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</p:sldIdLst>
  <p:sldSz cx="15119350" cy="21383625"/>
  <p:notesSz cx="6858000" cy="9144000"/>
  <p:defaultTextStyle>
    <a:defPPr>
      <a:defRPr lang="ko-KR"/>
    </a:defPPr>
    <a:lvl1pPr marL="0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1pPr>
    <a:lvl2pPr marL="876041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2pPr>
    <a:lvl3pPr marL="1752082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3pPr>
    <a:lvl4pPr marL="2628123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4pPr>
    <a:lvl5pPr marL="3504164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5pPr>
    <a:lvl6pPr marL="4380205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6pPr>
    <a:lvl7pPr marL="5256246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7pPr>
    <a:lvl8pPr marL="6132286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8pPr>
    <a:lvl9pPr marL="7008327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44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574" y="-12"/>
      </p:cViewPr>
      <p:guideLst>
        <p:guide orient="horz" pos="6735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867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032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60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592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47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07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337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246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624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83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143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961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11960" rtl="0" eaLnBrk="1" latinLnBrk="1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1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240070" y="19766443"/>
            <a:ext cx="1969524" cy="1159708"/>
            <a:chOff x="385213" y="19434685"/>
            <a:chExt cx="1969524" cy="1159708"/>
          </a:xfrm>
        </p:grpSpPr>
        <p:grpSp>
          <p:nvGrpSpPr>
            <p:cNvPr id="3" name="그룹 2"/>
            <p:cNvGrpSpPr/>
            <p:nvPr/>
          </p:nvGrpSpPr>
          <p:grpSpPr>
            <a:xfrm rot="1575120">
              <a:off x="385213" y="19541327"/>
              <a:ext cx="1969524" cy="1053066"/>
              <a:chOff x="457095" y="18684983"/>
              <a:chExt cx="1969524" cy="1053066"/>
            </a:xfrm>
          </p:grpSpPr>
          <p:cxnSp>
            <p:nvCxnSpPr>
              <p:cNvPr id="178" name="직선 연결선 177"/>
              <p:cNvCxnSpPr/>
              <p:nvPr/>
            </p:nvCxnSpPr>
            <p:spPr>
              <a:xfrm>
                <a:off x="1210106" y="18690214"/>
                <a:ext cx="125078" cy="1047835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직선 연결선 179"/>
              <p:cNvCxnSpPr/>
              <p:nvPr/>
            </p:nvCxnSpPr>
            <p:spPr>
              <a:xfrm flipH="1" flipV="1">
                <a:off x="1205399" y="18684984"/>
                <a:ext cx="1221220" cy="413017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직선 연결선 180"/>
              <p:cNvCxnSpPr/>
              <p:nvPr/>
            </p:nvCxnSpPr>
            <p:spPr>
              <a:xfrm flipH="1">
                <a:off x="457095" y="18684983"/>
                <a:ext cx="753010" cy="1053066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직선 연결선 182"/>
              <p:cNvCxnSpPr/>
              <p:nvPr/>
            </p:nvCxnSpPr>
            <p:spPr>
              <a:xfrm flipV="1">
                <a:off x="461405" y="19724264"/>
                <a:ext cx="891125" cy="13785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직선 연결선 183"/>
              <p:cNvCxnSpPr/>
              <p:nvPr/>
            </p:nvCxnSpPr>
            <p:spPr>
              <a:xfrm flipV="1">
                <a:off x="1339899" y="19103231"/>
                <a:ext cx="1086720" cy="617527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6" name="타원 185"/>
            <p:cNvSpPr>
              <a:spLocks noChangeAspect="1"/>
            </p:cNvSpPr>
            <p:nvPr/>
          </p:nvSpPr>
          <p:spPr>
            <a:xfrm>
              <a:off x="1339360" y="19434685"/>
              <a:ext cx="101799" cy="1017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8" name="TextBox 477"/>
          <p:cNvSpPr txBox="1"/>
          <p:nvPr/>
        </p:nvSpPr>
        <p:spPr>
          <a:xfrm>
            <a:off x="97313" y="20054688"/>
            <a:ext cx="6202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블랙 아웃</a:t>
            </a:r>
            <a:r>
              <a:rPr lang="en-US" altLang="ko-KR" sz="1800" dirty="0">
                <a:solidFill>
                  <a:schemeClr val="bg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 </a:t>
            </a:r>
            <a:r>
              <a:rPr lang="en-US" altLang="ko-KR" sz="1800" dirty="0" smtClean="0">
                <a:solidFill>
                  <a:schemeClr val="bg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BLACK OUT</a:t>
            </a:r>
            <a:endParaRPr lang="ko-KR" altLang="en-US" sz="2800" dirty="0">
              <a:solidFill>
                <a:schemeClr val="bg1"/>
              </a:solidFill>
              <a:latin typeface="a고딕12" panose="02020600000000000000" pitchFamily="18" charset="-127"/>
              <a:ea typeface="a고딕12" panose="02020600000000000000" pitchFamily="18" charset="-127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4895233" y="9372886"/>
            <a:ext cx="5096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spc="600" dirty="0" smtClean="0">
                <a:solidFill>
                  <a:schemeClr val="bg1"/>
                </a:solidFill>
                <a:latin typeface="Dosis" panose="02010503020202060003" pitchFamily="2" charset="0"/>
                <a:ea typeface="DX새날B" panose="02020600000000000000" pitchFamily="18" charset="-127"/>
                <a:cs typeface="Times New Roman" panose="02020603050405020304" pitchFamily="18" charset="0"/>
              </a:rPr>
              <a:t>BLACK OUT</a:t>
            </a:r>
            <a:endParaRPr lang="ko-KR" altLang="en-US" sz="6000" spc="600" dirty="0">
              <a:solidFill>
                <a:schemeClr val="bg1"/>
              </a:solidFill>
              <a:latin typeface="Dosis" panose="02010503020202060003" pitchFamily="2" charset="0"/>
              <a:ea typeface="DX새날B" panose="02020600000000000000" pitchFamily="18" charset="-127"/>
              <a:cs typeface="Times New Roman" panose="02020603050405020304" pitchFamily="18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97313" y="20572208"/>
            <a:ext cx="13194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'</a:t>
            </a:r>
            <a:r>
              <a:rPr lang="ko-KR" altLang="en-US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정전</a:t>
            </a:r>
            <a:r>
              <a:rPr lang="en-US" altLang="ko-KR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'</a:t>
            </a:r>
            <a:r>
              <a:rPr lang="ko-KR" altLang="en-US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이라는 뜻으로 바쁜 </a:t>
            </a:r>
            <a:r>
              <a:rPr lang="ko-KR" altLang="en-US" sz="2000" dirty="0" err="1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일상속에서</a:t>
            </a:r>
            <a:r>
              <a:rPr lang="ko-KR" altLang="en-US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 </a:t>
            </a:r>
            <a:r>
              <a:rPr lang="en-US" altLang="ko-KR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'</a:t>
            </a:r>
            <a:r>
              <a:rPr lang="ko-KR" altLang="en-US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쉼</a:t>
            </a:r>
            <a:r>
              <a:rPr lang="en-US" altLang="ko-KR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'</a:t>
            </a:r>
            <a:r>
              <a:rPr lang="ko-KR" altLang="en-US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의 의미를 제시하고</a:t>
            </a:r>
            <a:r>
              <a:rPr lang="en-US" altLang="ko-KR" sz="2000" dirty="0" smtClean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, '</a:t>
            </a:r>
            <a:r>
              <a:rPr lang="ko-KR" altLang="en-US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쉬어감</a:t>
            </a:r>
            <a:r>
              <a:rPr lang="en-US" altLang="ko-KR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'</a:t>
            </a:r>
            <a:r>
              <a:rPr lang="ko-KR" altLang="en-US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의 징검다리가 되어 재충전하고 재도약할 수 있게끔 </a:t>
            </a:r>
            <a:endParaRPr lang="en-US" altLang="ko-KR" sz="2000" dirty="0" smtClean="0">
              <a:solidFill>
                <a:schemeClr val="bg1"/>
              </a:solidFill>
              <a:latin typeface="a고딕10" panose="02020600000000000000" pitchFamily="18" charset="-127"/>
              <a:ea typeface="a고딕10" panose="02020600000000000000" pitchFamily="18" charset="-127"/>
            </a:endParaRPr>
          </a:p>
          <a:p>
            <a:r>
              <a:rPr lang="ko-KR" altLang="en-US" sz="2000" dirty="0" smtClean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활력소를 </a:t>
            </a:r>
            <a:r>
              <a:rPr lang="ko-KR" altLang="en-US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불어넣어주는 소규모 </a:t>
            </a:r>
            <a:r>
              <a:rPr lang="ko-KR" altLang="en-US" sz="2000" dirty="0" smtClean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연합동아리입니다</a:t>
            </a:r>
            <a:r>
              <a:rPr lang="en-US" altLang="ko-KR" sz="2000" dirty="0" smtClean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. </a:t>
            </a:r>
            <a:r>
              <a:rPr lang="ko-KR" altLang="en-US" sz="2000" dirty="0" smtClean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우리의 </a:t>
            </a:r>
            <a:r>
              <a:rPr lang="ko-KR" altLang="en-US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여정에 쉼표가 되어주는 동아리</a:t>
            </a:r>
            <a:r>
              <a:rPr lang="en-US" altLang="ko-KR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바로 블랙아웃입니다</a:t>
            </a:r>
          </a:p>
        </p:txBody>
      </p:sp>
      <p:grpSp>
        <p:nvGrpSpPr>
          <p:cNvPr id="5" name="그룹 4"/>
          <p:cNvGrpSpPr>
            <a:grpSpLocks noChangeAspect="1"/>
          </p:cNvGrpSpPr>
          <p:nvPr/>
        </p:nvGrpSpPr>
        <p:grpSpPr>
          <a:xfrm>
            <a:off x="2155920" y="2225703"/>
            <a:ext cx="10427251" cy="11386546"/>
            <a:chOff x="784088" y="238788"/>
            <a:chExt cx="13714285" cy="14975983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88" y="238788"/>
              <a:ext cx="13714285" cy="12469841"/>
            </a:xfrm>
            <a:prstGeom prst="rect">
              <a:avLst/>
            </a:prstGeom>
          </p:spPr>
        </p:pic>
        <p:cxnSp>
          <p:nvCxnSpPr>
            <p:cNvPr id="6" name="직선 연결선 5"/>
            <p:cNvCxnSpPr/>
            <p:nvPr/>
          </p:nvCxnSpPr>
          <p:spPr>
            <a:xfrm>
              <a:off x="5716431" y="4793889"/>
              <a:ext cx="1034964" cy="761577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 flipV="1">
              <a:off x="6751395" y="4421702"/>
              <a:ext cx="994514" cy="1133765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6751395" y="5555467"/>
              <a:ext cx="1786777" cy="341734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7745910" y="4421702"/>
              <a:ext cx="785173" cy="1475498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 flipH="1">
              <a:off x="8186675" y="5897200"/>
              <a:ext cx="344407" cy="851079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 flipV="1">
              <a:off x="8531082" y="5797935"/>
              <a:ext cx="1497699" cy="99266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flipV="1">
              <a:off x="8179585" y="5797935"/>
              <a:ext cx="1849196" cy="950345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>
              <a:off x="8186675" y="6748279"/>
              <a:ext cx="1197694" cy="351497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 flipH="1">
              <a:off x="9384369" y="5797934"/>
              <a:ext cx="644412" cy="1301842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 flipH="1">
              <a:off x="6751395" y="5897200"/>
              <a:ext cx="1779687" cy="425539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6751395" y="5555467"/>
              <a:ext cx="0" cy="767273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flipH="1" flipV="1">
              <a:off x="6776561" y="6317044"/>
              <a:ext cx="1403024" cy="431235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 flipV="1">
              <a:off x="6696067" y="6748279"/>
              <a:ext cx="1483518" cy="1047983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6696067" y="7796261"/>
              <a:ext cx="1573026" cy="337887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flipH="1" flipV="1">
              <a:off x="9391460" y="7099776"/>
              <a:ext cx="747977" cy="741817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 flipH="1" flipV="1">
              <a:off x="8179585" y="6753974"/>
              <a:ext cx="88318" cy="1382858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 flipV="1">
              <a:off x="8262868" y="7105471"/>
              <a:ext cx="1128592" cy="1025984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 flipV="1">
              <a:off x="8269094" y="7841593"/>
              <a:ext cx="1870344" cy="300154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 flipH="1">
              <a:off x="9384079" y="6839000"/>
              <a:ext cx="1121734" cy="266471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 flipH="1" flipV="1">
              <a:off x="10028781" y="5821124"/>
              <a:ext cx="477032" cy="1017876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 flipV="1">
              <a:off x="10139438" y="6839000"/>
              <a:ext cx="366375" cy="1002592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 flipV="1">
              <a:off x="6694730" y="6317043"/>
              <a:ext cx="60733" cy="1473523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 flipV="1">
              <a:off x="5603509" y="6330062"/>
              <a:ext cx="1151955" cy="41252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5603509" y="6753974"/>
              <a:ext cx="1091221" cy="1022295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 flipH="1" flipV="1">
              <a:off x="5735218" y="4793889"/>
              <a:ext cx="1027336" cy="1523154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 flipH="1">
              <a:off x="5605775" y="4779650"/>
              <a:ext cx="129444" cy="1968628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 flipH="1" flipV="1">
              <a:off x="4505718" y="6051793"/>
              <a:ext cx="1123942" cy="70218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 flipV="1">
              <a:off x="4505718" y="4809203"/>
              <a:ext cx="1210713" cy="1239044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 flipH="1">
              <a:off x="5237133" y="6742582"/>
              <a:ext cx="368641" cy="1053678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 flipV="1">
              <a:off x="5235796" y="7781962"/>
              <a:ext cx="1458934" cy="14297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 flipH="1">
              <a:off x="4160274" y="6753974"/>
              <a:ext cx="1445501" cy="427022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 flipH="1" flipV="1">
              <a:off x="4170605" y="7180995"/>
              <a:ext cx="1058101" cy="608115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 flipV="1">
              <a:off x="4161612" y="6042553"/>
              <a:ext cx="369069" cy="1146724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 flipH="1">
              <a:off x="4530681" y="4984138"/>
              <a:ext cx="30010" cy="106411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 flipH="1">
              <a:off x="4555024" y="4793889"/>
              <a:ext cx="1166187" cy="194696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 flipV="1">
              <a:off x="10139437" y="7470684"/>
              <a:ext cx="697513" cy="370909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 flipH="1" flipV="1">
              <a:off x="10505813" y="6839000"/>
              <a:ext cx="331137" cy="606403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 flipV="1">
              <a:off x="10836950" y="6448855"/>
              <a:ext cx="110657" cy="102183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 flipV="1">
              <a:off x="10520008" y="6448855"/>
              <a:ext cx="427184" cy="390145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>
              <a:off x="10014586" y="5797934"/>
              <a:ext cx="946800" cy="670159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/>
            <p:cNvCxnSpPr/>
            <p:nvPr/>
          </p:nvCxnSpPr>
          <p:spPr>
            <a:xfrm>
              <a:off x="10690789" y="5401745"/>
              <a:ext cx="256402" cy="104711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>
            <a:xfrm flipH="1">
              <a:off x="10028366" y="5415236"/>
              <a:ext cx="669513" cy="382698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/>
            <p:nvPr/>
          </p:nvCxnSpPr>
          <p:spPr>
            <a:xfrm>
              <a:off x="9706575" y="4984138"/>
              <a:ext cx="998408" cy="431098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9713664" y="4984137"/>
              <a:ext cx="300922" cy="813796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/>
            <p:cNvCxnSpPr/>
            <p:nvPr/>
          </p:nvCxnSpPr>
          <p:spPr>
            <a:xfrm>
              <a:off x="10322625" y="4665623"/>
              <a:ext cx="375254" cy="748603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연결선 78"/>
            <p:cNvCxnSpPr/>
            <p:nvPr/>
          </p:nvCxnSpPr>
          <p:spPr>
            <a:xfrm flipH="1">
              <a:off x="9713249" y="4665622"/>
              <a:ext cx="622953" cy="322962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연결선 81"/>
            <p:cNvCxnSpPr/>
            <p:nvPr/>
          </p:nvCxnSpPr>
          <p:spPr>
            <a:xfrm flipV="1">
              <a:off x="8531082" y="4989595"/>
              <a:ext cx="1175062" cy="898243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>
              <a:off x="7745479" y="4428609"/>
              <a:ext cx="1967755" cy="559975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/>
            <p:nvPr/>
          </p:nvCxnSpPr>
          <p:spPr>
            <a:xfrm flipH="1">
              <a:off x="9705318" y="4008765"/>
              <a:ext cx="7916" cy="971466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연결선 90"/>
            <p:cNvCxnSpPr/>
            <p:nvPr/>
          </p:nvCxnSpPr>
          <p:spPr>
            <a:xfrm>
              <a:off x="9705303" y="3995463"/>
              <a:ext cx="610218" cy="670158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직선 연결선 93"/>
            <p:cNvCxnSpPr/>
            <p:nvPr/>
          </p:nvCxnSpPr>
          <p:spPr>
            <a:xfrm flipH="1">
              <a:off x="8785522" y="4007755"/>
              <a:ext cx="912676" cy="1011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연결선 97"/>
            <p:cNvCxnSpPr/>
            <p:nvPr/>
          </p:nvCxnSpPr>
          <p:spPr>
            <a:xfrm flipH="1" flipV="1">
              <a:off x="8785522" y="4006307"/>
              <a:ext cx="919781" cy="963294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직선 연결선 100"/>
            <p:cNvCxnSpPr/>
            <p:nvPr/>
          </p:nvCxnSpPr>
          <p:spPr>
            <a:xfrm flipH="1" flipV="1">
              <a:off x="8813404" y="3468208"/>
              <a:ext cx="891883" cy="528736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직선 연결선 103"/>
            <p:cNvCxnSpPr/>
            <p:nvPr/>
          </p:nvCxnSpPr>
          <p:spPr>
            <a:xfrm flipV="1">
              <a:off x="8792723" y="3467199"/>
              <a:ext cx="20666" cy="529745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직선 연결선 107"/>
            <p:cNvCxnSpPr/>
            <p:nvPr/>
          </p:nvCxnSpPr>
          <p:spPr>
            <a:xfrm flipH="1">
              <a:off x="7745479" y="4007755"/>
              <a:ext cx="1047229" cy="419842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직선 연결선 110"/>
            <p:cNvCxnSpPr/>
            <p:nvPr/>
          </p:nvCxnSpPr>
          <p:spPr>
            <a:xfrm>
              <a:off x="7811716" y="3229728"/>
              <a:ext cx="1001674" cy="23747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연결선 113"/>
            <p:cNvCxnSpPr/>
            <p:nvPr/>
          </p:nvCxnSpPr>
          <p:spPr>
            <a:xfrm>
              <a:off x="7811701" y="3220365"/>
              <a:ext cx="973821" cy="771406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직선 연결선 116"/>
            <p:cNvCxnSpPr/>
            <p:nvPr/>
          </p:nvCxnSpPr>
          <p:spPr>
            <a:xfrm flipH="1">
              <a:off x="7745464" y="3239815"/>
              <a:ext cx="66222" cy="1197145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연결선 119"/>
            <p:cNvCxnSpPr/>
            <p:nvPr/>
          </p:nvCxnSpPr>
          <p:spPr>
            <a:xfrm flipH="1">
              <a:off x="6771628" y="3228718"/>
              <a:ext cx="1047163" cy="988959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직선 연결선 122"/>
            <p:cNvCxnSpPr/>
            <p:nvPr/>
          </p:nvCxnSpPr>
          <p:spPr>
            <a:xfrm flipH="1" flipV="1">
              <a:off x="6771628" y="4217676"/>
              <a:ext cx="966747" cy="199634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직선 연결선 125"/>
            <p:cNvCxnSpPr/>
            <p:nvPr/>
          </p:nvCxnSpPr>
          <p:spPr>
            <a:xfrm flipV="1">
              <a:off x="6750947" y="4217676"/>
              <a:ext cx="25387" cy="1318141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직선 연결선 128"/>
            <p:cNvCxnSpPr/>
            <p:nvPr/>
          </p:nvCxnSpPr>
          <p:spPr>
            <a:xfrm flipV="1">
              <a:off x="5745554" y="4217676"/>
              <a:ext cx="1030781" cy="576213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직선 연결선 132"/>
            <p:cNvCxnSpPr/>
            <p:nvPr/>
          </p:nvCxnSpPr>
          <p:spPr>
            <a:xfrm flipH="1">
              <a:off x="6767182" y="3307842"/>
              <a:ext cx="9152" cy="921226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/>
            <p:cNvCxnSpPr/>
            <p:nvPr/>
          </p:nvCxnSpPr>
          <p:spPr>
            <a:xfrm flipH="1">
              <a:off x="6776334" y="3223022"/>
              <a:ext cx="1046904" cy="7514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직선 연결선 138"/>
            <p:cNvCxnSpPr/>
            <p:nvPr/>
          </p:nvCxnSpPr>
          <p:spPr>
            <a:xfrm flipH="1">
              <a:off x="5629661" y="3298162"/>
              <a:ext cx="1146673" cy="493974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직선 연결선 141"/>
            <p:cNvCxnSpPr/>
            <p:nvPr/>
          </p:nvCxnSpPr>
          <p:spPr>
            <a:xfrm flipH="1" flipV="1">
              <a:off x="5629661" y="3773827"/>
              <a:ext cx="1121190" cy="418176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직선 연결선 143"/>
            <p:cNvCxnSpPr/>
            <p:nvPr/>
          </p:nvCxnSpPr>
          <p:spPr>
            <a:xfrm flipV="1">
              <a:off x="4560691" y="3773825"/>
              <a:ext cx="1068955" cy="1209357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직선 연결선 147"/>
            <p:cNvCxnSpPr/>
            <p:nvPr/>
          </p:nvCxnSpPr>
          <p:spPr>
            <a:xfrm>
              <a:off x="5639982" y="3792136"/>
              <a:ext cx="94414" cy="1001753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직선 연결선 151"/>
            <p:cNvCxnSpPr/>
            <p:nvPr/>
          </p:nvCxnSpPr>
          <p:spPr>
            <a:xfrm flipH="1">
              <a:off x="4166391" y="4997422"/>
              <a:ext cx="408080" cy="927878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직선 연결선 154"/>
            <p:cNvCxnSpPr/>
            <p:nvPr/>
          </p:nvCxnSpPr>
          <p:spPr>
            <a:xfrm flipH="1" flipV="1">
              <a:off x="4166391" y="5925300"/>
              <a:ext cx="334548" cy="122948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직선 연결선 157"/>
            <p:cNvCxnSpPr/>
            <p:nvPr/>
          </p:nvCxnSpPr>
          <p:spPr>
            <a:xfrm flipV="1">
              <a:off x="4157964" y="5934138"/>
              <a:ext cx="12641" cy="1255139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직선 연결선 164"/>
            <p:cNvCxnSpPr/>
            <p:nvPr/>
          </p:nvCxnSpPr>
          <p:spPr>
            <a:xfrm flipH="1" flipV="1">
              <a:off x="4179386" y="7192388"/>
              <a:ext cx="330243" cy="1023745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직선 연결선 168"/>
            <p:cNvCxnSpPr/>
            <p:nvPr/>
          </p:nvCxnSpPr>
          <p:spPr>
            <a:xfrm flipV="1">
              <a:off x="4500939" y="7796260"/>
              <a:ext cx="733378" cy="41252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직선 연결선 172"/>
            <p:cNvCxnSpPr/>
            <p:nvPr/>
          </p:nvCxnSpPr>
          <p:spPr>
            <a:xfrm>
              <a:off x="4516929" y="8215928"/>
              <a:ext cx="527294" cy="1006141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직선 연결선 175"/>
            <p:cNvCxnSpPr/>
            <p:nvPr/>
          </p:nvCxnSpPr>
          <p:spPr>
            <a:xfrm>
              <a:off x="4516929" y="8215928"/>
              <a:ext cx="1686068" cy="260729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직선 연결선 178"/>
            <p:cNvCxnSpPr/>
            <p:nvPr/>
          </p:nvCxnSpPr>
          <p:spPr>
            <a:xfrm flipV="1">
              <a:off x="5044223" y="8487048"/>
              <a:ext cx="1146033" cy="735022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직선 연결선 181"/>
            <p:cNvCxnSpPr/>
            <p:nvPr/>
          </p:nvCxnSpPr>
          <p:spPr>
            <a:xfrm flipH="1" flipV="1">
              <a:off x="5234318" y="7806651"/>
              <a:ext cx="941271" cy="670006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직선 연결선 184"/>
            <p:cNvCxnSpPr/>
            <p:nvPr/>
          </p:nvCxnSpPr>
          <p:spPr>
            <a:xfrm flipV="1">
              <a:off x="6175589" y="7787661"/>
              <a:ext cx="519141" cy="699388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직선 연결선 187"/>
            <p:cNvCxnSpPr/>
            <p:nvPr/>
          </p:nvCxnSpPr>
          <p:spPr>
            <a:xfrm flipH="1" flipV="1">
              <a:off x="6694730" y="7801954"/>
              <a:ext cx="448060" cy="138158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직선 연결선 190"/>
            <p:cNvCxnSpPr/>
            <p:nvPr/>
          </p:nvCxnSpPr>
          <p:spPr>
            <a:xfrm flipV="1">
              <a:off x="7130049" y="8136832"/>
              <a:ext cx="1131629" cy="1042288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직선 연결선 193"/>
            <p:cNvCxnSpPr/>
            <p:nvPr/>
          </p:nvCxnSpPr>
          <p:spPr>
            <a:xfrm flipH="1" flipV="1">
              <a:off x="8262868" y="8136832"/>
              <a:ext cx="946280" cy="88993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직선 연결선 198"/>
            <p:cNvCxnSpPr/>
            <p:nvPr/>
          </p:nvCxnSpPr>
          <p:spPr>
            <a:xfrm flipH="1">
              <a:off x="9202698" y="7835898"/>
              <a:ext cx="936739" cy="1210858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직선 연결선 201"/>
            <p:cNvCxnSpPr/>
            <p:nvPr/>
          </p:nvCxnSpPr>
          <p:spPr>
            <a:xfrm flipH="1">
              <a:off x="10315520" y="7464989"/>
              <a:ext cx="521431" cy="1228175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직선 연결선 204"/>
            <p:cNvCxnSpPr/>
            <p:nvPr/>
          </p:nvCxnSpPr>
          <p:spPr>
            <a:xfrm>
              <a:off x="10131552" y="7841592"/>
              <a:ext cx="199738" cy="851572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직선 연결선 207"/>
            <p:cNvCxnSpPr/>
            <p:nvPr/>
          </p:nvCxnSpPr>
          <p:spPr>
            <a:xfrm flipH="1">
              <a:off x="9202697" y="8693163"/>
              <a:ext cx="1112823" cy="353592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직선 연결선 210"/>
            <p:cNvCxnSpPr/>
            <p:nvPr/>
          </p:nvCxnSpPr>
          <p:spPr>
            <a:xfrm flipH="1">
              <a:off x="9913436" y="8693163"/>
              <a:ext cx="402085" cy="694139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직선 연결선 217"/>
            <p:cNvCxnSpPr/>
            <p:nvPr/>
          </p:nvCxnSpPr>
          <p:spPr>
            <a:xfrm flipV="1">
              <a:off x="7130048" y="9046755"/>
              <a:ext cx="2079101" cy="132364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직선 연결선 240"/>
            <p:cNvCxnSpPr/>
            <p:nvPr/>
          </p:nvCxnSpPr>
          <p:spPr>
            <a:xfrm flipH="1" flipV="1">
              <a:off x="9215599" y="9046755"/>
              <a:ext cx="704287" cy="340547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직선 연결선 284"/>
            <p:cNvCxnSpPr/>
            <p:nvPr/>
          </p:nvCxnSpPr>
          <p:spPr>
            <a:xfrm flipH="1" flipV="1">
              <a:off x="6201249" y="8492743"/>
              <a:ext cx="940471" cy="683685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직선 연결선 287"/>
            <p:cNvCxnSpPr/>
            <p:nvPr/>
          </p:nvCxnSpPr>
          <p:spPr>
            <a:xfrm flipV="1">
              <a:off x="6139258" y="8498438"/>
              <a:ext cx="57448" cy="888864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직선 연결선 290"/>
            <p:cNvCxnSpPr/>
            <p:nvPr/>
          </p:nvCxnSpPr>
          <p:spPr>
            <a:xfrm flipV="1">
              <a:off x="6139258" y="9182124"/>
              <a:ext cx="1008075" cy="205178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직선 연결선 297"/>
            <p:cNvCxnSpPr/>
            <p:nvPr/>
          </p:nvCxnSpPr>
          <p:spPr>
            <a:xfrm flipH="1" flipV="1">
              <a:off x="5037774" y="9217029"/>
              <a:ext cx="1101484" cy="170273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3" name="타원 452"/>
            <p:cNvSpPr>
              <a:spLocks noChangeAspect="1"/>
            </p:cNvSpPr>
            <p:nvPr/>
          </p:nvSpPr>
          <p:spPr>
            <a:xfrm>
              <a:off x="4862643" y="1517877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bg1">
                  <a:alpha val="1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25" name="직선 연결선 324"/>
            <p:cNvCxnSpPr/>
            <p:nvPr/>
          </p:nvCxnSpPr>
          <p:spPr>
            <a:xfrm>
              <a:off x="8222058" y="11211406"/>
              <a:ext cx="772526" cy="367998"/>
            </a:xfrm>
            <a:prstGeom prst="line">
              <a:avLst/>
            </a:prstGeom>
            <a:ln w="38100">
              <a:solidFill>
                <a:schemeClr val="bg1">
                  <a:alpha val="93000"/>
                </a:schemeClr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직선 연결선 326"/>
            <p:cNvCxnSpPr/>
            <p:nvPr/>
          </p:nvCxnSpPr>
          <p:spPr>
            <a:xfrm rot="21392667" flipV="1">
              <a:off x="8476152" y="11571093"/>
              <a:ext cx="545687" cy="935831"/>
            </a:xfrm>
            <a:prstGeom prst="line">
              <a:avLst/>
            </a:prstGeom>
            <a:ln w="38100">
              <a:solidFill>
                <a:schemeClr val="bg1">
                  <a:alpha val="93000"/>
                </a:schemeClr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직선 연결선 327"/>
            <p:cNvCxnSpPr/>
            <p:nvPr/>
          </p:nvCxnSpPr>
          <p:spPr>
            <a:xfrm rot="21392667" flipH="1" flipV="1">
              <a:off x="8262401" y="11190959"/>
              <a:ext cx="202463" cy="1344739"/>
            </a:xfrm>
            <a:prstGeom prst="line">
              <a:avLst/>
            </a:prstGeom>
            <a:ln w="38100">
              <a:solidFill>
                <a:schemeClr val="bg1">
                  <a:alpha val="93000"/>
                </a:schemeClr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직선 연결선 340"/>
            <p:cNvCxnSpPr/>
            <p:nvPr/>
          </p:nvCxnSpPr>
          <p:spPr>
            <a:xfrm rot="21392667" flipH="1">
              <a:off x="7328912" y="11239963"/>
              <a:ext cx="914545" cy="176255"/>
            </a:xfrm>
            <a:prstGeom prst="line">
              <a:avLst/>
            </a:prstGeom>
            <a:ln w="38100">
              <a:solidFill>
                <a:schemeClr val="bg1">
                  <a:alpha val="93000"/>
                </a:schemeClr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직선 연결선 341"/>
            <p:cNvCxnSpPr/>
            <p:nvPr/>
          </p:nvCxnSpPr>
          <p:spPr>
            <a:xfrm rot="21392667" flipH="1" flipV="1">
              <a:off x="7361110" y="11409701"/>
              <a:ext cx="1106173" cy="1154836"/>
            </a:xfrm>
            <a:prstGeom prst="line">
              <a:avLst/>
            </a:prstGeom>
            <a:ln w="38100">
              <a:solidFill>
                <a:schemeClr val="bg1">
                  <a:alpha val="93000"/>
                </a:schemeClr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직선 연결선 342"/>
            <p:cNvCxnSpPr/>
            <p:nvPr/>
          </p:nvCxnSpPr>
          <p:spPr>
            <a:xfrm flipV="1">
              <a:off x="6369887" y="11230195"/>
              <a:ext cx="139626" cy="869555"/>
            </a:xfrm>
            <a:prstGeom prst="line">
              <a:avLst/>
            </a:prstGeom>
            <a:ln w="38100">
              <a:solidFill>
                <a:schemeClr val="bg1">
                  <a:alpha val="93000"/>
                </a:schemeClr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직선 연결선 343"/>
            <p:cNvCxnSpPr/>
            <p:nvPr/>
          </p:nvCxnSpPr>
          <p:spPr>
            <a:xfrm flipH="1" flipV="1">
              <a:off x="6486933" y="11243455"/>
              <a:ext cx="853263" cy="199857"/>
            </a:xfrm>
            <a:prstGeom prst="line">
              <a:avLst/>
            </a:prstGeom>
            <a:ln w="38100">
              <a:solidFill>
                <a:schemeClr val="bg1">
                  <a:alpha val="93000"/>
                </a:schemeClr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직선 연결선 344"/>
            <p:cNvCxnSpPr/>
            <p:nvPr/>
          </p:nvCxnSpPr>
          <p:spPr>
            <a:xfrm rot="21392667" flipV="1">
              <a:off x="6346476" y="11463755"/>
              <a:ext cx="1012334" cy="606290"/>
            </a:xfrm>
            <a:prstGeom prst="line">
              <a:avLst/>
            </a:prstGeom>
            <a:ln w="38100">
              <a:solidFill>
                <a:schemeClr val="bg1">
                  <a:alpha val="93000"/>
                </a:schemeClr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직선 연결선 345"/>
            <p:cNvCxnSpPr/>
            <p:nvPr/>
          </p:nvCxnSpPr>
          <p:spPr>
            <a:xfrm rot="21392667" flipV="1">
              <a:off x="6770241" y="11467262"/>
              <a:ext cx="604542" cy="1544183"/>
            </a:xfrm>
            <a:prstGeom prst="line">
              <a:avLst/>
            </a:prstGeom>
            <a:ln w="38100">
              <a:solidFill>
                <a:schemeClr val="bg1">
                  <a:alpha val="93000"/>
                </a:schemeClr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직선 연결선 346"/>
            <p:cNvCxnSpPr/>
            <p:nvPr/>
          </p:nvCxnSpPr>
          <p:spPr>
            <a:xfrm rot="21392667" flipH="1" flipV="1">
              <a:off x="7369217" y="11436924"/>
              <a:ext cx="389999" cy="1390505"/>
            </a:xfrm>
            <a:prstGeom prst="line">
              <a:avLst/>
            </a:prstGeom>
            <a:ln w="38100">
              <a:solidFill>
                <a:schemeClr val="bg1">
                  <a:alpha val="93000"/>
                </a:schemeClr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직선 연결선 347"/>
            <p:cNvCxnSpPr/>
            <p:nvPr/>
          </p:nvCxnSpPr>
          <p:spPr>
            <a:xfrm rot="21392667" flipH="1">
              <a:off x="6811777" y="12844243"/>
              <a:ext cx="994541" cy="154185"/>
            </a:xfrm>
            <a:prstGeom prst="line">
              <a:avLst/>
            </a:prstGeom>
            <a:ln w="38100">
              <a:solidFill>
                <a:schemeClr val="bg1">
                  <a:alpha val="93000"/>
                </a:schemeClr>
              </a:solidFill>
            </a:ln>
            <a:effectLst>
              <a:glow rad="228600">
                <a:schemeClr val="bg1">
                  <a:alpha val="2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직선 연결선 348"/>
            <p:cNvCxnSpPr/>
            <p:nvPr/>
          </p:nvCxnSpPr>
          <p:spPr>
            <a:xfrm rot="21392667" flipH="1">
              <a:off x="7792660" y="12549995"/>
              <a:ext cx="716173" cy="238717"/>
            </a:xfrm>
            <a:prstGeom prst="line">
              <a:avLst/>
            </a:prstGeom>
            <a:ln w="38100">
              <a:solidFill>
                <a:schemeClr val="bg1">
                  <a:alpha val="93000"/>
                </a:schemeClr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직선 연결선 349"/>
            <p:cNvCxnSpPr/>
            <p:nvPr/>
          </p:nvCxnSpPr>
          <p:spPr>
            <a:xfrm rot="21392667" flipH="1">
              <a:off x="7961676" y="12546421"/>
              <a:ext cx="567673" cy="920882"/>
            </a:xfrm>
            <a:prstGeom prst="line">
              <a:avLst/>
            </a:prstGeom>
            <a:ln w="38100">
              <a:solidFill>
                <a:schemeClr val="bg1">
                  <a:alpha val="93000"/>
                </a:schemeClr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직선 연결선 350"/>
            <p:cNvCxnSpPr/>
            <p:nvPr/>
          </p:nvCxnSpPr>
          <p:spPr>
            <a:xfrm rot="21392667" flipH="1" flipV="1">
              <a:off x="7820986" y="12801001"/>
              <a:ext cx="153431" cy="691861"/>
            </a:xfrm>
            <a:prstGeom prst="line">
              <a:avLst/>
            </a:prstGeom>
            <a:ln w="38100">
              <a:solidFill>
                <a:schemeClr val="bg1">
                  <a:alpha val="93000"/>
                </a:schemeClr>
              </a:solidFill>
            </a:ln>
            <a:effectLst>
              <a:glow rad="228600">
                <a:schemeClr val="bg1">
                  <a:alpha val="2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직선 연결선 351"/>
            <p:cNvCxnSpPr/>
            <p:nvPr/>
          </p:nvCxnSpPr>
          <p:spPr>
            <a:xfrm rot="21392667" flipV="1">
              <a:off x="7005840" y="12844316"/>
              <a:ext cx="815712" cy="719567"/>
            </a:xfrm>
            <a:prstGeom prst="line">
              <a:avLst/>
            </a:prstGeom>
            <a:ln w="38100">
              <a:solidFill>
                <a:schemeClr val="bg1">
                  <a:alpha val="93000"/>
                </a:schemeClr>
              </a:solidFill>
            </a:ln>
            <a:effectLst>
              <a:glow rad="228600">
                <a:schemeClr val="bg1">
                  <a:alpha val="2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직선 연결선 353"/>
            <p:cNvCxnSpPr/>
            <p:nvPr/>
          </p:nvCxnSpPr>
          <p:spPr>
            <a:xfrm rot="21392667" flipV="1">
              <a:off x="7014785" y="13512676"/>
              <a:ext cx="987798" cy="46084"/>
            </a:xfrm>
            <a:prstGeom prst="line">
              <a:avLst/>
            </a:prstGeom>
            <a:ln w="38100">
              <a:solidFill>
                <a:schemeClr val="bg1">
                  <a:alpha val="93000"/>
                </a:schemeClr>
              </a:solidFill>
            </a:ln>
            <a:effectLst>
              <a:glow rad="228600">
                <a:schemeClr val="bg1">
                  <a:alpha val="2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직선 연결선 354"/>
            <p:cNvCxnSpPr/>
            <p:nvPr/>
          </p:nvCxnSpPr>
          <p:spPr>
            <a:xfrm rot="21392667">
              <a:off x="6393363" y="12078669"/>
              <a:ext cx="394888" cy="948050"/>
            </a:xfrm>
            <a:prstGeom prst="line">
              <a:avLst/>
            </a:prstGeom>
            <a:ln w="38100">
              <a:solidFill>
                <a:schemeClr val="bg1">
                  <a:alpha val="93000"/>
                </a:schemeClr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직선 연결선 356"/>
            <p:cNvCxnSpPr/>
            <p:nvPr/>
          </p:nvCxnSpPr>
          <p:spPr>
            <a:xfrm rot="21392667" flipH="1">
              <a:off x="6878119" y="13516963"/>
              <a:ext cx="1148512" cy="1019345"/>
            </a:xfrm>
            <a:prstGeom prst="line">
              <a:avLst/>
            </a:prstGeom>
            <a:ln w="38100">
              <a:solidFill>
                <a:schemeClr val="bg1">
                  <a:alpha val="93000"/>
                </a:schemeClr>
              </a:solidFill>
            </a:ln>
            <a:effectLst>
              <a:glow rad="228600">
                <a:schemeClr val="bg1">
                  <a:alpha val="2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직선 연결선 357"/>
            <p:cNvCxnSpPr/>
            <p:nvPr/>
          </p:nvCxnSpPr>
          <p:spPr>
            <a:xfrm rot="21392667" flipH="1">
              <a:off x="6874875" y="13592777"/>
              <a:ext cx="171989" cy="983298"/>
            </a:xfrm>
            <a:prstGeom prst="line">
              <a:avLst/>
            </a:prstGeom>
            <a:ln w="38100">
              <a:solidFill>
                <a:schemeClr val="bg1">
                  <a:alpha val="93000"/>
                </a:schemeClr>
              </a:solidFill>
            </a:ln>
            <a:effectLst>
              <a:glow rad="228600">
                <a:schemeClr val="bg1">
                  <a:alpha val="2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직선 연결선 359"/>
            <p:cNvCxnSpPr/>
            <p:nvPr/>
          </p:nvCxnSpPr>
          <p:spPr>
            <a:xfrm rot="21392667" flipH="1" flipV="1">
              <a:off x="6835043" y="13022202"/>
              <a:ext cx="183161" cy="593312"/>
            </a:xfrm>
            <a:prstGeom prst="line">
              <a:avLst/>
            </a:prstGeom>
            <a:ln w="38100">
              <a:solidFill>
                <a:schemeClr val="bg1">
                  <a:alpha val="93000"/>
                </a:schemeClr>
              </a:solidFill>
            </a:ln>
            <a:effectLst>
              <a:glow rad="228600">
                <a:schemeClr val="bg1">
                  <a:alpha val="2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직선 연결선 360"/>
            <p:cNvCxnSpPr/>
            <p:nvPr/>
          </p:nvCxnSpPr>
          <p:spPr>
            <a:xfrm rot="21392667" flipV="1">
              <a:off x="5982916" y="12109246"/>
              <a:ext cx="424319" cy="1273995"/>
            </a:xfrm>
            <a:prstGeom prst="line">
              <a:avLst/>
            </a:prstGeom>
            <a:ln w="38100">
              <a:solidFill>
                <a:schemeClr val="bg1">
                  <a:alpha val="93000"/>
                </a:schemeClr>
              </a:solidFill>
            </a:ln>
            <a:effectLst>
              <a:glow rad="228600">
                <a:schemeClr val="bg1"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직선 연결선 362"/>
            <p:cNvCxnSpPr/>
            <p:nvPr/>
          </p:nvCxnSpPr>
          <p:spPr>
            <a:xfrm rot="21392667" flipV="1">
              <a:off x="6008827" y="13044587"/>
              <a:ext cx="821726" cy="315821"/>
            </a:xfrm>
            <a:prstGeom prst="line">
              <a:avLst/>
            </a:prstGeom>
            <a:ln w="38100">
              <a:solidFill>
                <a:schemeClr val="bg1">
                  <a:alpha val="93000"/>
                </a:schemeClr>
              </a:solidFill>
            </a:ln>
            <a:effectLst>
              <a:glow rad="228600">
                <a:schemeClr val="bg1">
                  <a:alpha val="2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직선 연결선 363"/>
            <p:cNvCxnSpPr/>
            <p:nvPr/>
          </p:nvCxnSpPr>
          <p:spPr>
            <a:xfrm rot="21392667">
              <a:off x="6045329" y="13353885"/>
              <a:ext cx="982213" cy="263386"/>
            </a:xfrm>
            <a:prstGeom prst="line">
              <a:avLst/>
            </a:prstGeom>
            <a:ln w="38100">
              <a:solidFill>
                <a:schemeClr val="bg1">
                  <a:alpha val="93000"/>
                </a:schemeClr>
              </a:solidFill>
            </a:ln>
            <a:effectLst>
              <a:glow rad="228600">
                <a:schemeClr val="bg1">
                  <a:alpha val="2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직선 연결선 364"/>
            <p:cNvCxnSpPr/>
            <p:nvPr/>
          </p:nvCxnSpPr>
          <p:spPr>
            <a:xfrm rot="21392667">
              <a:off x="6054980" y="13352764"/>
              <a:ext cx="817742" cy="1228246"/>
            </a:xfrm>
            <a:prstGeom prst="line">
              <a:avLst/>
            </a:prstGeom>
            <a:ln w="38100">
              <a:solidFill>
                <a:schemeClr val="bg1">
                  <a:alpha val="93000"/>
                </a:schemeClr>
              </a:solidFill>
            </a:ln>
            <a:effectLst>
              <a:glow rad="228600">
                <a:schemeClr val="bg1">
                  <a:alpha val="2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직선 연결선 365"/>
            <p:cNvCxnSpPr/>
            <p:nvPr/>
          </p:nvCxnSpPr>
          <p:spPr>
            <a:xfrm flipH="1">
              <a:off x="5482099" y="13384886"/>
              <a:ext cx="548240" cy="991304"/>
            </a:xfrm>
            <a:prstGeom prst="line">
              <a:avLst/>
            </a:prstGeom>
            <a:ln w="38100">
              <a:solidFill>
                <a:schemeClr val="bg1">
                  <a:alpha val="93000"/>
                </a:schemeClr>
              </a:solidFill>
            </a:ln>
            <a:effectLst>
              <a:glow rad="228600">
                <a:schemeClr val="bg1">
                  <a:alpha val="2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직선 연결선 366"/>
            <p:cNvCxnSpPr/>
            <p:nvPr/>
          </p:nvCxnSpPr>
          <p:spPr>
            <a:xfrm rot="21392667" flipH="1" flipV="1">
              <a:off x="5492304" y="14334282"/>
              <a:ext cx="1410216" cy="270072"/>
            </a:xfrm>
            <a:prstGeom prst="line">
              <a:avLst/>
            </a:prstGeom>
            <a:ln w="38100">
              <a:solidFill>
                <a:schemeClr val="bg1">
                  <a:alpha val="93000"/>
                </a:schemeClr>
              </a:solidFill>
            </a:ln>
            <a:effectLst>
              <a:glow rad="228600">
                <a:schemeClr val="bg1">
                  <a:alpha val="1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직선 연결선 367"/>
            <p:cNvCxnSpPr/>
            <p:nvPr/>
          </p:nvCxnSpPr>
          <p:spPr>
            <a:xfrm rot="21392667" flipH="1">
              <a:off x="5774870" y="14601998"/>
              <a:ext cx="1147830" cy="395112"/>
            </a:xfrm>
            <a:prstGeom prst="line">
              <a:avLst/>
            </a:prstGeom>
            <a:ln w="38100">
              <a:solidFill>
                <a:schemeClr val="bg1">
                  <a:alpha val="93000"/>
                </a:schemeClr>
              </a:solidFill>
            </a:ln>
            <a:effectLst>
              <a:glow rad="228600">
                <a:schemeClr val="bg1">
                  <a:alpha val="1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직선 연결선 368"/>
            <p:cNvCxnSpPr/>
            <p:nvPr/>
          </p:nvCxnSpPr>
          <p:spPr>
            <a:xfrm rot="21392667">
              <a:off x="5505810" y="14367288"/>
              <a:ext cx="268078" cy="685846"/>
            </a:xfrm>
            <a:prstGeom prst="line">
              <a:avLst/>
            </a:prstGeom>
            <a:ln w="38100">
              <a:solidFill>
                <a:schemeClr val="bg1">
                  <a:alpha val="93000"/>
                </a:schemeClr>
              </a:solidFill>
            </a:ln>
            <a:effectLst>
              <a:glow rad="228600">
                <a:schemeClr val="bg1">
                  <a:alpha val="1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직선 연결선 369"/>
            <p:cNvCxnSpPr/>
            <p:nvPr/>
          </p:nvCxnSpPr>
          <p:spPr>
            <a:xfrm rot="21392667" flipH="1">
              <a:off x="4855937" y="14387632"/>
              <a:ext cx="653006" cy="794577"/>
            </a:xfrm>
            <a:prstGeom prst="line">
              <a:avLst/>
            </a:prstGeom>
            <a:ln w="38100">
              <a:solidFill>
                <a:schemeClr val="bg1">
                  <a:alpha val="93000"/>
                </a:schemeClr>
              </a:solidFill>
            </a:ln>
            <a:effectLst>
              <a:glow rad="228600">
                <a:schemeClr val="bg1">
                  <a:alpha val="1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직선 연결선 371"/>
            <p:cNvCxnSpPr/>
            <p:nvPr/>
          </p:nvCxnSpPr>
          <p:spPr>
            <a:xfrm rot="21392667" flipH="1">
              <a:off x="4871997" y="15058853"/>
              <a:ext cx="923756" cy="108097"/>
            </a:xfrm>
            <a:prstGeom prst="line">
              <a:avLst/>
            </a:prstGeom>
            <a:ln w="38100">
              <a:solidFill>
                <a:schemeClr val="bg1">
                  <a:alpha val="93000"/>
                </a:schemeClr>
              </a:solidFill>
            </a:ln>
            <a:effectLst>
              <a:glow rad="228600">
                <a:schemeClr val="bg1">
                  <a:alpha val="1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TextBox 139"/>
          <p:cNvSpPr txBox="1"/>
          <p:nvPr/>
        </p:nvSpPr>
        <p:spPr>
          <a:xfrm>
            <a:off x="5412829" y="16096048"/>
            <a:ext cx="9553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신개념 연합동아리 블랙아웃에서 </a:t>
            </a:r>
            <a:r>
              <a:rPr lang="en-US" altLang="ko-KR" sz="3600" dirty="0" smtClean="0">
                <a:solidFill>
                  <a:schemeClr val="bg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1</a:t>
            </a:r>
            <a:r>
              <a:rPr lang="ko-KR" altLang="en-US" sz="3600" dirty="0" smtClean="0">
                <a:solidFill>
                  <a:schemeClr val="bg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기를 모집합니다</a:t>
            </a:r>
            <a:r>
              <a:rPr lang="en-US" altLang="ko-KR" sz="3600" dirty="0" smtClean="0">
                <a:solidFill>
                  <a:schemeClr val="bg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!</a:t>
            </a:r>
          </a:p>
          <a:p>
            <a:r>
              <a:rPr lang="ko-KR" altLang="en-US" sz="3000" dirty="0" smtClean="0">
                <a:solidFill>
                  <a:schemeClr val="bg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문의｜</a:t>
            </a:r>
            <a:r>
              <a:rPr lang="en-US" altLang="ko-KR" sz="3000" dirty="0" smtClean="0">
                <a:solidFill>
                  <a:schemeClr val="bg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tktktktk@naver.com </a:t>
            </a:r>
            <a:endParaRPr lang="ko-KR" altLang="en-US" sz="3000" dirty="0">
              <a:solidFill>
                <a:schemeClr val="bg1"/>
              </a:solidFill>
              <a:latin typeface="a고딕12" panose="02020600000000000000" pitchFamily="18" charset="-127"/>
              <a:ea typeface="a고딕12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2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31251" y="3033027"/>
            <a:ext cx="21425563" cy="15275638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88" y="238788"/>
            <a:ext cx="13714285" cy="12469841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240070" y="19766443"/>
            <a:ext cx="1969524" cy="1159708"/>
            <a:chOff x="385213" y="19434685"/>
            <a:chExt cx="1969524" cy="1159708"/>
          </a:xfrm>
        </p:grpSpPr>
        <p:grpSp>
          <p:nvGrpSpPr>
            <p:cNvPr id="3" name="그룹 2"/>
            <p:cNvGrpSpPr/>
            <p:nvPr/>
          </p:nvGrpSpPr>
          <p:grpSpPr>
            <a:xfrm rot="1575120">
              <a:off x="385213" y="19541327"/>
              <a:ext cx="1969524" cy="1053066"/>
              <a:chOff x="457095" y="18684983"/>
              <a:chExt cx="1969524" cy="1053066"/>
            </a:xfrm>
          </p:grpSpPr>
          <p:cxnSp>
            <p:nvCxnSpPr>
              <p:cNvPr id="178" name="직선 연결선 177"/>
              <p:cNvCxnSpPr/>
              <p:nvPr/>
            </p:nvCxnSpPr>
            <p:spPr>
              <a:xfrm>
                <a:off x="1210106" y="18690214"/>
                <a:ext cx="125078" cy="1047835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직선 연결선 179"/>
              <p:cNvCxnSpPr/>
              <p:nvPr/>
            </p:nvCxnSpPr>
            <p:spPr>
              <a:xfrm flipH="1" flipV="1">
                <a:off x="1205399" y="18684984"/>
                <a:ext cx="1221220" cy="413017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직선 연결선 180"/>
              <p:cNvCxnSpPr/>
              <p:nvPr/>
            </p:nvCxnSpPr>
            <p:spPr>
              <a:xfrm flipH="1">
                <a:off x="457095" y="18684983"/>
                <a:ext cx="753010" cy="1053066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직선 연결선 182"/>
              <p:cNvCxnSpPr/>
              <p:nvPr/>
            </p:nvCxnSpPr>
            <p:spPr>
              <a:xfrm flipV="1">
                <a:off x="461405" y="19724264"/>
                <a:ext cx="891125" cy="13785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직선 연결선 183"/>
              <p:cNvCxnSpPr/>
              <p:nvPr/>
            </p:nvCxnSpPr>
            <p:spPr>
              <a:xfrm flipV="1">
                <a:off x="1339899" y="19103231"/>
                <a:ext cx="1086720" cy="617527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6" name="타원 185"/>
            <p:cNvSpPr>
              <a:spLocks noChangeAspect="1"/>
            </p:cNvSpPr>
            <p:nvPr/>
          </p:nvSpPr>
          <p:spPr>
            <a:xfrm>
              <a:off x="1339360" y="19434685"/>
              <a:ext cx="101799" cy="1017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6" name="직선 연결선 5"/>
          <p:cNvCxnSpPr/>
          <p:nvPr/>
        </p:nvCxnSpPr>
        <p:spPr>
          <a:xfrm>
            <a:off x="5716431" y="4793889"/>
            <a:ext cx="1034964" cy="761577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 flipV="1">
            <a:off x="6751395" y="4421702"/>
            <a:ext cx="994514" cy="113376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6751395" y="5555467"/>
            <a:ext cx="1786777" cy="341734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7745910" y="4421702"/>
            <a:ext cx="785173" cy="147549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8186675" y="5897200"/>
            <a:ext cx="344407" cy="851079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 flipV="1">
            <a:off x="8531082" y="5797935"/>
            <a:ext cx="1497699" cy="99266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 flipV="1">
            <a:off x="8179585" y="5797935"/>
            <a:ext cx="1849196" cy="95034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8186675" y="6748279"/>
            <a:ext cx="1197694" cy="351497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H="1">
            <a:off x="9384369" y="5797934"/>
            <a:ext cx="644412" cy="1301842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H="1">
            <a:off x="6751395" y="5897200"/>
            <a:ext cx="1779687" cy="425539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6751395" y="5555467"/>
            <a:ext cx="0" cy="76727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 flipV="1">
            <a:off x="6776561" y="6317044"/>
            <a:ext cx="1403024" cy="43123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V="1">
            <a:off x="6696067" y="6748279"/>
            <a:ext cx="1483518" cy="104798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6696067" y="7796261"/>
            <a:ext cx="1573026" cy="337887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 flipH="1" flipV="1">
            <a:off x="9391460" y="7099776"/>
            <a:ext cx="747977" cy="741817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 flipH="1" flipV="1">
            <a:off x="8179585" y="6753974"/>
            <a:ext cx="88318" cy="138285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V="1">
            <a:off x="8262868" y="7105471"/>
            <a:ext cx="1128592" cy="1025984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 flipV="1">
            <a:off x="8269094" y="7841593"/>
            <a:ext cx="1870344" cy="300154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 flipH="1">
            <a:off x="9384079" y="6839000"/>
            <a:ext cx="1121734" cy="266471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flipH="1" flipV="1">
            <a:off x="10028781" y="5821124"/>
            <a:ext cx="477032" cy="1017876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flipV="1">
            <a:off x="10139438" y="6839000"/>
            <a:ext cx="366375" cy="1002592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 flipV="1">
            <a:off x="6694730" y="6317043"/>
            <a:ext cx="60733" cy="147352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 flipV="1">
            <a:off x="5603509" y="6330062"/>
            <a:ext cx="1151955" cy="41252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5603509" y="6753974"/>
            <a:ext cx="1091221" cy="102229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 flipH="1" flipV="1">
            <a:off x="5735218" y="4793889"/>
            <a:ext cx="1027336" cy="1523154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H="1">
            <a:off x="5605775" y="4779650"/>
            <a:ext cx="129444" cy="196862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H="1" flipV="1">
            <a:off x="4505718" y="6051793"/>
            <a:ext cx="1123942" cy="70218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 flipV="1">
            <a:off x="4505718" y="4809203"/>
            <a:ext cx="1210713" cy="1239044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 flipH="1">
            <a:off x="5237133" y="6742582"/>
            <a:ext cx="368641" cy="105367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 flipV="1">
            <a:off x="5235796" y="7781962"/>
            <a:ext cx="1458934" cy="14297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 flipH="1">
            <a:off x="4160274" y="6753974"/>
            <a:ext cx="1445501" cy="427022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 flipH="1" flipV="1">
            <a:off x="4170605" y="7180995"/>
            <a:ext cx="1058101" cy="60811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 flipV="1">
            <a:off x="4161612" y="6042553"/>
            <a:ext cx="369069" cy="1146724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 flipH="1">
            <a:off x="4530681" y="4984138"/>
            <a:ext cx="30010" cy="106411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 flipH="1">
            <a:off x="4555024" y="4793889"/>
            <a:ext cx="1166187" cy="194696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 flipV="1">
            <a:off x="10139437" y="7470684"/>
            <a:ext cx="697513" cy="370909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/>
          <p:cNvCxnSpPr/>
          <p:nvPr/>
        </p:nvCxnSpPr>
        <p:spPr>
          <a:xfrm flipH="1" flipV="1">
            <a:off x="10505813" y="6839000"/>
            <a:ext cx="331137" cy="60640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 flipV="1">
            <a:off x="10836950" y="6448855"/>
            <a:ext cx="110657" cy="102183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 flipV="1">
            <a:off x="10520008" y="6448855"/>
            <a:ext cx="427184" cy="39014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10014586" y="5797934"/>
            <a:ext cx="946800" cy="670159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/>
          <p:nvPr/>
        </p:nvCxnSpPr>
        <p:spPr>
          <a:xfrm>
            <a:off x="10690789" y="5401745"/>
            <a:ext cx="256402" cy="104711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/>
          <p:nvPr/>
        </p:nvCxnSpPr>
        <p:spPr>
          <a:xfrm flipH="1">
            <a:off x="10028366" y="5415236"/>
            <a:ext cx="669513" cy="38269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/>
          <p:nvPr/>
        </p:nvCxnSpPr>
        <p:spPr>
          <a:xfrm>
            <a:off x="9706575" y="4984138"/>
            <a:ext cx="998408" cy="43109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/>
          <p:nvPr/>
        </p:nvCxnSpPr>
        <p:spPr>
          <a:xfrm>
            <a:off x="9713664" y="4984137"/>
            <a:ext cx="300922" cy="813796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/>
          <p:cNvCxnSpPr/>
          <p:nvPr/>
        </p:nvCxnSpPr>
        <p:spPr>
          <a:xfrm>
            <a:off x="10322625" y="4665623"/>
            <a:ext cx="375254" cy="74860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/>
          <p:cNvCxnSpPr/>
          <p:nvPr/>
        </p:nvCxnSpPr>
        <p:spPr>
          <a:xfrm flipH="1">
            <a:off x="9713249" y="4665622"/>
            <a:ext cx="622953" cy="322962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/>
          <p:cNvCxnSpPr/>
          <p:nvPr/>
        </p:nvCxnSpPr>
        <p:spPr>
          <a:xfrm flipV="1">
            <a:off x="8531082" y="4989595"/>
            <a:ext cx="1175062" cy="89824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/>
          <p:cNvCxnSpPr/>
          <p:nvPr/>
        </p:nvCxnSpPr>
        <p:spPr>
          <a:xfrm>
            <a:off x="7745479" y="4428609"/>
            <a:ext cx="1967755" cy="55997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 87"/>
          <p:cNvCxnSpPr/>
          <p:nvPr/>
        </p:nvCxnSpPr>
        <p:spPr>
          <a:xfrm flipH="1">
            <a:off x="9705318" y="4008765"/>
            <a:ext cx="7916" cy="971466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>
            <a:off x="9705303" y="3995463"/>
            <a:ext cx="610218" cy="67015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연결선 93"/>
          <p:cNvCxnSpPr/>
          <p:nvPr/>
        </p:nvCxnSpPr>
        <p:spPr>
          <a:xfrm flipH="1">
            <a:off x="8785522" y="4007755"/>
            <a:ext cx="912676" cy="1011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 flipH="1" flipV="1">
            <a:off x="8785522" y="4006307"/>
            <a:ext cx="919781" cy="963294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연결선 100"/>
          <p:cNvCxnSpPr/>
          <p:nvPr/>
        </p:nvCxnSpPr>
        <p:spPr>
          <a:xfrm flipH="1" flipV="1">
            <a:off x="8813404" y="3468208"/>
            <a:ext cx="891883" cy="528736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/>
          <p:cNvCxnSpPr/>
          <p:nvPr/>
        </p:nvCxnSpPr>
        <p:spPr>
          <a:xfrm flipV="1">
            <a:off x="8792723" y="3467199"/>
            <a:ext cx="20666" cy="52974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/>
          <p:cNvCxnSpPr/>
          <p:nvPr/>
        </p:nvCxnSpPr>
        <p:spPr>
          <a:xfrm flipH="1">
            <a:off x="7745479" y="4007755"/>
            <a:ext cx="1047229" cy="419842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/>
          <p:nvPr/>
        </p:nvCxnSpPr>
        <p:spPr>
          <a:xfrm>
            <a:off x="7811716" y="3229728"/>
            <a:ext cx="1001674" cy="23747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/>
          <p:cNvCxnSpPr/>
          <p:nvPr/>
        </p:nvCxnSpPr>
        <p:spPr>
          <a:xfrm>
            <a:off x="7811701" y="3220365"/>
            <a:ext cx="973821" cy="771406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직선 연결선 116"/>
          <p:cNvCxnSpPr/>
          <p:nvPr/>
        </p:nvCxnSpPr>
        <p:spPr>
          <a:xfrm flipH="1">
            <a:off x="7745464" y="3239815"/>
            <a:ext cx="66222" cy="119714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직선 연결선 119"/>
          <p:cNvCxnSpPr/>
          <p:nvPr/>
        </p:nvCxnSpPr>
        <p:spPr>
          <a:xfrm flipH="1">
            <a:off x="6771628" y="3228718"/>
            <a:ext cx="1047163" cy="988959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연결선 122"/>
          <p:cNvCxnSpPr/>
          <p:nvPr/>
        </p:nvCxnSpPr>
        <p:spPr>
          <a:xfrm flipH="1" flipV="1">
            <a:off x="6771628" y="4217676"/>
            <a:ext cx="966747" cy="199634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직선 연결선 125"/>
          <p:cNvCxnSpPr/>
          <p:nvPr/>
        </p:nvCxnSpPr>
        <p:spPr>
          <a:xfrm flipV="1">
            <a:off x="6750947" y="4217676"/>
            <a:ext cx="25387" cy="1318141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연결선 128"/>
          <p:cNvCxnSpPr/>
          <p:nvPr/>
        </p:nvCxnSpPr>
        <p:spPr>
          <a:xfrm flipV="1">
            <a:off x="5745554" y="4217676"/>
            <a:ext cx="1030781" cy="57621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직선 연결선 132"/>
          <p:cNvCxnSpPr/>
          <p:nvPr/>
        </p:nvCxnSpPr>
        <p:spPr>
          <a:xfrm flipH="1">
            <a:off x="6767182" y="3307842"/>
            <a:ext cx="9152" cy="921226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연결선 135"/>
          <p:cNvCxnSpPr/>
          <p:nvPr/>
        </p:nvCxnSpPr>
        <p:spPr>
          <a:xfrm flipH="1">
            <a:off x="6776334" y="3223022"/>
            <a:ext cx="1046904" cy="7514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직선 연결선 138"/>
          <p:cNvCxnSpPr/>
          <p:nvPr/>
        </p:nvCxnSpPr>
        <p:spPr>
          <a:xfrm flipH="1">
            <a:off x="5629661" y="3298162"/>
            <a:ext cx="1146673" cy="493974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직선 연결선 141"/>
          <p:cNvCxnSpPr/>
          <p:nvPr/>
        </p:nvCxnSpPr>
        <p:spPr>
          <a:xfrm flipH="1" flipV="1">
            <a:off x="5629661" y="3773827"/>
            <a:ext cx="1121190" cy="418176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직선 연결선 143"/>
          <p:cNvCxnSpPr/>
          <p:nvPr/>
        </p:nvCxnSpPr>
        <p:spPr>
          <a:xfrm flipV="1">
            <a:off x="4560691" y="3773825"/>
            <a:ext cx="1068955" cy="1209357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직선 연결선 147"/>
          <p:cNvCxnSpPr/>
          <p:nvPr/>
        </p:nvCxnSpPr>
        <p:spPr>
          <a:xfrm>
            <a:off x="5639982" y="3792136"/>
            <a:ext cx="94414" cy="100175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직선 연결선 151"/>
          <p:cNvCxnSpPr/>
          <p:nvPr/>
        </p:nvCxnSpPr>
        <p:spPr>
          <a:xfrm flipH="1">
            <a:off x="4166391" y="4997422"/>
            <a:ext cx="408080" cy="92787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직선 연결선 154"/>
          <p:cNvCxnSpPr/>
          <p:nvPr/>
        </p:nvCxnSpPr>
        <p:spPr>
          <a:xfrm flipH="1" flipV="1">
            <a:off x="4166391" y="5925300"/>
            <a:ext cx="334548" cy="12294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직선 연결선 157"/>
          <p:cNvCxnSpPr/>
          <p:nvPr/>
        </p:nvCxnSpPr>
        <p:spPr>
          <a:xfrm flipV="1">
            <a:off x="4157964" y="5934138"/>
            <a:ext cx="12641" cy="1255139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직선 연결선 164"/>
          <p:cNvCxnSpPr/>
          <p:nvPr/>
        </p:nvCxnSpPr>
        <p:spPr>
          <a:xfrm flipH="1" flipV="1">
            <a:off x="4179386" y="7192388"/>
            <a:ext cx="330243" cy="102374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직선 연결선 168"/>
          <p:cNvCxnSpPr/>
          <p:nvPr/>
        </p:nvCxnSpPr>
        <p:spPr>
          <a:xfrm flipV="1">
            <a:off x="4500939" y="7796260"/>
            <a:ext cx="733378" cy="41252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직선 연결선 172"/>
          <p:cNvCxnSpPr/>
          <p:nvPr/>
        </p:nvCxnSpPr>
        <p:spPr>
          <a:xfrm>
            <a:off x="4516929" y="8215928"/>
            <a:ext cx="527294" cy="1006141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직선 연결선 175"/>
          <p:cNvCxnSpPr/>
          <p:nvPr/>
        </p:nvCxnSpPr>
        <p:spPr>
          <a:xfrm>
            <a:off x="4516929" y="8215928"/>
            <a:ext cx="1686068" cy="260729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직선 연결선 178"/>
          <p:cNvCxnSpPr/>
          <p:nvPr/>
        </p:nvCxnSpPr>
        <p:spPr>
          <a:xfrm flipV="1">
            <a:off x="5044223" y="8487048"/>
            <a:ext cx="1146033" cy="735022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직선 연결선 181"/>
          <p:cNvCxnSpPr/>
          <p:nvPr/>
        </p:nvCxnSpPr>
        <p:spPr>
          <a:xfrm flipH="1" flipV="1">
            <a:off x="5234318" y="7806651"/>
            <a:ext cx="941271" cy="670006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직선 연결선 184"/>
          <p:cNvCxnSpPr/>
          <p:nvPr/>
        </p:nvCxnSpPr>
        <p:spPr>
          <a:xfrm flipV="1">
            <a:off x="6175589" y="7787661"/>
            <a:ext cx="519141" cy="69938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직선 연결선 187"/>
          <p:cNvCxnSpPr/>
          <p:nvPr/>
        </p:nvCxnSpPr>
        <p:spPr>
          <a:xfrm flipH="1" flipV="1">
            <a:off x="6694730" y="7801954"/>
            <a:ext cx="448060" cy="138158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직선 연결선 190"/>
          <p:cNvCxnSpPr/>
          <p:nvPr/>
        </p:nvCxnSpPr>
        <p:spPr>
          <a:xfrm flipV="1">
            <a:off x="7130049" y="8136832"/>
            <a:ext cx="1131629" cy="104228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직선 연결선 193"/>
          <p:cNvCxnSpPr/>
          <p:nvPr/>
        </p:nvCxnSpPr>
        <p:spPr>
          <a:xfrm flipH="1" flipV="1">
            <a:off x="8262868" y="8136832"/>
            <a:ext cx="946280" cy="88993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직선 연결선 198"/>
          <p:cNvCxnSpPr/>
          <p:nvPr/>
        </p:nvCxnSpPr>
        <p:spPr>
          <a:xfrm flipH="1">
            <a:off x="9202698" y="7835898"/>
            <a:ext cx="936739" cy="121085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직선 연결선 201"/>
          <p:cNvCxnSpPr/>
          <p:nvPr/>
        </p:nvCxnSpPr>
        <p:spPr>
          <a:xfrm flipH="1">
            <a:off x="10315520" y="7464989"/>
            <a:ext cx="521431" cy="122817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직선 연결선 204"/>
          <p:cNvCxnSpPr/>
          <p:nvPr/>
        </p:nvCxnSpPr>
        <p:spPr>
          <a:xfrm>
            <a:off x="10131552" y="7841592"/>
            <a:ext cx="199738" cy="851572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직선 연결선 207"/>
          <p:cNvCxnSpPr/>
          <p:nvPr/>
        </p:nvCxnSpPr>
        <p:spPr>
          <a:xfrm flipH="1">
            <a:off x="9202697" y="8693163"/>
            <a:ext cx="1112823" cy="353592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직선 연결선 210"/>
          <p:cNvCxnSpPr/>
          <p:nvPr/>
        </p:nvCxnSpPr>
        <p:spPr>
          <a:xfrm flipH="1">
            <a:off x="9913436" y="8693163"/>
            <a:ext cx="402085" cy="694139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직선 연결선 217"/>
          <p:cNvCxnSpPr/>
          <p:nvPr/>
        </p:nvCxnSpPr>
        <p:spPr>
          <a:xfrm flipV="1">
            <a:off x="7130048" y="9046755"/>
            <a:ext cx="2079101" cy="132364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직선 연결선 240"/>
          <p:cNvCxnSpPr/>
          <p:nvPr/>
        </p:nvCxnSpPr>
        <p:spPr>
          <a:xfrm flipH="1" flipV="1">
            <a:off x="9215599" y="9046755"/>
            <a:ext cx="704287" cy="340547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직선 연결선 284"/>
          <p:cNvCxnSpPr/>
          <p:nvPr/>
        </p:nvCxnSpPr>
        <p:spPr>
          <a:xfrm flipH="1" flipV="1">
            <a:off x="6201249" y="8492743"/>
            <a:ext cx="940471" cy="68368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직선 연결선 287"/>
          <p:cNvCxnSpPr/>
          <p:nvPr/>
        </p:nvCxnSpPr>
        <p:spPr>
          <a:xfrm flipV="1">
            <a:off x="6139258" y="8498438"/>
            <a:ext cx="57448" cy="888864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직선 연결선 290"/>
          <p:cNvCxnSpPr/>
          <p:nvPr/>
        </p:nvCxnSpPr>
        <p:spPr>
          <a:xfrm flipV="1">
            <a:off x="6139258" y="9182124"/>
            <a:ext cx="1008075" cy="20517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직선 연결선 297"/>
          <p:cNvCxnSpPr/>
          <p:nvPr/>
        </p:nvCxnSpPr>
        <p:spPr>
          <a:xfrm flipH="1" flipV="1">
            <a:off x="5037774" y="9217029"/>
            <a:ext cx="1101484" cy="17027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8" name="TextBox 477"/>
          <p:cNvSpPr txBox="1"/>
          <p:nvPr/>
        </p:nvSpPr>
        <p:spPr>
          <a:xfrm>
            <a:off x="97313" y="20054688"/>
            <a:ext cx="6202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블랙 아웃</a:t>
            </a:r>
            <a:r>
              <a:rPr lang="en-US" altLang="ko-KR" sz="1800" dirty="0">
                <a:solidFill>
                  <a:schemeClr val="bg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 </a:t>
            </a:r>
            <a:r>
              <a:rPr lang="en-US" altLang="ko-KR" sz="1800" dirty="0" smtClean="0">
                <a:solidFill>
                  <a:schemeClr val="bg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BLACK OUT</a:t>
            </a:r>
            <a:endParaRPr lang="ko-KR" altLang="en-US" sz="2800" dirty="0">
              <a:solidFill>
                <a:schemeClr val="bg1"/>
              </a:solidFill>
              <a:latin typeface="a고딕12" panose="02020600000000000000" pitchFamily="18" charset="-127"/>
              <a:ea typeface="a고딕12" panose="02020600000000000000" pitchFamily="18" charset="-127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5011501" y="9694767"/>
            <a:ext cx="5096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spc="600" dirty="0" smtClean="0">
                <a:solidFill>
                  <a:schemeClr val="bg1"/>
                </a:solidFill>
                <a:latin typeface="Dosis" panose="02010503020202060003" pitchFamily="2" charset="0"/>
                <a:ea typeface="DX새날B" panose="02020600000000000000" pitchFamily="18" charset="-127"/>
                <a:cs typeface="Times New Roman" panose="02020603050405020304" pitchFamily="18" charset="0"/>
              </a:rPr>
              <a:t>BLACK OUT</a:t>
            </a:r>
            <a:endParaRPr lang="ko-KR" altLang="en-US" sz="7200" spc="600" dirty="0">
              <a:solidFill>
                <a:schemeClr val="bg1"/>
              </a:solidFill>
              <a:latin typeface="Dosis" panose="02010503020202060003" pitchFamily="2" charset="0"/>
              <a:ea typeface="DX새날B" panose="02020600000000000000" pitchFamily="18" charset="-127"/>
              <a:cs typeface="Times New Roman" panose="02020603050405020304" pitchFamily="18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97313" y="20572208"/>
            <a:ext cx="13194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'</a:t>
            </a:r>
            <a:r>
              <a:rPr lang="ko-KR" altLang="en-US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정전</a:t>
            </a:r>
            <a:r>
              <a:rPr lang="en-US" altLang="ko-KR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'</a:t>
            </a:r>
            <a:r>
              <a:rPr lang="ko-KR" altLang="en-US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이라는 뜻으로 바쁜 </a:t>
            </a:r>
            <a:r>
              <a:rPr lang="ko-KR" altLang="en-US" sz="2000" dirty="0" err="1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일상속에서</a:t>
            </a:r>
            <a:r>
              <a:rPr lang="ko-KR" altLang="en-US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 </a:t>
            </a:r>
            <a:r>
              <a:rPr lang="en-US" altLang="ko-KR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'</a:t>
            </a:r>
            <a:r>
              <a:rPr lang="ko-KR" altLang="en-US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쉼</a:t>
            </a:r>
            <a:r>
              <a:rPr lang="en-US" altLang="ko-KR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'</a:t>
            </a:r>
            <a:r>
              <a:rPr lang="ko-KR" altLang="en-US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의 의미를 제시하고</a:t>
            </a:r>
            <a:r>
              <a:rPr lang="en-US" altLang="ko-KR" sz="2000" dirty="0" smtClean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, '</a:t>
            </a:r>
            <a:r>
              <a:rPr lang="ko-KR" altLang="en-US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쉬어감</a:t>
            </a:r>
            <a:r>
              <a:rPr lang="en-US" altLang="ko-KR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'</a:t>
            </a:r>
            <a:r>
              <a:rPr lang="ko-KR" altLang="en-US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의 징검다리가 되어 재충전하고 재도약할 수 있게끔 </a:t>
            </a:r>
            <a:endParaRPr lang="en-US" altLang="ko-KR" sz="2000" dirty="0" smtClean="0">
              <a:solidFill>
                <a:schemeClr val="bg1"/>
              </a:solidFill>
              <a:latin typeface="a고딕10" panose="02020600000000000000" pitchFamily="18" charset="-127"/>
              <a:ea typeface="a고딕10" panose="02020600000000000000" pitchFamily="18" charset="-127"/>
            </a:endParaRPr>
          </a:p>
          <a:p>
            <a:r>
              <a:rPr lang="ko-KR" altLang="en-US" sz="2000" dirty="0" smtClean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활력소를 </a:t>
            </a:r>
            <a:r>
              <a:rPr lang="ko-KR" altLang="en-US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불어넣어주는 소규모 </a:t>
            </a:r>
            <a:r>
              <a:rPr lang="ko-KR" altLang="en-US" sz="2000" dirty="0" smtClean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연합동아리입니다</a:t>
            </a:r>
            <a:r>
              <a:rPr lang="en-US" altLang="ko-KR" sz="2000" dirty="0" smtClean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. </a:t>
            </a:r>
            <a:r>
              <a:rPr lang="ko-KR" altLang="en-US" sz="2000" dirty="0" smtClean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우리의 </a:t>
            </a:r>
            <a:r>
              <a:rPr lang="ko-KR" altLang="en-US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여정에 쉼표가 되어주는 동아리</a:t>
            </a:r>
            <a:r>
              <a:rPr lang="en-US" altLang="ko-KR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바로 블랙아웃입니다</a:t>
            </a:r>
          </a:p>
        </p:txBody>
      </p:sp>
      <p:sp>
        <p:nvSpPr>
          <p:cNvPr id="453" name="타원 452"/>
          <p:cNvSpPr>
            <a:spLocks noChangeAspect="1"/>
          </p:cNvSpPr>
          <p:nvPr/>
        </p:nvSpPr>
        <p:spPr>
          <a:xfrm>
            <a:off x="4862643" y="1517877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1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25" name="직선 연결선 324"/>
          <p:cNvCxnSpPr/>
          <p:nvPr/>
        </p:nvCxnSpPr>
        <p:spPr>
          <a:xfrm>
            <a:off x="8222058" y="11211406"/>
            <a:ext cx="772526" cy="367998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직선 연결선 326"/>
          <p:cNvCxnSpPr/>
          <p:nvPr/>
        </p:nvCxnSpPr>
        <p:spPr>
          <a:xfrm rot="21392667" flipV="1">
            <a:off x="8476152" y="11571093"/>
            <a:ext cx="545687" cy="935831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직선 연결선 327"/>
          <p:cNvCxnSpPr/>
          <p:nvPr/>
        </p:nvCxnSpPr>
        <p:spPr>
          <a:xfrm rot="21392667" flipH="1" flipV="1">
            <a:off x="8262401" y="11190959"/>
            <a:ext cx="202463" cy="1344739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직선 연결선 340"/>
          <p:cNvCxnSpPr/>
          <p:nvPr/>
        </p:nvCxnSpPr>
        <p:spPr>
          <a:xfrm rot="21392667" flipH="1">
            <a:off x="7328912" y="11239963"/>
            <a:ext cx="914545" cy="176255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직선 연결선 341"/>
          <p:cNvCxnSpPr/>
          <p:nvPr/>
        </p:nvCxnSpPr>
        <p:spPr>
          <a:xfrm rot="21392667" flipH="1" flipV="1">
            <a:off x="7361110" y="11409701"/>
            <a:ext cx="1106173" cy="1154836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직선 연결선 342"/>
          <p:cNvCxnSpPr/>
          <p:nvPr/>
        </p:nvCxnSpPr>
        <p:spPr>
          <a:xfrm flipV="1">
            <a:off x="6369887" y="11230195"/>
            <a:ext cx="139626" cy="869555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직선 연결선 343"/>
          <p:cNvCxnSpPr/>
          <p:nvPr/>
        </p:nvCxnSpPr>
        <p:spPr>
          <a:xfrm flipH="1" flipV="1">
            <a:off x="6486933" y="11243455"/>
            <a:ext cx="853263" cy="199857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직선 연결선 344"/>
          <p:cNvCxnSpPr/>
          <p:nvPr/>
        </p:nvCxnSpPr>
        <p:spPr>
          <a:xfrm rot="21392667" flipV="1">
            <a:off x="6346476" y="11463755"/>
            <a:ext cx="1012334" cy="606290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직선 연결선 345"/>
          <p:cNvCxnSpPr/>
          <p:nvPr/>
        </p:nvCxnSpPr>
        <p:spPr>
          <a:xfrm rot="21392667" flipV="1">
            <a:off x="6770241" y="11467262"/>
            <a:ext cx="604542" cy="1544183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직선 연결선 346"/>
          <p:cNvCxnSpPr/>
          <p:nvPr/>
        </p:nvCxnSpPr>
        <p:spPr>
          <a:xfrm rot="21392667" flipH="1" flipV="1">
            <a:off x="7369217" y="11436924"/>
            <a:ext cx="389999" cy="1390505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직선 연결선 347"/>
          <p:cNvCxnSpPr/>
          <p:nvPr/>
        </p:nvCxnSpPr>
        <p:spPr>
          <a:xfrm rot="21392667" flipH="1">
            <a:off x="6811777" y="12844243"/>
            <a:ext cx="994541" cy="154185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직선 연결선 348"/>
          <p:cNvCxnSpPr/>
          <p:nvPr/>
        </p:nvCxnSpPr>
        <p:spPr>
          <a:xfrm rot="21392667" flipH="1">
            <a:off x="7792660" y="12549995"/>
            <a:ext cx="716173" cy="238717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직선 연결선 349"/>
          <p:cNvCxnSpPr/>
          <p:nvPr/>
        </p:nvCxnSpPr>
        <p:spPr>
          <a:xfrm rot="21392667" flipH="1">
            <a:off x="7961676" y="12546421"/>
            <a:ext cx="567673" cy="920882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직선 연결선 350"/>
          <p:cNvCxnSpPr/>
          <p:nvPr/>
        </p:nvCxnSpPr>
        <p:spPr>
          <a:xfrm rot="21392667" flipH="1" flipV="1">
            <a:off x="7820986" y="12801001"/>
            <a:ext cx="153431" cy="691861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직선 연결선 351"/>
          <p:cNvCxnSpPr/>
          <p:nvPr/>
        </p:nvCxnSpPr>
        <p:spPr>
          <a:xfrm rot="21392667" flipV="1">
            <a:off x="7005840" y="12844316"/>
            <a:ext cx="815712" cy="719567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직선 연결선 353"/>
          <p:cNvCxnSpPr/>
          <p:nvPr/>
        </p:nvCxnSpPr>
        <p:spPr>
          <a:xfrm rot="21392667" flipV="1">
            <a:off x="7014785" y="13512676"/>
            <a:ext cx="987798" cy="46084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직선 연결선 354"/>
          <p:cNvCxnSpPr/>
          <p:nvPr/>
        </p:nvCxnSpPr>
        <p:spPr>
          <a:xfrm rot="21392667">
            <a:off x="6393363" y="12078669"/>
            <a:ext cx="394888" cy="948050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직선 연결선 356"/>
          <p:cNvCxnSpPr/>
          <p:nvPr/>
        </p:nvCxnSpPr>
        <p:spPr>
          <a:xfrm rot="21392667" flipH="1">
            <a:off x="6878119" y="13516963"/>
            <a:ext cx="1148512" cy="1019345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직선 연결선 357"/>
          <p:cNvCxnSpPr/>
          <p:nvPr/>
        </p:nvCxnSpPr>
        <p:spPr>
          <a:xfrm rot="21392667" flipH="1">
            <a:off x="6874875" y="13592777"/>
            <a:ext cx="171989" cy="983298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직선 연결선 359"/>
          <p:cNvCxnSpPr/>
          <p:nvPr/>
        </p:nvCxnSpPr>
        <p:spPr>
          <a:xfrm rot="21392667" flipH="1" flipV="1">
            <a:off x="6835043" y="13022202"/>
            <a:ext cx="183161" cy="593312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직선 연결선 360"/>
          <p:cNvCxnSpPr/>
          <p:nvPr/>
        </p:nvCxnSpPr>
        <p:spPr>
          <a:xfrm rot="21392667" flipV="1">
            <a:off x="5982916" y="12109246"/>
            <a:ext cx="424319" cy="1273995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직선 연결선 362"/>
          <p:cNvCxnSpPr/>
          <p:nvPr/>
        </p:nvCxnSpPr>
        <p:spPr>
          <a:xfrm rot="21392667" flipV="1">
            <a:off x="6008827" y="13044587"/>
            <a:ext cx="821726" cy="315821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직선 연결선 363"/>
          <p:cNvCxnSpPr/>
          <p:nvPr/>
        </p:nvCxnSpPr>
        <p:spPr>
          <a:xfrm rot="21392667">
            <a:off x="6045329" y="13353885"/>
            <a:ext cx="982213" cy="263386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직선 연결선 364"/>
          <p:cNvCxnSpPr/>
          <p:nvPr/>
        </p:nvCxnSpPr>
        <p:spPr>
          <a:xfrm rot="21392667">
            <a:off x="6054980" y="13352764"/>
            <a:ext cx="817742" cy="1228246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직선 연결선 365"/>
          <p:cNvCxnSpPr/>
          <p:nvPr/>
        </p:nvCxnSpPr>
        <p:spPr>
          <a:xfrm flipH="1">
            <a:off x="5482099" y="13384886"/>
            <a:ext cx="548240" cy="991304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직선 연결선 366"/>
          <p:cNvCxnSpPr/>
          <p:nvPr/>
        </p:nvCxnSpPr>
        <p:spPr>
          <a:xfrm rot="21392667" flipH="1" flipV="1">
            <a:off x="5492304" y="14334282"/>
            <a:ext cx="1410216" cy="270072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1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직선 연결선 367"/>
          <p:cNvCxnSpPr/>
          <p:nvPr/>
        </p:nvCxnSpPr>
        <p:spPr>
          <a:xfrm rot="21392667" flipH="1">
            <a:off x="5774870" y="14601998"/>
            <a:ext cx="1147830" cy="395112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1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직선 연결선 368"/>
          <p:cNvCxnSpPr/>
          <p:nvPr/>
        </p:nvCxnSpPr>
        <p:spPr>
          <a:xfrm rot="21392667">
            <a:off x="5505810" y="14367288"/>
            <a:ext cx="268078" cy="685846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1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직선 연결선 369"/>
          <p:cNvCxnSpPr/>
          <p:nvPr/>
        </p:nvCxnSpPr>
        <p:spPr>
          <a:xfrm rot="21392667" flipH="1">
            <a:off x="4855937" y="14387632"/>
            <a:ext cx="653006" cy="794577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1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직선 연결선 371"/>
          <p:cNvCxnSpPr/>
          <p:nvPr/>
        </p:nvCxnSpPr>
        <p:spPr>
          <a:xfrm rot="21392667" flipH="1">
            <a:off x="4871997" y="15058853"/>
            <a:ext cx="923756" cy="108097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1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5412829" y="16096048"/>
            <a:ext cx="9553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신개념 연합동아리 블랙아웃에서 </a:t>
            </a:r>
            <a:r>
              <a:rPr lang="en-US" altLang="ko-KR" sz="3600" dirty="0" smtClean="0">
                <a:solidFill>
                  <a:schemeClr val="bg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1</a:t>
            </a:r>
            <a:r>
              <a:rPr lang="ko-KR" altLang="en-US" sz="3600" dirty="0" smtClean="0">
                <a:solidFill>
                  <a:schemeClr val="bg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기를 모집합니다</a:t>
            </a:r>
            <a:r>
              <a:rPr lang="en-US" altLang="ko-KR" sz="3600" dirty="0" smtClean="0">
                <a:solidFill>
                  <a:schemeClr val="bg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!</a:t>
            </a:r>
          </a:p>
          <a:p>
            <a:r>
              <a:rPr lang="ko-KR" altLang="en-US" sz="3000" dirty="0" smtClean="0">
                <a:solidFill>
                  <a:schemeClr val="bg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문의｜</a:t>
            </a:r>
            <a:r>
              <a:rPr lang="en-US" altLang="ko-KR" sz="3000" dirty="0" smtClean="0">
                <a:solidFill>
                  <a:schemeClr val="bg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tktktktk@naver.com </a:t>
            </a:r>
            <a:endParaRPr lang="ko-KR" altLang="en-US" sz="3000" dirty="0">
              <a:solidFill>
                <a:schemeClr val="bg1"/>
              </a:solidFill>
              <a:latin typeface="a고딕12" panose="02020600000000000000" pitchFamily="18" charset="-127"/>
              <a:ea typeface="a고딕12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34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119350" cy="213836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88" y="238788"/>
            <a:ext cx="13714285" cy="12469841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240070" y="19766443"/>
            <a:ext cx="1969524" cy="1159708"/>
            <a:chOff x="385213" y="19434685"/>
            <a:chExt cx="1969524" cy="1159708"/>
          </a:xfrm>
        </p:grpSpPr>
        <p:grpSp>
          <p:nvGrpSpPr>
            <p:cNvPr id="7" name="그룹 6"/>
            <p:cNvGrpSpPr/>
            <p:nvPr/>
          </p:nvGrpSpPr>
          <p:grpSpPr>
            <a:xfrm rot="1575120">
              <a:off x="385213" y="19541327"/>
              <a:ext cx="1969524" cy="1053066"/>
              <a:chOff x="457095" y="18684983"/>
              <a:chExt cx="1969524" cy="1053066"/>
            </a:xfrm>
          </p:grpSpPr>
          <p:cxnSp>
            <p:nvCxnSpPr>
              <p:cNvPr id="9" name="직선 연결선 8"/>
              <p:cNvCxnSpPr/>
              <p:nvPr/>
            </p:nvCxnSpPr>
            <p:spPr>
              <a:xfrm>
                <a:off x="1210106" y="18690214"/>
                <a:ext cx="125078" cy="1047835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직선 연결선 9"/>
              <p:cNvCxnSpPr/>
              <p:nvPr/>
            </p:nvCxnSpPr>
            <p:spPr>
              <a:xfrm flipH="1" flipV="1">
                <a:off x="1205399" y="18684984"/>
                <a:ext cx="1221220" cy="413017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직선 연결선 10"/>
              <p:cNvCxnSpPr/>
              <p:nvPr/>
            </p:nvCxnSpPr>
            <p:spPr>
              <a:xfrm flipH="1">
                <a:off x="457095" y="18684983"/>
                <a:ext cx="753010" cy="1053066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직선 연결선 11"/>
              <p:cNvCxnSpPr/>
              <p:nvPr/>
            </p:nvCxnSpPr>
            <p:spPr>
              <a:xfrm flipV="1">
                <a:off x="461405" y="19724264"/>
                <a:ext cx="891125" cy="13785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직선 연결선 12"/>
              <p:cNvCxnSpPr/>
              <p:nvPr/>
            </p:nvCxnSpPr>
            <p:spPr>
              <a:xfrm flipV="1">
                <a:off x="1339899" y="19103231"/>
                <a:ext cx="1086720" cy="617527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타원 7"/>
            <p:cNvSpPr>
              <a:spLocks noChangeAspect="1"/>
            </p:cNvSpPr>
            <p:nvPr/>
          </p:nvSpPr>
          <p:spPr>
            <a:xfrm>
              <a:off x="1339360" y="19434685"/>
              <a:ext cx="101799" cy="1017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4" name="직선 연결선 13"/>
          <p:cNvCxnSpPr/>
          <p:nvPr/>
        </p:nvCxnSpPr>
        <p:spPr>
          <a:xfrm>
            <a:off x="5716431" y="4793889"/>
            <a:ext cx="1034964" cy="761577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6751395" y="4421702"/>
            <a:ext cx="994514" cy="113376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6751395" y="5555467"/>
            <a:ext cx="1786777" cy="341734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7745910" y="4421702"/>
            <a:ext cx="785173" cy="147549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H="1">
            <a:off x="8186675" y="5897200"/>
            <a:ext cx="344407" cy="851079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 flipV="1">
            <a:off x="8531082" y="5797935"/>
            <a:ext cx="1497699" cy="99266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 flipV="1">
            <a:off x="8179585" y="5797935"/>
            <a:ext cx="1849196" cy="95034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8186675" y="6748279"/>
            <a:ext cx="1197694" cy="351497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flipH="1">
            <a:off x="9384369" y="5797934"/>
            <a:ext cx="644412" cy="1301842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 flipH="1">
            <a:off x="6751395" y="5897200"/>
            <a:ext cx="1779687" cy="425539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6751395" y="5555467"/>
            <a:ext cx="0" cy="76727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 flipV="1">
            <a:off x="6776561" y="6317044"/>
            <a:ext cx="1403024" cy="43123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 flipV="1">
            <a:off x="6696067" y="6748279"/>
            <a:ext cx="1483518" cy="104798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6696067" y="7796261"/>
            <a:ext cx="1573026" cy="337887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flipH="1" flipV="1">
            <a:off x="9391460" y="7099776"/>
            <a:ext cx="747977" cy="741817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flipH="1" flipV="1">
            <a:off x="8179585" y="6753974"/>
            <a:ext cx="88318" cy="138285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 flipV="1">
            <a:off x="8262868" y="7105471"/>
            <a:ext cx="1128592" cy="1025984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 flipV="1">
            <a:off x="8269094" y="7841593"/>
            <a:ext cx="1870344" cy="300154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 flipH="1">
            <a:off x="9384079" y="6839000"/>
            <a:ext cx="1121734" cy="266471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 flipH="1" flipV="1">
            <a:off x="10028781" y="5821124"/>
            <a:ext cx="477032" cy="1017876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10139438" y="6839000"/>
            <a:ext cx="366375" cy="1002592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V="1">
            <a:off x="6694730" y="6317043"/>
            <a:ext cx="60733" cy="147352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 flipV="1">
            <a:off x="5603509" y="6330062"/>
            <a:ext cx="1151955" cy="41252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>
            <a:off x="5603509" y="6753974"/>
            <a:ext cx="1091221" cy="102229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 flipH="1" flipV="1">
            <a:off x="5735218" y="4793889"/>
            <a:ext cx="1027336" cy="1523154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 flipH="1">
            <a:off x="5605775" y="4779650"/>
            <a:ext cx="129444" cy="196862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 flipH="1" flipV="1">
            <a:off x="4505718" y="6051793"/>
            <a:ext cx="1123942" cy="70218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 flipV="1">
            <a:off x="4505718" y="4809203"/>
            <a:ext cx="1210713" cy="1239044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 flipH="1">
            <a:off x="5237133" y="6742582"/>
            <a:ext cx="368641" cy="105367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 flipV="1">
            <a:off x="5235796" y="7781962"/>
            <a:ext cx="1458934" cy="14297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 flipH="1">
            <a:off x="4160274" y="6753974"/>
            <a:ext cx="1445501" cy="427022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/>
          <p:nvPr/>
        </p:nvCxnSpPr>
        <p:spPr>
          <a:xfrm flipH="1" flipV="1">
            <a:off x="4170605" y="7180995"/>
            <a:ext cx="1058101" cy="60811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/>
          <p:cNvCxnSpPr/>
          <p:nvPr/>
        </p:nvCxnSpPr>
        <p:spPr>
          <a:xfrm flipV="1">
            <a:off x="4161612" y="6042553"/>
            <a:ext cx="369069" cy="1146724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 flipH="1">
            <a:off x="4530681" y="4984138"/>
            <a:ext cx="30010" cy="106411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/>
          <p:cNvCxnSpPr/>
          <p:nvPr/>
        </p:nvCxnSpPr>
        <p:spPr>
          <a:xfrm flipH="1">
            <a:off x="4555024" y="4793889"/>
            <a:ext cx="1166187" cy="194696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 flipV="1">
            <a:off x="10139437" y="7470684"/>
            <a:ext cx="697513" cy="370909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/>
          <p:cNvCxnSpPr/>
          <p:nvPr/>
        </p:nvCxnSpPr>
        <p:spPr>
          <a:xfrm flipH="1" flipV="1">
            <a:off x="10505813" y="6839000"/>
            <a:ext cx="331137" cy="60640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/>
          <p:nvPr/>
        </p:nvCxnSpPr>
        <p:spPr>
          <a:xfrm flipV="1">
            <a:off x="10836950" y="6448855"/>
            <a:ext cx="110657" cy="102183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 flipV="1">
            <a:off x="10520008" y="6448855"/>
            <a:ext cx="427184" cy="39014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/>
          <p:nvPr/>
        </p:nvCxnSpPr>
        <p:spPr>
          <a:xfrm>
            <a:off x="10014586" y="5797934"/>
            <a:ext cx="946800" cy="670159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/>
          <p:nvPr/>
        </p:nvCxnSpPr>
        <p:spPr>
          <a:xfrm>
            <a:off x="10690789" y="5401745"/>
            <a:ext cx="256402" cy="104711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 flipH="1">
            <a:off x="10028366" y="5415236"/>
            <a:ext cx="669513" cy="38269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9706575" y="4984138"/>
            <a:ext cx="998408" cy="43109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9713664" y="4984137"/>
            <a:ext cx="300922" cy="813796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10322625" y="4665623"/>
            <a:ext cx="375254" cy="74860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/>
          <p:nvPr/>
        </p:nvCxnSpPr>
        <p:spPr>
          <a:xfrm flipH="1">
            <a:off x="9713249" y="4665622"/>
            <a:ext cx="622953" cy="322962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 flipV="1">
            <a:off x="8531082" y="4989595"/>
            <a:ext cx="1175062" cy="89824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/>
          <p:nvPr/>
        </p:nvCxnSpPr>
        <p:spPr>
          <a:xfrm>
            <a:off x="7745479" y="4428609"/>
            <a:ext cx="1967755" cy="55997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>
          <a:xfrm flipH="1">
            <a:off x="9705318" y="4008765"/>
            <a:ext cx="7916" cy="971466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/>
          <p:nvPr/>
        </p:nvCxnSpPr>
        <p:spPr>
          <a:xfrm>
            <a:off x="9705303" y="3995463"/>
            <a:ext cx="610218" cy="67015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/>
          <p:nvPr/>
        </p:nvCxnSpPr>
        <p:spPr>
          <a:xfrm flipH="1">
            <a:off x="8785522" y="4007755"/>
            <a:ext cx="912676" cy="1011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/>
          <p:nvPr/>
        </p:nvCxnSpPr>
        <p:spPr>
          <a:xfrm flipH="1" flipV="1">
            <a:off x="8785522" y="4006307"/>
            <a:ext cx="919781" cy="963294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/>
          <p:cNvCxnSpPr/>
          <p:nvPr/>
        </p:nvCxnSpPr>
        <p:spPr>
          <a:xfrm flipH="1" flipV="1">
            <a:off x="8813404" y="3468208"/>
            <a:ext cx="891883" cy="528736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/>
          <p:nvPr/>
        </p:nvCxnSpPr>
        <p:spPr>
          <a:xfrm flipV="1">
            <a:off x="8792723" y="3467199"/>
            <a:ext cx="20666" cy="52974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/>
          <p:nvPr/>
        </p:nvCxnSpPr>
        <p:spPr>
          <a:xfrm flipH="1">
            <a:off x="7745479" y="4007755"/>
            <a:ext cx="1047229" cy="419842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/>
          <p:nvPr/>
        </p:nvCxnSpPr>
        <p:spPr>
          <a:xfrm>
            <a:off x="7811716" y="3229728"/>
            <a:ext cx="1001674" cy="23747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/>
          <p:cNvCxnSpPr/>
          <p:nvPr/>
        </p:nvCxnSpPr>
        <p:spPr>
          <a:xfrm>
            <a:off x="7811701" y="3220365"/>
            <a:ext cx="973821" cy="771406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/>
          <p:nvPr/>
        </p:nvCxnSpPr>
        <p:spPr>
          <a:xfrm flipH="1">
            <a:off x="7745464" y="3239815"/>
            <a:ext cx="66222" cy="119714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/>
          <p:cNvCxnSpPr/>
          <p:nvPr/>
        </p:nvCxnSpPr>
        <p:spPr>
          <a:xfrm flipH="1">
            <a:off x="6771628" y="3228718"/>
            <a:ext cx="1047163" cy="988959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/>
          <p:nvPr/>
        </p:nvCxnSpPr>
        <p:spPr>
          <a:xfrm flipH="1" flipV="1">
            <a:off x="6771628" y="4217676"/>
            <a:ext cx="966747" cy="199634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/>
          <p:cNvCxnSpPr/>
          <p:nvPr/>
        </p:nvCxnSpPr>
        <p:spPr>
          <a:xfrm flipV="1">
            <a:off x="6750947" y="4217676"/>
            <a:ext cx="25387" cy="1318141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/>
          <p:nvPr/>
        </p:nvCxnSpPr>
        <p:spPr>
          <a:xfrm flipV="1">
            <a:off x="5745554" y="4217676"/>
            <a:ext cx="1030781" cy="57621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/>
          <p:cNvCxnSpPr/>
          <p:nvPr/>
        </p:nvCxnSpPr>
        <p:spPr>
          <a:xfrm flipH="1">
            <a:off x="6767182" y="3307842"/>
            <a:ext cx="9152" cy="921226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/>
          <p:cNvCxnSpPr/>
          <p:nvPr/>
        </p:nvCxnSpPr>
        <p:spPr>
          <a:xfrm flipH="1">
            <a:off x="6776334" y="3223022"/>
            <a:ext cx="1046904" cy="7514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/>
          <p:cNvCxnSpPr/>
          <p:nvPr/>
        </p:nvCxnSpPr>
        <p:spPr>
          <a:xfrm flipH="1">
            <a:off x="5629661" y="3298162"/>
            <a:ext cx="1146673" cy="493974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/>
          <p:cNvCxnSpPr/>
          <p:nvPr/>
        </p:nvCxnSpPr>
        <p:spPr>
          <a:xfrm flipH="1" flipV="1">
            <a:off x="5629661" y="3773827"/>
            <a:ext cx="1121190" cy="418176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/>
          <p:cNvCxnSpPr/>
          <p:nvPr/>
        </p:nvCxnSpPr>
        <p:spPr>
          <a:xfrm flipV="1">
            <a:off x="4560691" y="3773825"/>
            <a:ext cx="1068955" cy="1209357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/>
          <p:cNvCxnSpPr/>
          <p:nvPr/>
        </p:nvCxnSpPr>
        <p:spPr>
          <a:xfrm>
            <a:off x="5639982" y="3792136"/>
            <a:ext cx="94414" cy="100175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/>
          <p:cNvCxnSpPr/>
          <p:nvPr/>
        </p:nvCxnSpPr>
        <p:spPr>
          <a:xfrm flipH="1">
            <a:off x="4166391" y="4997422"/>
            <a:ext cx="408080" cy="92787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/>
          <p:nvPr/>
        </p:nvCxnSpPr>
        <p:spPr>
          <a:xfrm flipH="1" flipV="1">
            <a:off x="4166391" y="5925300"/>
            <a:ext cx="334548" cy="12294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/>
          <p:cNvCxnSpPr/>
          <p:nvPr/>
        </p:nvCxnSpPr>
        <p:spPr>
          <a:xfrm flipV="1">
            <a:off x="4157964" y="5934138"/>
            <a:ext cx="12641" cy="1255139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/>
          <p:cNvCxnSpPr/>
          <p:nvPr/>
        </p:nvCxnSpPr>
        <p:spPr>
          <a:xfrm flipH="1" flipV="1">
            <a:off x="4179386" y="7192388"/>
            <a:ext cx="330243" cy="102374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/>
          <p:cNvCxnSpPr/>
          <p:nvPr/>
        </p:nvCxnSpPr>
        <p:spPr>
          <a:xfrm flipV="1">
            <a:off x="4500939" y="7796260"/>
            <a:ext cx="733378" cy="41252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연결선 86"/>
          <p:cNvCxnSpPr/>
          <p:nvPr/>
        </p:nvCxnSpPr>
        <p:spPr>
          <a:xfrm>
            <a:off x="4516929" y="8215928"/>
            <a:ext cx="527294" cy="1006141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 87"/>
          <p:cNvCxnSpPr/>
          <p:nvPr/>
        </p:nvCxnSpPr>
        <p:spPr>
          <a:xfrm>
            <a:off x="4516929" y="8215928"/>
            <a:ext cx="1686068" cy="260729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연결선 88"/>
          <p:cNvCxnSpPr/>
          <p:nvPr/>
        </p:nvCxnSpPr>
        <p:spPr>
          <a:xfrm flipV="1">
            <a:off x="5044223" y="8487048"/>
            <a:ext cx="1146033" cy="735022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9"/>
          <p:cNvCxnSpPr/>
          <p:nvPr/>
        </p:nvCxnSpPr>
        <p:spPr>
          <a:xfrm flipH="1" flipV="1">
            <a:off x="5234318" y="7806651"/>
            <a:ext cx="941271" cy="670006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 flipV="1">
            <a:off x="6175589" y="7787661"/>
            <a:ext cx="519141" cy="69938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 flipH="1" flipV="1">
            <a:off x="6694730" y="7801954"/>
            <a:ext cx="448060" cy="138158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/>
          <p:cNvCxnSpPr/>
          <p:nvPr/>
        </p:nvCxnSpPr>
        <p:spPr>
          <a:xfrm flipV="1">
            <a:off x="7130049" y="8136832"/>
            <a:ext cx="1131629" cy="104228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연결선 93"/>
          <p:cNvCxnSpPr/>
          <p:nvPr/>
        </p:nvCxnSpPr>
        <p:spPr>
          <a:xfrm flipH="1" flipV="1">
            <a:off x="8262868" y="8136832"/>
            <a:ext cx="946280" cy="88993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연결선 94"/>
          <p:cNvCxnSpPr/>
          <p:nvPr/>
        </p:nvCxnSpPr>
        <p:spPr>
          <a:xfrm flipH="1">
            <a:off x="9202698" y="7835898"/>
            <a:ext cx="936739" cy="121085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연결선 95"/>
          <p:cNvCxnSpPr/>
          <p:nvPr/>
        </p:nvCxnSpPr>
        <p:spPr>
          <a:xfrm flipH="1">
            <a:off x="10315520" y="7464989"/>
            <a:ext cx="521431" cy="122817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연결선 96"/>
          <p:cNvCxnSpPr/>
          <p:nvPr/>
        </p:nvCxnSpPr>
        <p:spPr>
          <a:xfrm>
            <a:off x="10131552" y="7841592"/>
            <a:ext cx="199738" cy="851572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 flipH="1">
            <a:off x="9202697" y="8693163"/>
            <a:ext cx="1112823" cy="353592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직선 연결선 98"/>
          <p:cNvCxnSpPr/>
          <p:nvPr/>
        </p:nvCxnSpPr>
        <p:spPr>
          <a:xfrm flipH="1">
            <a:off x="9913436" y="8693163"/>
            <a:ext cx="402085" cy="694139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연결선 99"/>
          <p:cNvCxnSpPr/>
          <p:nvPr/>
        </p:nvCxnSpPr>
        <p:spPr>
          <a:xfrm flipV="1">
            <a:off x="7130048" y="9046755"/>
            <a:ext cx="2079101" cy="132364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연결선 100"/>
          <p:cNvCxnSpPr/>
          <p:nvPr/>
        </p:nvCxnSpPr>
        <p:spPr>
          <a:xfrm flipH="1" flipV="1">
            <a:off x="9215599" y="9046755"/>
            <a:ext cx="704287" cy="340547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연결선 101"/>
          <p:cNvCxnSpPr/>
          <p:nvPr/>
        </p:nvCxnSpPr>
        <p:spPr>
          <a:xfrm flipH="1" flipV="1">
            <a:off x="6201249" y="8492743"/>
            <a:ext cx="940471" cy="68368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연결선 102"/>
          <p:cNvCxnSpPr/>
          <p:nvPr/>
        </p:nvCxnSpPr>
        <p:spPr>
          <a:xfrm flipV="1">
            <a:off x="6139258" y="8498438"/>
            <a:ext cx="57448" cy="888864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/>
          <p:cNvCxnSpPr/>
          <p:nvPr/>
        </p:nvCxnSpPr>
        <p:spPr>
          <a:xfrm flipV="1">
            <a:off x="6139258" y="9182124"/>
            <a:ext cx="1008075" cy="20517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 flipH="1" flipV="1">
            <a:off x="5037774" y="9217029"/>
            <a:ext cx="1101484" cy="17027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97313" y="20054688"/>
            <a:ext cx="6202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블랙 아웃</a:t>
            </a:r>
            <a:r>
              <a:rPr lang="en-US" altLang="ko-KR" sz="1800" dirty="0">
                <a:solidFill>
                  <a:schemeClr val="bg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 </a:t>
            </a:r>
            <a:r>
              <a:rPr lang="en-US" altLang="ko-KR" sz="1800" dirty="0" smtClean="0">
                <a:solidFill>
                  <a:schemeClr val="bg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BLACK OUT</a:t>
            </a:r>
            <a:endParaRPr lang="ko-KR" altLang="en-US" sz="2800" dirty="0">
              <a:solidFill>
                <a:schemeClr val="bg1"/>
              </a:solidFill>
              <a:latin typeface="a고딕12" panose="02020600000000000000" pitchFamily="18" charset="-127"/>
              <a:ea typeface="a고딕12" panose="02020600000000000000" pitchFamily="18" charset="-127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011501" y="9694767"/>
            <a:ext cx="5096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spc="600" dirty="0" smtClean="0">
                <a:solidFill>
                  <a:schemeClr val="bg1"/>
                </a:solidFill>
                <a:latin typeface="Dosis" panose="02010503020202060003" pitchFamily="2" charset="0"/>
                <a:ea typeface="DX새날B" panose="02020600000000000000" pitchFamily="18" charset="-127"/>
                <a:cs typeface="Times New Roman" panose="02020603050405020304" pitchFamily="18" charset="0"/>
              </a:rPr>
              <a:t>BLACK OUT</a:t>
            </a:r>
            <a:endParaRPr lang="ko-KR" altLang="en-US" sz="7200" spc="600" dirty="0">
              <a:solidFill>
                <a:schemeClr val="bg1"/>
              </a:solidFill>
              <a:latin typeface="Dosis" panose="02010503020202060003" pitchFamily="2" charset="0"/>
              <a:ea typeface="DX새날B" panose="02020600000000000000" pitchFamily="18" charset="-127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7313" y="20572208"/>
            <a:ext cx="13194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'</a:t>
            </a:r>
            <a:r>
              <a:rPr lang="ko-KR" altLang="en-US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정전</a:t>
            </a:r>
            <a:r>
              <a:rPr lang="en-US" altLang="ko-KR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'</a:t>
            </a:r>
            <a:r>
              <a:rPr lang="ko-KR" altLang="en-US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이라는 뜻으로 바쁜 </a:t>
            </a:r>
            <a:r>
              <a:rPr lang="ko-KR" altLang="en-US" sz="2000" dirty="0" err="1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일상속에서</a:t>
            </a:r>
            <a:r>
              <a:rPr lang="ko-KR" altLang="en-US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 </a:t>
            </a:r>
            <a:r>
              <a:rPr lang="en-US" altLang="ko-KR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'</a:t>
            </a:r>
            <a:r>
              <a:rPr lang="ko-KR" altLang="en-US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쉼</a:t>
            </a:r>
            <a:r>
              <a:rPr lang="en-US" altLang="ko-KR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'</a:t>
            </a:r>
            <a:r>
              <a:rPr lang="ko-KR" altLang="en-US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의 의미를 제시하고</a:t>
            </a:r>
            <a:r>
              <a:rPr lang="en-US" altLang="ko-KR" sz="2000" dirty="0" smtClean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, '</a:t>
            </a:r>
            <a:r>
              <a:rPr lang="ko-KR" altLang="en-US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쉬어감</a:t>
            </a:r>
            <a:r>
              <a:rPr lang="en-US" altLang="ko-KR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'</a:t>
            </a:r>
            <a:r>
              <a:rPr lang="ko-KR" altLang="en-US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의 징검다리가 되어 재충전하고 재도약할 수 있게끔 </a:t>
            </a:r>
            <a:endParaRPr lang="en-US" altLang="ko-KR" sz="2000" dirty="0" smtClean="0">
              <a:solidFill>
                <a:schemeClr val="bg1"/>
              </a:solidFill>
              <a:latin typeface="a고딕10" panose="02020600000000000000" pitchFamily="18" charset="-127"/>
              <a:ea typeface="a고딕10" panose="02020600000000000000" pitchFamily="18" charset="-127"/>
            </a:endParaRPr>
          </a:p>
          <a:p>
            <a:r>
              <a:rPr lang="ko-KR" altLang="en-US" sz="2000" dirty="0" smtClean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활력소를 </a:t>
            </a:r>
            <a:r>
              <a:rPr lang="ko-KR" altLang="en-US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불어넣어주는 소규모 </a:t>
            </a:r>
            <a:r>
              <a:rPr lang="ko-KR" altLang="en-US" sz="2000" dirty="0" smtClean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연합동아리입니다</a:t>
            </a:r>
            <a:r>
              <a:rPr lang="en-US" altLang="ko-KR" sz="2000" dirty="0" smtClean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. </a:t>
            </a:r>
            <a:r>
              <a:rPr lang="ko-KR" altLang="en-US" sz="2000" dirty="0" smtClean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우리의 </a:t>
            </a:r>
            <a:r>
              <a:rPr lang="ko-KR" altLang="en-US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여정에 쉼표가 되어주는 동아리</a:t>
            </a:r>
            <a:r>
              <a:rPr lang="en-US" altLang="ko-KR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바로 블랙아웃입니다</a:t>
            </a:r>
          </a:p>
        </p:txBody>
      </p:sp>
      <p:sp>
        <p:nvSpPr>
          <p:cNvPr id="111" name="타원 110"/>
          <p:cNvSpPr>
            <a:spLocks noChangeAspect="1"/>
          </p:cNvSpPr>
          <p:nvPr/>
        </p:nvSpPr>
        <p:spPr>
          <a:xfrm>
            <a:off x="4862643" y="1517877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1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2" name="직선 연결선 111"/>
          <p:cNvCxnSpPr/>
          <p:nvPr/>
        </p:nvCxnSpPr>
        <p:spPr>
          <a:xfrm>
            <a:off x="8222058" y="11211406"/>
            <a:ext cx="772526" cy="367998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/>
          <p:cNvCxnSpPr/>
          <p:nvPr/>
        </p:nvCxnSpPr>
        <p:spPr>
          <a:xfrm rot="21392667" flipV="1">
            <a:off x="8476152" y="11571093"/>
            <a:ext cx="545687" cy="935831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/>
          <p:cNvCxnSpPr/>
          <p:nvPr/>
        </p:nvCxnSpPr>
        <p:spPr>
          <a:xfrm rot="21392667" flipH="1" flipV="1">
            <a:off x="8262401" y="11190959"/>
            <a:ext cx="202463" cy="1344739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/>
          <p:cNvCxnSpPr/>
          <p:nvPr/>
        </p:nvCxnSpPr>
        <p:spPr>
          <a:xfrm rot="21392667" flipH="1">
            <a:off x="7328912" y="11239963"/>
            <a:ext cx="914545" cy="176255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/>
          <p:cNvCxnSpPr/>
          <p:nvPr/>
        </p:nvCxnSpPr>
        <p:spPr>
          <a:xfrm rot="21392667" flipH="1" flipV="1">
            <a:off x="7361110" y="11409701"/>
            <a:ext cx="1106173" cy="1154836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직선 연결선 116"/>
          <p:cNvCxnSpPr/>
          <p:nvPr/>
        </p:nvCxnSpPr>
        <p:spPr>
          <a:xfrm flipV="1">
            <a:off x="6369887" y="11230195"/>
            <a:ext cx="139626" cy="869555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 flipH="1" flipV="1">
            <a:off x="6486933" y="11243455"/>
            <a:ext cx="853263" cy="199857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직선 연결선 118"/>
          <p:cNvCxnSpPr/>
          <p:nvPr/>
        </p:nvCxnSpPr>
        <p:spPr>
          <a:xfrm rot="21392667" flipV="1">
            <a:off x="6346476" y="11463755"/>
            <a:ext cx="1012334" cy="606290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직선 연결선 119"/>
          <p:cNvCxnSpPr/>
          <p:nvPr/>
        </p:nvCxnSpPr>
        <p:spPr>
          <a:xfrm rot="21392667" flipV="1">
            <a:off x="6770241" y="11467262"/>
            <a:ext cx="604542" cy="1544183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직선 연결선 120"/>
          <p:cNvCxnSpPr/>
          <p:nvPr/>
        </p:nvCxnSpPr>
        <p:spPr>
          <a:xfrm rot="21392667" flipH="1" flipV="1">
            <a:off x="7369217" y="11436924"/>
            <a:ext cx="389999" cy="1390505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/>
          <p:cNvCxnSpPr/>
          <p:nvPr/>
        </p:nvCxnSpPr>
        <p:spPr>
          <a:xfrm rot="21392667" flipH="1">
            <a:off x="6811777" y="12844243"/>
            <a:ext cx="994541" cy="154185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연결선 122"/>
          <p:cNvCxnSpPr/>
          <p:nvPr/>
        </p:nvCxnSpPr>
        <p:spPr>
          <a:xfrm rot="21392667" flipH="1">
            <a:off x="7792660" y="12549995"/>
            <a:ext cx="716173" cy="238717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/>
          <p:nvPr/>
        </p:nvCxnSpPr>
        <p:spPr>
          <a:xfrm rot="21392667" flipH="1">
            <a:off x="7961676" y="12546421"/>
            <a:ext cx="567673" cy="920882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/>
          <p:cNvCxnSpPr/>
          <p:nvPr/>
        </p:nvCxnSpPr>
        <p:spPr>
          <a:xfrm rot="21392667" flipH="1" flipV="1">
            <a:off x="7820986" y="12801001"/>
            <a:ext cx="153431" cy="691861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직선 연결선 125"/>
          <p:cNvCxnSpPr/>
          <p:nvPr/>
        </p:nvCxnSpPr>
        <p:spPr>
          <a:xfrm rot="21392667" flipV="1">
            <a:off x="7005840" y="12844316"/>
            <a:ext cx="815712" cy="719567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연결선 126"/>
          <p:cNvCxnSpPr/>
          <p:nvPr/>
        </p:nvCxnSpPr>
        <p:spPr>
          <a:xfrm rot="21392667" flipV="1">
            <a:off x="7014785" y="13512676"/>
            <a:ext cx="987798" cy="46084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연결선 127"/>
          <p:cNvCxnSpPr/>
          <p:nvPr/>
        </p:nvCxnSpPr>
        <p:spPr>
          <a:xfrm rot="21392667">
            <a:off x="6393363" y="12078669"/>
            <a:ext cx="394888" cy="948050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연결선 128"/>
          <p:cNvCxnSpPr/>
          <p:nvPr/>
        </p:nvCxnSpPr>
        <p:spPr>
          <a:xfrm rot="21392667" flipH="1">
            <a:off x="6878119" y="13516963"/>
            <a:ext cx="1148512" cy="1019345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연결선 129"/>
          <p:cNvCxnSpPr/>
          <p:nvPr/>
        </p:nvCxnSpPr>
        <p:spPr>
          <a:xfrm rot="21392667" flipH="1">
            <a:off x="6874875" y="13592777"/>
            <a:ext cx="171989" cy="983298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연결선 130"/>
          <p:cNvCxnSpPr/>
          <p:nvPr/>
        </p:nvCxnSpPr>
        <p:spPr>
          <a:xfrm rot="21392667" flipH="1" flipV="1">
            <a:off x="6835043" y="13022202"/>
            <a:ext cx="183161" cy="593312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/>
          <p:cNvCxnSpPr/>
          <p:nvPr/>
        </p:nvCxnSpPr>
        <p:spPr>
          <a:xfrm rot="21392667" flipV="1">
            <a:off x="5982916" y="12109246"/>
            <a:ext cx="424319" cy="1273995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직선 연결선 132"/>
          <p:cNvCxnSpPr/>
          <p:nvPr/>
        </p:nvCxnSpPr>
        <p:spPr>
          <a:xfrm rot="21392667" flipV="1">
            <a:off x="6008827" y="13044587"/>
            <a:ext cx="821726" cy="315821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직선 연결선 133"/>
          <p:cNvCxnSpPr/>
          <p:nvPr/>
        </p:nvCxnSpPr>
        <p:spPr>
          <a:xfrm rot="21392667">
            <a:off x="6045329" y="13353885"/>
            <a:ext cx="982213" cy="263386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직선 연결선 134"/>
          <p:cNvCxnSpPr/>
          <p:nvPr/>
        </p:nvCxnSpPr>
        <p:spPr>
          <a:xfrm rot="21392667">
            <a:off x="6054980" y="13352764"/>
            <a:ext cx="817742" cy="1228246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연결선 135"/>
          <p:cNvCxnSpPr/>
          <p:nvPr/>
        </p:nvCxnSpPr>
        <p:spPr>
          <a:xfrm flipH="1">
            <a:off x="5482099" y="13384886"/>
            <a:ext cx="548240" cy="991304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직선 연결선 136"/>
          <p:cNvCxnSpPr/>
          <p:nvPr/>
        </p:nvCxnSpPr>
        <p:spPr>
          <a:xfrm rot="21392667" flipH="1" flipV="1">
            <a:off x="5492304" y="14334282"/>
            <a:ext cx="1410216" cy="270072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1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직선 연결선 137"/>
          <p:cNvCxnSpPr/>
          <p:nvPr/>
        </p:nvCxnSpPr>
        <p:spPr>
          <a:xfrm rot="21392667" flipH="1">
            <a:off x="5774870" y="14601998"/>
            <a:ext cx="1147830" cy="395112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1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직선 연결선 138"/>
          <p:cNvCxnSpPr/>
          <p:nvPr/>
        </p:nvCxnSpPr>
        <p:spPr>
          <a:xfrm rot="21392667">
            <a:off x="5505810" y="14367288"/>
            <a:ext cx="268078" cy="685846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1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직선 연결선 139"/>
          <p:cNvCxnSpPr/>
          <p:nvPr/>
        </p:nvCxnSpPr>
        <p:spPr>
          <a:xfrm rot="21392667" flipH="1">
            <a:off x="4855937" y="14387632"/>
            <a:ext cx="653006" cy="794577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1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직선 연결선 140"/>
          <p:cNvCxnSpPr/>
          <p:nvPr/>
        </p:nvCxnSpPr>
        <p:spPr>
          <a:xfrm rot="21392667" flipH="1">
            <a:off x="4871997" y="15058853"/>
            <a:ext cx="923756" cy="108097"/>
          </a:xfrm>
          <a:prstGeom prst="line">
            <a:avLst/>
          </a:prstGeom>
          <a:ln w="38100">
            <a:solidFill>
              <a:schemeClr val="bg1">
                <a:alpha val="93000"/>
              </a:schemeClr>
            </a:solidFill>
          </a:ln>
          <a:effectLst>
            <a:glow rad="228600">
              <a:schemeClr val="bg1">
                <a:alpha val="1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5330952" y="16613913"/>
            <a:ext cx="9553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신개념 연합동아리 블랙아웃에서 </a:t>
            </a:r>
            <a:r>
              <a:rPr lang="en-US" altLang="ko-KR" sz="3600" dirty="0" smtClean="0">
                <a:solidFill>
                  <a:schemeClr val="bg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1</a:t>
            </a:r>
            <a:r>
              <a:rPr lang="ko-KR" altLang="en-US" sz="3600" dirty="0" smtClean="0">
                <a:solidFill>
                  <a:schemeClr val="bg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기를 모집합니다</a:t>
            </a:r>
            <a:r>
              <a:rPr lang="en-US" altLang="ko-KR" sz="3600" dirty="0" smtClean="0">
                <a:solidFill>
                  <a:schemeClr val="bg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!</a:t>
            </a:r>
          </a:p>
          <a:p>
            <a:r>
              <a:rPr lang="ko-KR" altLang="en-US" sz="3000" dirty="0" smtClean="0">
                <a:solidFill>
                  <a:schemeClr val="bg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문의</a:t>
            </a:r>
            <a:r>
              <a:rPr lang="ko-KR" altLang="en-US" sz="3000" dirty="0" smtClean="0">
                <a:solidFill>
                  <a:schemeClr val="bg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｜</a:t>
            </a:r>
            <a:r>
              <a:rPr lang="en-US" altLang="ko-KR" sz="3000" dirty="0" smtClean="0">
                <a:solidFill>
                  <a:schemeClr val="bg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tktktk</a:t>
            </a:r>
            <a:r>
              <a:rPr lang="en-US" altLang="ko-KR" sz="3000" dirty="0" smtClean="0">
                <a:solidFill>
                  <a:schemeClr val="bg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@</a:t>
            </a:r>
            <a:r>
              <a:rPr lang="en-US" altLang="ko-KR" sz="3000" dirty="0" smtClean="0">
                <a:solidFill>
                  <a:schemeClr val="bg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aver.com </a:t>
            </a:r>
            <a:endParaRPr lang="ko-KR" altLang="en-US" sz="3000" dirty="0">
              <a:solidFill>
                <a:schemeClr val="bg1"/>
              </a:solidFill>
              <a:latin typeface="a고딕12" panose="02020600000000000000" pitchFamily="18" charset="-127"/>
              <a:ea typeface="a고딕12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432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</TotalTime>
  <Words>63</Words>
  <Application>Microsoft Office PowerPoint</Application>
  <PresentationFormat>사용자 지정</PresentationFormat>
  <Paragraphs>18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3" baseType="lpstr">
      <vt:lpstr>a고딕10</vt:lpstr>
      <vt:lpstr>a고딕12</vt:lpstr>
      <vt:lpstr>DX새날B</vt:lpstr>
      <vt:lpstr>맑은 고딕</vt:lpstr>
      <vt:lpstr>Arial</vt:lpstr>
      <vt:lpstr>Calibri</vt:lpstr>
      <vt:lpstr>Calibri Light</vt:lpstr>
      <vt:lpstr>Dosis</vt:lpstr>
      <vt:lpstr>Times New Roman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max s</dc:creator>
  <cp:lastModifiedBy>max s</cp:lastModifiedBy>
  <cp:revision>67</cp:revision>
  <dcterms:created xsi:type="dcterms:W3CDTF">2015-11-04T08:04:20Z</dcterms:created>
  <dcterms:modified xsi:type="dcterms:W3CDTF">2016-01-08T06:54:03Z</dcterms:modified>
</cp:coreProperties>
</file>