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1" r:id="rId3"/>
    <p:sldId id="280" r:id="rId4"/>
    <p:sldId id="274" r:id="rId5"/>
  </p:sldIdLst>
  <p:sldSz cx="15119350" cy="21383625"/>
  <p:notesSz cx="6858000" cy="9144000"/>
  <p:defaultTextStyle>
    <a:defPPr>
      <a:defRPr lang="ko-KR"/>
    </a:defPPr>
    <a:lvl1pPr marL="0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CD5"/>
    <a:srgbClr val="D9AB47"/>
    <a:srgbClr val="CCE6FF"/>
    <a:srgbClr val="8EDCF4"/>
    <a:srgbClr val="1268BF"/>
    <a:srgbClr val="97E0F7"/>
    <a:srgbClr val="D1E7FF"/>
    <a:srgbClr val="48ACDF"/>
    <a:srgbClr val="C9F3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2722" y="1176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6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3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1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그림 114">
            <a:extLst>
              <a:ext uri="{FF2B5EF4-FFF2-40B4-BE49-F238E27FC236}">
                <a16:creationId xmlns:a16="http://schemas.microsoft.com/office/drawing/2014/main" id="{24B23E48-6416-4EB7-8D15-78D5035F7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77130" y="2487145"/>
            <a:ext cx="22673610" cy="15119350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6CFACF1-3527-4A6C-8CDB-6603B19A84F1}"/>
              </a:ext>
            </a:extLst>
          </p:cNvPr>
          <p:cNvGrpSpPr/>
          <p:nvPr/>
        </p:nvGrpSpPr>
        <p:grpSpPr>
          <a:xfrm>
            <a:off x="1524520" y="6086661"/>
            <a:ext cx="11630816" cy="5997354"/>
            <a:chOff x="1525016" y="5150821"/>
            <a:chExt cx="11630816" cy="5997354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775B30A-2F20-4FCB-8AAA-4E5AEFFFA8DE}"/>
                </a:ext>
              </a:extLst>
            </p:cNvPr>
            <p:cNvGrpSpPr/>
            <p:nvPr/>
          </p:nvGrpSpPr>
          <p:grpSpPr>
            <a:xfrm>
              <a:off x="1525016" y="5150821"/>
              <a:ext cx="11630816" cy="5997354"/>
              <a:chOff x="2329904" y="3779896"/>
              <a:chExt cx="11630816" cy="5997354"/>
            </a:xfrm>
          </p:grpSpPr>
          <p:sp>
            <p:nvSpPr>
              <p:cNvPr id="126" name="평행 사변형 125">
                <a:extLst>
                  <a:ext uri="{FF2B5EF4-FFF2-40B4-BE49-F238E27FC236}">
                    <a16:creationId xmlns:a16="http://schemas.microsoft.com/office/drawing/2014/main" id="{B76B882F-AD04-4B5D-A180-42F443EA32DE}"/>
                  </a:ext>
                </a:extLst>
              </p:cNvPr>
              <p:cNvSpPr/>
              <p:nvPr/>
            </p:nvSpPr>
            <p:spPr>
              <a:xfrm rot="5400000">
                <a:off x="9594738" y="5400400"/>
                <a:ext cx="5534610" cy="3197354"/>
              </a:xfrm>
              <a:prstGeom prst="parallelogram">
                <a:avLst>
                  <a:gd name="adj" fmla="val 579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평행 사변형 126">
                <a:extLst>
                  <a:ext uri="{FF2B5EF4-FFF2-40B4-BE49-F238E27FC236}">
                    <a16:creationId xmlns:a16="http://schemas.microsoft.com/office/drawing/2014/main" id="{CE988777-6A22-4A18-83F7-A98BB960EB2C}"/>
                  </a:ext>
                </a:extLst>
              </p:cNvPr>
              <p:cNvSpPr/>
              <p:nvPr/>
            </p:nvSpPr>
            <p:spPr>
              <a:xfrm rot="16200000">
                <a:off x="1600030" y="5411268"/>
                <a:ext cx="5534610" cy="3197354"/>
              </a:xfrm>
              <a:prstGeom prst="parallelogram">
                <a:avLst>
                  <a:gd name="adj" fmla="val 579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D0F65D8-9DBF-4AAB-9187-EA6FA0D7B8FC}"/>
                  </a:ext>
                </a:extLst>
              </p:cNvPr>
              <p:cNvSpPr txBox="1"/>
              <p:nvPr/>
            </p:nvSpPr>
            <p:spPr>
              <a:xfrm>
                <a:off x="2329904" y="4395076"/>
                <a:ext cx="293017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r>
                  <a:rPr lang="ko-KR" altLang="en-US" sz="32000" dirty="0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tile tx="0" ty="0" sx="100000" sy="100000" flip="none" algn="tl"/>
                    </a:blipFill>
                    <a:latin typeface="a심포니" panose="02020600000000000000" pitchFamily="18" charset="-127"/>
                    <a:ea typeface="a심포니" panose="02020600000000000000" pitchFamily="18" charset="-127"/>
                  </a:rPr>
                  <a:t>포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1499B26-4482-46AB-894F-9A54926C1904}"/>
                  </a:ext>
                </a:extLst>
              </p:cNvPr>
              <p:cNvSpPr txBox="1"/>
              <p:nvPr/>
            </p:nvSpPr>
            <p:spPr>
              <a:xfrm>
                <a:off x="10312289" y="4426476"/>
                <a:ext cx="293017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r>
                  <a:rPr lang="ko-KR" altLang="en-US" sz="32000" dirty="0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tile tx="0" ty="0" sx="100000" sy="100000" flip="none" algn="tl"/>
                    </a:blipFill>
                    <a:latin typeface="a심포니" panose="02020600000000000000" pitchFamily="18" charset="-127"/>
                    <a:ea typeface="a심포니" panose="02020600000000000000" pitchFamily="18" charset="-127"/>
                  </a:rPr>
                  <a:t>트</a:t>
                </a:r>
              </a:p>
            </p:txBody>
          </p:sp>
          <p:sp>
            <p:nvSpPr>
              <p:cNvPr id="120" name="평행 사변형 119">
                <a:extLst>
                  <a:ext uri="{FF2B5EF4-FFF2-40B4-BE49-F238E27FC236}">
                    <a16:creationId xmlns:a16="http://schemas.microsoft.com/office/drawing/2014/main" id="{DD83FC3E-00F2-4504-89C5-20AB385B8F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V="1">
                <a:off x="5588045" y="4955640"/>
                <a:ext cx="5546984" cy="3195496"/>
              </a:xfrm>
              <a:prstGeom prst="parallelogram">
                <a:avLst>
                  <a:gd name="adj" fmla="val 579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6A7C10C-024F-425B-AB6E-5CBC5BB30EB8}"/>
                </a:ext>
              </a:extLst>
            </p:cNvPr>
            <p:cNvSpPr txBox="1"/>
            <p:nvPr/>
          </p:nvSpPr>
          <p:spPr>
            <a:xfrm>
              <a:off x="5550498" y="5382560"/>
              <a:ext cx="2930174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ko-KR" altLang="en-US" sz="32000" dirty="0"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tile tx="0" ty="0" sx="100000" sy="100000" flip="none" algn="tl"/>
                  </a:blipFill>
                  <a:latin typeface="a심포니" panose="02020600000000000000" pitchFamily="18" charset="-127"/>
                  <a:ea typeface="a심포니" panose="02020600000000000000" pitchFamily="18" charset="-127"/>
                </a:rPr>
                <a:t>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0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그림 114">
            <a:extLst>
              <a:ext uri="{FF2B5EF4-FFF2-40B4-BE49-F238E27FC236}">
                <a16:creationId xmlns:a16="http://schemas.microsoft.com/office/drawing/2014/main" id="{24B23E48-6416-4EB7-8D15-78D5035F7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77130" y="2487145"/>
            <a:ext cx="22673610" cy="15119350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6B26629-53F8-465D-BED8-A41F9EBADFA9}"/>
              </a:ext>
            </a:extLst>
          </p:cNvPr>
          <p:cNvGrpSpPr/>
          <p:nvPr/>
        </p:nvGrpSpPr>
        <p:grpSpPr>
          <a:xfrm>
            <a:off x="3889429" y="2595961"/>
            <a:ext cx="6895259" cy="14557473"/>
            <a:chOff x="4667811" y="2133703"/>
            <a:chExt cx="6895259" cy="14557473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5A24056-AE4E-4E4E-B7CC-E28FC1775CC8}"/>
                </a:ext>
              </a:extLst>
            </p:cNvPr>
            <p:cNvSpPr txBox="1"/>
            <p:nvPr/>
          </p:nvSpPr>
          <p:spPr>
            <a:xfrm>
              <a:off x="4667811" y="5800739"/>
              <a:ext cx="2930174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ko-KR" altLang="en-US" sz="32000" dirty="0">
                  <a:solidFill>
                    <a:schemeClr val="bg1"/>
                  </a:solidFill>
                  <a:latin typeface="a심포니" panose="02020600000000000000" pitchFamily="18" charset="-127"/>
                  <a:ea typeface="a심포니" panose="02020600000000000000" pitchFamily="18" charset="-127"/>
                </a:rPr>
                <a:t>인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DCC4684-1151-4D8F-8FFD-9F4593DF981A}"/>
                </a:ext>
              </a:extLst>
            </p:cNvPr>
            <p:cNvSpPr txBox="1"/>
            <p:nvPr/>
          </p:nvSpPr>
          <p:spPr>
            <a:xfrm>
              <a:off x="7920323" y="2133703"/>
              <a:ext cx="2930174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ko-KR" altLang="en-US" sz="32000" dirty="0">
                  <a:solidFill>
                    <a:schemeClr val="bg1"/>
                  </a:solidFill>
                  <a:latin typeface="a심포니" panose="02020600000000000000" pitchFamily="18" charset="-127"/>
                  <a:ea typeface="a심포니" panose="02020600000000000000" pitchFamily="18" charset="-127"/>
                </a:rPr>
                <a:t>포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3D02F5C-6787-4765-BD6D-5434964D5F4B}"/>
                </a:ext>
              </a:extLst>
            </p:cNvPr>
            <p:cNvSpPr txBox="1"/>
            <p:nvPr/>
          </p:nvSpPr>
          <p:spPr>
            <a:xfrm>
              <a:off x="7983512" y="9613315"/>
              <a:ext cx="2930174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ko-KR" altLang="en-US" sz="32000" dirty="0">
                  <a:solidFill>
                    <a:schemeClr val="bg1"/>
                  </a:solidFill>
                  <a:latin typeface="a심포니" panose="02020600000000000000" pitchFamily="18" charset="-127"/>
                  <a:ea typeface="a심포니" panose="02020600000000000000" pitchFamily="18" charset="-127"/>
                </a:rPr>
                <a:t>트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C43BA00-D98E-41EE-B2BE-1D026BB4A97C}"/>
                </a:ext>
              </a:extLst>
            </p:cNvPr>
            <p:cNvGrpSpPr/>
            <p:nvPr/>
          </p:nvGrpSpPr>
          <p:grpSpPr>
            <a:xfrm>
              <a:off x="4708968" y="3764982"/>
              <a:ext cx="3636108" cy="5534610"/>
              <a:chOff x="1524520" y="6549405"/>
              <a:chExt cx="3636108" cy="5534610"/>
            </a:xfrm>
          </p:grpSpPr>
          <p:sp>
            <p:nvSpPr>
              <p:cNvPr id="127" name="평행 사변형 126">
                <a:extLst>
                  <a:ext uri="{FF2B5EF4-FFF2-40B4-BE49-F238E27FC236}">
                    <a16:creationId xmlns:a16="http://schemas.microsoft.com/office/drawing/2014/main" id="{CE988777-6A22-4A18-83F7-A98BB960EB2C}"/>
                  </a:ext>
                </a:extLst>
              </p:cNvPr>
              <p:cNvSpPr/>
              <p:nvPr/>
            </p:nvSpPr>
            <p:spPr>
              <a:xfrm rot="16200000">
                <a:off x="794646" y="7718033"/>
                <a:ext cx="5534610" cy="3197354"/>
              </a:xfrm>
              <a:prstGeom prst="parallelogram">
                <a:avLst>
                  <a:gd name="adj" fmla="val 579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D0F65D8-9DBF-4AAB-9187-EA6FA0D7B8FC}"/>
                  </a:ext>
                </a:extLst>
              </p:cNvPr>
              <p:cNvSpPr txBox="1"/>
              <p:nvPr/>
            </p:nvSpPr>
            <p:spPr>
              <a:xfrm>
                <a:off x="1524520" y="6701841"/>
                <a:ext cx="293017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r>
                  <a:rPr lang="ko-KR" altLang="en-US" sz="32000" dirty="0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tile tx="0" ty="0" sx="100000" sy="100000" flip="none" algn="tl"/>
                    </a:blipFill>
                    <a:latin typeface="a심포니" panose="02020600000000000000" pitchFamily="18" charset="-127"/>
                    <a:ea typeface="a심포니" panose="02020600000000000000" pitchFamily="18" charset="-127"/>
                  </a:rPr>
                  <a:t>포</a:t>
                </a: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CA12922-875E-4051-8B31-CAC9A58FCA9C}"/>
                </a:ext>
              </a:extLst>
            </p:cNvPr>
            <p:cNvGrpSpPr/>
            <p:nvPr/>
          </p:nvGrpSpPr>
          <p:grpSpPr>
            <a:xfrm>
              <a:off x="4693728" y="11156566"/>
              <a:ext cx="3648431" cy="5534610"/>
              <a:chOff x="9506905" y="6538537"/>
              <a:chExt cx="3648431" cy="5534610"/>
            </a:xfrm>
          </p:grpSpPr>
          <p:sp>
            <p:nvSpPr>
              <p:cNvPr id="126" name="평행 사변형 125">
                <a:extLst>
                  <a:ext uri="{FF2B5EF4-FFF2-40B4-BE49-F238E27FC236}">
                    <a16:creationId xmlns:a16="http://schemas.microsoft.com/office/drawing/2014/main" id="{B76B882F-AD04-4B5D-A180-42F443EA32DE}"/>
                  </a:ext>
                </a:extLst>
              </p:cNvPr>
              <p:cNvSpPr/>
              <p:nvPr/>
            </p:nvSpPr>
            <p:spPr>
              <a:xfrm rot="5400000">
                <a:off x="8789354" y="7707165"/>
                <a:ext cx="5534610" cy="3197354"/>
              </a:xfrm>
              <a:prstGeom prst="parallelogram">
                <a:avLst>
                  <a:gd name="adj" fmla="val 579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1499B26-4482-46AB-894F-9A54926C1904}"/>
                  </a:ext>
                </a:extLst>
              </p:cNvPr>
              <p:cNvSpPr txBox="1"/>
              <p:nvPr/>
            </p:nvSpPr>
            <p:spPr>
              <a:xfrm>
                <a:off x="9506905" y="6733241"/>
                <a:ext cx="293017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r>
                  <a:rPr lang="ko-KR" altLang="en-US" sz="32000" dirty="0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tile tx="0" ty="0" sx="100000" sy="100000" flip="none" algn="tl"/>
                    </a:blipFill>
                    <a:latin typeface="a심포니" panose="02020600000000000000" pitchFamily="18" charset="-127"/>
                    <a:ea typeface="a심포니" panose="02020600000000000000" pitchFamily="18" charset="-127"/>
                  </a:rPr>
                  <a:t>트</a:t>
                </a: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B31E9CB-9526-4629-8682-E618B20B7786}"/>
                </a:ext>
              </a:extLst>
            </p:cNvPr>
            <p:cNvGrpSpPr/>
            <p:nvPr/>
          </p:nvGrpSpPr>
          <p:grpSpPr>
            <a:xfrm>
              <a:off x="7898211" y="7466767"/>
              <a:ext cx="3664859" cy="5546984"/>
              <a:chOff x="5550002" y="6040941"/>
              <a:chExt cx="3664859" cy="5546984"/>
            </a:xfrm>
          </p:grpSpPr>
          <p:sp>
            <p:nvSpPr>
              <p:cNvPr id="120" name="평행 사변형 119">
                <a:extLst>
                  <a:ext uri="{FF2B5EF4-FFF2-40B4-BE49-F238E27FC236}">
                    <a16:creationId xmlns:a16="http://schemas.microsoft.com/office/drawing/2014/main" id="{DD83FC3E-00F2-4504-89C5-20AB385B8F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V="1">
                <a:off x="4843621" y="7216685"/>
                <a:ext cx="5546984" cy="3195496"/>
              </a:xfrm>
              <a:prstGeom prst="parallelogram">
                <a:avLst>
                  <a:gd name="adj" fmla="val 579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6A7C10C-024F-425B-AB6E-5CBC5BB30EB8}"/>
                  </a:ext>
                </a:extLst>
              </p:cNvPr>
              <p:cNvSpPr txBox="1"/>
              <p:nvPr/>
            </p:nvSpPr>
            <p:spPr>
              <a:xfrm>
                <a:off x="5550002" y="6265060"/>
                <a:ext cx="293017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RightUp"/>
                  <a:lightRig rig="threePt" dir="t"/>
                </a:scene3d>
              </a:bodyPr>
              <a:lstStyle/>
              <a:p>
                <a:r>
                  <a:rPr lang="ko-KR" altLang="en-US" sz="32000" dirty="0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tile tx="0" ty="0" sx="100000" sy="100000" flip="none" algn="tl"/>
                    </a:blipFill>
                    <a:latin typeface="a심포니" panose="02020600000000000000" pitchFamily="18" charset="-127"/>
                    <a:ea typeface="a심포니" panose="02020600000000000000" pitchFamily="18" charset="-127"/>
                  </a:rPr>
                  <a:t>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4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그림 125">
            <a:extLst>
              <a:ext uri="{FF2B5EF4-FFF2-40B4-BE49-F238E27FC236}">
                <a16:creationId xmlns:a16="http://schemas.microsoft.com/office/drawing/2014/main" id="{99C852DE-C512-4493-962E-7E919A83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103505" cy="21383625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평행 사변형 123">
            <a:extLst>
              <a:ext uri="{FF2B5EF4-FFF2-40B4-BE49-F238E27FC236}">
                <a16:creationId xmlns:a16="http://schemas.microsoft.com/office/drawing/2014/main" id="{3C20335C-9F5A-4823-8D91-43E04F2D3CDC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5609934" y="8783580"/>
            <a:ext cx="7899399" cy="2432800"/>
          </a:xfrm>
          <a:prstGeom prst="parallelogram">
            <a:avLst>
              <a:gd name="adj" fmla="val 57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4E5914D-DDCA-4F98-AD7B-30AD0B0C5F2B}"/>
              </a:ext>
            </a:extLst>
          </p:cNvPr>
          <p:cNvSpPr txBox="1"/>
          <p:nvPr/>
        </p:nvSpPr>
        <p:spPr>
          <a:xfrm>
            <a:off x="8189777" y="7490229"/>
            <a:ext cx="2869354" cy="67957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ko-KR" altLang="en-US" sz="26400" dirty="0">
                <a:solidFill>
                  <a:srgbClr val="D1E7FF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찍</a:t>
            </a:r>
            <a:r>
              <a:rPr lang="en-US" altLang="ko-KR" sz="26400" dirty="0">
                <a:solidFill>
                  <a:srgbClr val="D1E7FF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+</a:t>
            </a:r>
            <a:endParaRPr lang="ko-KR" altLang="en-US" sz="26400" dirty="0">
              <a:solidFill>
                <a:srgbClr val="D1E7FF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645468D-DB2F-455F-879F-4440BCF071E1}"/>
              </a:ext>
            </a:extLst>
          </p:cNvPr>
          <p:cNvSpPr txBox="1"/>
          <p:nvPr/>
        </p:nvSpPr>
        <p:spPr>
          <a:xfrm>
            <a:off x="4259852" y="13496091"/>
            <a:ext cx="4032936" cy="16629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>
                <a:rot lat="2100000" lon="2700000" rev="0"/>
              </a:camera>
              <a:lightRig rig="threePt" dir="t"/>
            </a:scene3d>
          </a:bodyPr>
          <a:lstStyle/>
          <a:p>
            <a:pPr algn="ctr">
              <a:lnSpc>
                <a:spcPct val="85000"/>
              </a:lnSpc>
            </a:pPr>
            <a:r>
              <a:rPr lang="ko-KR" altLang="en-US" sz="11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책을</a:t>
            </a:r>
          </a:p>
        </p:txBody>
      </p:sp>
      <p:sp>
        <p:nvSpPr>
          <p:cNvPr id="118" name="평행 사변형 117">
            <a:extLst>
              <a:ext uri="{FF2B5EF4-FFF2-40B4-BE49-F238E27FC236}">
                <a16:creationId xmlns:a16="http://schemas.microsoft.com/office/drawing/2014/main" id="{25E24792-2911-4DC5-844E-092D35302A81}"/>
              </a:ext>
            </a:extLst>
          </p:cNvPr>
          <p:cNvSpPr>
            <a:spLocks noChangeAspect="1"/>
          </p:cNvSpPr>
          <p:nvPr/>
        </p:nvSpPr>
        <p:spPr>
          <a:xfrm rot="5400000">
            <a:off x="2410053" y="8324649"/>
            <a:ext cx="7874769" cy="2377849"/>
          </a:xfrm>
          <a:prstGeom prst="parallelogram">
            <a:avLst>
              <a:gd name="adj" fmla="val 57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8CE81-2597-4E2D-9AA8-3F69DBF0AAAE}"/>
              </a:ext>
            </a:extLst>
          </p:cNvPr>
          <p:cNvSpPr txBox="1"/>
          <p:nvPr/>
        </p:nvSpPr>
        <p:spPr>
          <a:xfrm>
            <a:off x="4164981" y="6494900"/>
            <a:ext cx="4300888" cy="84638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>
              <a:lnSpc>
                <a:spcPct val="60000"/>
              </a:lnSpc>
            </a:pPr>
            <a:r>
              <a:rPr lang="en-US" altLang="ko-KR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BOOK</a:t>
            </a:r>
          </a:p>
          <a:p>
            <a:pPr algn="ctr">
              <a:lnSpc>
                <a:spcPct val="60000"/>
              </a:lnSpc>
            </a:pPr>
            <a:r>
              <a:rPr lang="ko-KR" altLang="en-US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  <a:p>
            <a:pPr algn="ctr">
              <a:lnSpc>
                <a:spcPct val="60000"/>
              </a:lnSpc>
            </a:pPr>
            <a:r>
              <a:rPr lang="en-US" altLang="ko-KR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READ</a:t>
            </a:r>
          </a:p>
          <a:p>
            <a:pPr algn="ctr">
              <a:lnSpc>
                <a:spcPct val="60000"/>
              </a:lnSpc>
            </a:pPr>
            <a:r>
              <a:rPr lang="ko-KR" altLang="en-US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  <a:endParaRPr lang="en-US" altLang="ko-KR" sz="12800" spc="-300" dirty="0">
              <a:solidFill>
                <a:srgbClr val="D1E7FF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algn="ctr">
              <a:lnSpc>
                <a:spcPct val="60000"/>
              </a:lnSpc>
            </a:pPr>
            <a:r>
              <a:rPr lang="en-US" altLang="ko-KR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DAMN</a:t>
            </a:r>
            <a:r>
              <a:rPr lang="ko-KR" altLang="en-US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  <a:p>
            <a:pPr algn="ctr">
              <a:lnSpc>
                <a:spcPct val="60000"/>
              </a:lnSpc>
            </a:pPr>
            <a:endParaRPr lang="ko-KR" altLang="en-US" sz="12800" spc="-300" dirty="0">
              <a:solidFill>
                <a:srgbClr val="D1E7FF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sp>
        <p:nvSpPr>
          <p:cNvPr id="119" name="평행 사변형 118">
            <a:extLst>
              <a:ext uri="{FF2B5EF4-FFF2-40B4-BE49-F238E27FC236}">
                <a16:creationId xmlns:a16="http://schemas.microsoft.com/office/drawing/2014/main" id="{7DCEF2ED-7D9D-4A94-B126-79572F60DC91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-775363" y="8757060"/>
            <a:ext cx="7899399" cy="2432800"/>
          </a:xfrm>
          <a:prstGeom prst="parallelogram">
            <a:avLst>
              <a:gd name="adj" fmla="val 57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0B34EE2-45E5-4E33-BD59-10AECFFA2B25}"/>
              </a:ext>
            </a:extLst>
          </p:cNvPr>
          <p:cNvSpPr txBox="1"/>
          <p:nvPr/>
        </p:nvSpPr>
        <p:spPr>
          <a:xfrm>
            <a:off x="1804480" y="7463709"/>
            <a:ext cx="2869354" cy="67957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ko-KR" altLang="en-US" sz="26400" dirty="0">
                <a:solidFill>
                  <a:srgbClr val="D1E7FF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책</a:t>
            </a:r>
            <a:endParaRPr lang="en-US" altLang="ko-KR" sz="26400" dirty="0">
              <a:solidFill>
                <a:srgbClr val="D1E7FF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sz="26400" dirty="0">
                <a:solidFill>
                  <a:srgbClr val="D1E7FF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+</a:t>
            </a:r>
            <a:endParaRPr lang="ko-KR" altLang="en-US" sz="26400" dirty="0">
              <a:solidFill>
                <a:srgbClr val="D1E7FF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</p:txBody>
      </p:sp>
      <p:sp>
        <p:nvSpPr>
          <p:cNvPr id="121" name="평행 사변형 120">
            <a:extLst>
              <a:ext uri="{FF2B5EF4-FFF2-40B4-BE49-F238E27FC236}">
                <a16:creationId xmlns:a16="http://schemas.microsoft.com/office/drawing/2014/main" id="{0CA4FF26-DCFC-4148-AFCA-A8573E74A307}"/>
              </a:ext>
            </a:extLst>
          </p:cNvPr>
          <p:cNvSpPr>
            <a:spLocks noChangeAspect="1"/>
          </p:cNvSpPr>
          <p:nvPr/>
        </p:nvSpPr>
        <p:spPr>
          <a:xfrm rot="5400000">
            <a:off x="8825509" y="8327021"/>
            <a:ext cx="7874769" cy="2377849"/>
          </a:xfrm>
          <a:prstGeom prst="parallelogram">
            <a:avLst>
              <a:gd name="adj" fmla="val 57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2BE5963-E6B3-421A-BF53-BEA32FD7065A}"/>
              </a:ext>
            </a:extLst>
          </p:cNvPr>
          <p:cNvSpPr txBox="1"/>
          <p:nvPr/>
        </p:nvSpPr>
        <p:spPr>
          <a:xfrm>
            <a:off x="10580437" y="6497272"/>
            <a:ext cx="4300888" cy="84638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>
              <a:lnSpc>
                <a:spcPct val="60000"/>
              </a:lnSpc>
            </a:pPr>
            <a:r>
              <a:rPr lang="en-US" altLang="ko-KR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BOOK</a:t>
            </a:r>
          </a:p>
          <a:p>
            <a:pPr algn="ctr">
              <a:lnSpc>
                <a:spcPct val="60000"/>
              </a:lnSpc>
            </a:pPr>
            <a:r>
              <a:rPr lang="ko-KR" altLang="en-US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  <a:p>
            <a:pPr algn="ctr">
              <a:lnSpc>
                <a:spcPct val="60000"/>
              </a:lnSpc>
            </a:pPr>
            <a:r>
              <a:rPr lang="en-US" altLang="ko-KR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READ</a:t>
            </a:r>
          </a:p>
          <a:p>
            <a:pPr algn="ctr">
              <a:lnSpc>
                <a:spcPct val="60000"/>
              </a:lnSpc>
            </a:pPr>
            <a:r>
              <a:rPr lang="ko-KR" altLang="en-US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  <a:endParaRPr lang="en-US" altLang="ko-KR" sz="12800" spc="-300" dirty="0">
              <a:solidFill>
                <a:srgbClr val="D1E7FF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algn="ctr">
              <a:lnSpc>
                <a:spcPct val="60000"/>
              </a:lnSpc>
            </a:pPr>
            <a:r>
              <a:rPr lang="en-US" altLang="ko-KR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DAMN</a:t>
            </a:r>
            <a:r>
              <a:rPr lang="ko-KR" altLang="en-US" sz="12800" spc="-3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  <a:p>
            <a:pPr algn="ctr">
              <a:lnSpc>
                <a:spcPct val="60000"/>
              </a:lnSpc>
            </a:pPr>
            <a:endParaRPr lang="ko-KR" altLang="en-US" sz="12800" spc="-300" dirty="0">
              <a:solidFill>
                <a:srgbClr val="D1E7FF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31CE901-0704-475A-A578-142298009072}"/>
              </a:ext>
            </a:extLst>
          </p:cNvPr>
          <p:cNvSpPr txBox="1"/>
          <p:nvPr/>
        </p:nvSpPr>
        <p:spPr>
          <a:xfrm>
            <a:off x="7739994" y="13734043"/>
            <a:ext cx="4032936" cy="16629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lnSpc>
                <a:spcPct val="85000"/>
              </a:lnSpc>
            </a:pPr>
            <a:r>
              <a:rPr lang="ko-KR" altLang="en-US" sz="11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읽어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A3AF30A-A5B2-4762-9E5B-D7D5E45C148A}"/>
              </a:ext>
            </a:extLst>
          </p:cNvPr>
          <p:cNvSpPr txBox="1"/>
          <p:nvPr/>
        </p:nvSpPr>
        <p:spPr>
          <a:xfrm>
            <a:off x="4353927" y="4291006"/>
            <a:ext cx="4032936" cy="16629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>
                <a:rot lat="2100000" lon="2700000" rev="0"/>
              </a:camera>
              <a:lightRig rig="threePt" dir="t"/>
            </a:scene3d>
          </a:bodyPr>
          <a:lstStyle/>
          <a:p>
            <a:pPr algn="ctr">
              <a:lnSpc>
                <a:spcPct val="85000"/>
              </a:lnSpc>
            </a:pPr>
            <a:r>
              <a:rPr lang="en-US" altLang="ko-KR" sz="11500" spc="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X안전지대B" panose="02020600000000000000" pitchFamily="18" charset="-127"/>
                <a:ea typeface="DX안전지대B" panose="02020600000000000000" pitchFamily="18" charset="-127"/>
              </a:rPr>
              <a:t>7</a:t>
            </a:r>
            <a:r>
              <a:rPr lang="ko-KR" altLang="en-US" sz="11500" spc="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X안전지대B" panose="02020600000000000000" pitchFamily="18" charset="-127"/>
                <a:ea typeface="DX안전지대B" panose="02020600000000000000" pitchFamily="18" charset="-127"/>
              </a:rPr>
              <a:t>월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388176B-2E4A-4861-BCAA-753B7A6EDB8F}"/>
              </a:ext>
            </a:extLst>
          </p:cNvPr>
          <p:cNvSpPr txBox="1"/>
          <p:nvPr/>
        </p:nvSpPr>
        <p:spPr>
          <a:xfrm>
            <a:off x="7394763" y="4926165"/>
            <a:ext cx="4032936" cy="16629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lnSpc>
                <a:spcPct val="85000"/>
              </a:lnSpc>
            </a:pPr>
            <a:r>
              <a:rPr lang="en-US" altLang="ko-KR" sz="11500" spc="-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X안전지대B" panose="02020600000000000000" pitchFamily="18" charset="-127"/>
                <a:ea typeface="DX안전지대B" panose="02020600000000000000" pitchFamily="18" charset="-127"/>
              </a:rPr>
              <a:t>17 </a:t>
            </a:r>
            <a:r>
              <a:rPr lang="ko-KR" altLang="en-US" sz="11500" spc="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X안전지대B" panose="02020600000000000000" pitchFamily="18" charset="-127"/>
                <a:ea typeface="DX안전지대B" panose="02020600000000000000" pitchFamily="18" charset="-127"/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40244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887574C-B1BA-4906-904A-0609DBAA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37044" y="3093022"/>
            <a:ext cx="21383627" cy="15197580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6B7F3DA-2D4A-45EB-9F7A-831A7A2EF799}"/>
              </a:ext>
            </a:extLst>
          </p:cNvPr>
          <p:cNvGrpSpPr/>
          <p:nvPr/>
        </p:nvGrpSpPr>
        <p:grpSpPr>
          <a:xfrm>
            <a:off x="1693405" y="4682482"/>
            <a:ext cx="11689150" cy="8787673"/>
            <a:chOff x="894740" y="4236189"/>
            <a:chExt cx="11689150" cy="8787673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9E2AD45-4C3B-48DB-B6F7-627498753F78}"/>
                </a:ext>
              </a:extLst>
            </p:cNvPr>
            <p:cNvGrpSpPr/>
            <p:nvPr/>
          </p:nvGrpSpPr>
          <p:grpSpPr>
            <a:xfrm>
              <a:off x="8089446" y="4727207"/>
              <a:ext cx="2090024" cy="8296655"/>
              <a:chOff x="9704034" y="4727341"/>
              <a:chExt cx="2090024" cy="8296655"/>
            </a:xfrm>
          </p:grpSpPr>
          <p:sp>
            <p:nvSpPr>
              <p:cNvPr id="491" name="사다리꼴 490">
                <a:extLst>
                  <a:ext uri="{FF2B5EF4-FFF2-40B4-BE49-F238E27FC236}">
                    <a16:creationId xmlns:a16="http://schemas.microsoft.com/office/drawing/2014/main" id="{2FB72B2B-4B66-40CC-832B-6904F617E5D9}"/>
                  </a:ext>
                </a:extLst>
              </p:cNvPr>
              <p:cNvSpPr/>
              <p:nvPr/>
            </p:nvSpPr>
            <p:spPr>
              <a:xfrm rot="16200000">
                <a:off x="6621713" y="8081084"/>
                <a:ext cx="8296655" cy="1589170"/>
              </a:xfrm>
              <a:prstGeom prst="trapezoid">
                <a:avLst>
                  <a:gd name="adj" fmla="val 57627"/>
                </a:avLst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0F7C4A7-594A-41C3-A41A-95DE33D0F0C9}"/>
                  </a:ext>
                </a:extLst>
              </p:cNvPr>
              <p:cNvSpPr txBox="1"/>
              <p:nvPr/>
            </p:nvSpPr>
            <p:spPr>
              <a:xfrm>
                <a:off x="9704034" y="6952275"/>
                <a:ext cx="209002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0" dirty="0">
                    <a:solidFill>
                      <a:srgbClr val="3D9CD5"/>
                    </a:solidFill>
                    <a:latin typeface="1훈슬림스키니 L" panose="02020603020101020101" pitchFamily="18" charset="-127"/>
                    <a:ea typeface="1훈슬림스키니 L" panose="02020603020101020101" pitchFamily="18" charset="-127"/>
                  </a:rPr>
                  <a:t>4</a:t>
                </a:r>
                <a:endParaRPr lang="ko-KR" altLang="en-US" sz="20000" dirty="0">
                  <a:solidFill>
                    <a:srgbClr val="3D9CD5"/>
                  </a:solidFill>
                  <a:latin typeface="1훈슬림스키니 L" panose="02020603020101020101" pitchFamily="18" charset="-127"/>
                  <a:ea typeface="1훈슬림스키니 L" panose="02020603020101020101" pitchFamily="18" charset="-127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73D4E50-B293-4667-882D-EC0EA72C56F9}"/>
                </a:ext>
              </a:extLst>
            </p:cNvPr>
            <p:cNvGrpSpPr/>
            <p:nvPr/>
          </p:nvGrpSpPr>
          <p:grpSpPr>
            <a:xfrm>
              <a:off x="5683465" y="4236191"/>
              <a:ext cx="2090024" cy="8296655"/>
              <a:chOff x="6502882" y="4727341"/>
              <a:chExt cx="2090024" cy="8296655"/>
            </a:xfrm>
          </p:grpSpPr>
          <p:sp>
            <p:nvSpPr>
              <p:cNvPr id="121" name="사다리꼴 120">
                <a:extLst>
                  <a:ext uri="{FF2B5EF4-FFF2-40B4-BE49-F238E27FC236}">
                    <a16:creationId xmlns:a16="http://schemas.microsoft.com/office/drawing/2014/main" id="{5E86B3FF-5854-4982-AC80-45F050BCEC8D}"/>
                  </a:ext>
                </a:extLst>
              </p:cNvPr>
              <p:cNvSpPr/>
              <p:nvPr/>
            </p:nvSpPr>
            <p:spPr>
              <a:xfrm rot="16200000">
                <a:off x="3414465" y="8081084"/>
                <a:ext cx="8296655" cy="1589170"/>
              </a:xfrm>
              <a:prstGeom prst="trapezoid">
                <a:avLst>
                  <a:gd name="adj" fmla="val 57627"/>
                </a:avLst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0F93BC3-B5BB-4596-9E61-AB689EC90F46}"/>
                  </a:ext>
                </a:extLst>
              </p:cNvPr>
              <p:cNvSpPr txBox="1"/>
              <p:nvPr/>
            </p:nvSpPr>
            <p:spPr>
              <a:xfrm>
                <a:off x="6502882" y="6952275"/>
                <a:ext cx="209002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0" dirty="0">
                    <a:solidFill>
                      <a:srgbClr val="3D9CD5"/>
                    </a:solidFill>
                    <a:latin typeface="1훈슬림스키니 L" panose="02020603020101020101" pitchFamily="18" charset="-127"/>
                    <a:ea typeface="1훈슬림스키니 L" panose="02020603020101020101" pitchFamily="18" charset="-127"/>
                  </a:rPr>
                  <a:t>3</a:t>
                </a:r>
                <a:endParaRPr lang="ko-KR" altLang="en-US" sz="20000" dirty="0">
                  <a:solidFill>
                    <a:srgbClr val="3D9CD5"/>
                  </a:solidFill>
                  <a:latin typeface="1훈슬림스키니 L" panose="02020603020101020101" pitchFamily="18" charset="-127"/>
                  <a:ea typeface="1훈슬림스키니 L" panose="02020603020101020101" pitchFamily="18" charset="-127"/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65E07C5-18CB-4111-8675-2B500008EEC3}"/>
                </a:ext>
              </a:extLst>
            </p:cNvPr>
            <p:cNvGrpSpPr/>
            <p:nvPr/>
          </p:nvGrpSpPr>
          <p:grpSpPr>
            <a:xfrm>
              <a:off x="3288386" y="4715303"/>
              <a:ext cx="2090024" cy="8296659"/>
              <a:chOff x="3288386" y="4715303"/>
              <a:chExt cx="2090024" cy="8296659"/>
            </a:xfrm>
          </p:grpSpPr>
          <p:sp>
            <p:nvSpPr>
              <p:cNvPr id="125" name="사다리꼴 124">
                <a:extLst>
                  <a:ext uri="{FF2B5EF4-FFF2-40B4-BE49-F238E27FC236}">
                    <a16:creationId xmlns:a16="http://schemas.microsoft.com/office/drawing/2014/main" id="{8E48A184-5CD0-43EA-B648-ED73530064DC}"/>
                  </a:ext>
                </a:extLst>
              </p:cNvPr>
              <p:cNvSpPr/>
              <p:nvPr/>
            </p:nvSpPr>
            <p:spPr>
              <a:xfrm rot="16200000">
                <a:off x="206063" y="8069048"/>
                <a:ext cx="8296659" cy="1589170"/>
              </a:xfrm>
              <a:prstGeom prst="trapezoid">
                <a:avLst>
                  <a:gd name="adj" fmla="val 57627"/>
                </a:avLst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24D7D3A-27E6-4A8B-8A50-47E1161B29E6}"/>
                  </a:ext>
                </a:extLst>
              </p:cNvPr>
              <p:cNvSpPr txBox="1"/>
              <p:nvPr/>
            </p:nvSpPr>
            <p:spPr>
              <a:xfrm>
                <a:off x="3288386" y="6940237"/>
                <a:ext cx="209002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0" dirty="0">
                    <a:solidFill>
                      <a:srgbClr val="3D9CD5"/>
                    </a:solidFill>
                    <a:latin typeface="1훈슬림스키니 L" panose="02020603020101020101" pitchFamily="18" charset="-127"/>
                    <a:ea typeface="1훈슬림스키니 L" panose="02020603020101020101" pitchFamily="18" charset="-127"/>
                  </a:rPr>
                  <a:t>2</a:t>
                </a:r>
                <a:endParaRPr lang="ko-KR" altLang="en-US" sz="20000" dirty="0">
                  <a:solidFill>
                    <a:srgbClr val="3D9CD5"/>
                  </a:solidFill>
                  <a:latin typeface="1훈슬림스키니 L" panose="02020603020101020101" pitchFamily="18" charset="-127"/>
                  <a:ea typeface="1훈슬림스키니 L" panose="02020603020101020101" pitchFamily="18" charset="-127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E71715C-70B8-426F-9AD0-490604884FD7}"/>
                </a:ext>
              </a:extLst>
            </p:cNvPr>
            <p:cNvGrpSpPr/>
            <p:nvPr/>
          </p:nvGrpSpPr>
          <p:grpSpPr>
            <a:xfrm>
              <a:off x="10493866" y="4246163"/>
              <a:ext cx="2090024" cy="8296655"/>
              <a:chOff x="12898158" y="4723206"/>
              <a:chExt cx="2090024" cy="8296655"/>
            </a:xfrm>
          </p:grpSpPr>
          <p:sp>
            <p:nvSpPr>
              <p:cNvPr id="127" name="사다리꼴 126">
                <a:extLst>
                  <a:ext uri="{FF2B5EF4-FFF2-40B4-BE49-F238E27FC236}">
                    <a16:creationId xmlns:a16="http://schemas.microsoft.com/office/drawing/2014/main" id="{1271AA0B-AA63-4FE1-941A-EEBA0EF7B4ED}"/>
                  </a:ext>
                </a:extLst>
              </p:cNvPr>
              <p:cNvSpPr/>
              <p:nvPr/>
            </p:nvSpPr>
            <p:spPr>
              <a:xfrm rot="16200000">
                <a:off x="9815837" y="8076949"/>
                <a:ext cx="8296655" cy="1589170"/>
              </a:xfrm>
              <a:prstGeom prst="trapezoid">
                <a:avLst>
                  <a:gd name="adj" fmla="val 57627"/>
                </a:avLst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04EC03F-EE83-46BC-AE61-99CEC4EFA339}"/>
                  </a:ext>
                </a:extLst>
              </p:cNvPr>
              <p:cNvSpPr txBox="1"/>
              <p:nvPr/>
            </p:nvSpPr>
            <p:spPr>
              <a:xfrm>
                <a:off x="12898158" y="6948140"/>
                <a:ext cx="209002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0" dirty="0">
                    <a:solidFill>
                      <a:srgbClr val="3D9CD5"/>
                    </a:solidFill>
                    <a:latin typeface="1훈슬림스키니 L" panose="02020603020101020101" pitchFamily="18" charset="-127"/>
                    <a:ea typeface="1훈슬림스키니 L" panose="02020603020101020101" pitchFamily="18" charset="-127"/>
                  </a:rPr>
                  <a:t>5</a:t>
                </a:r>
                <a:endParaRPr lang="ko-KR" altLang="en-US" sz="20000" dirty="0">
                  <a:solidFill>
                    <a:srgbClr val="3D9CD5"/>
                  </a:solidFill>
                  <a:latin typeface="1훈슬림스키니 L" panose="02020603020101020101" pitchFamily="18" charset="-127"/>
                  <a:ea typeface="1훈슬림스키니 L" panose="02020603020101020101" pitchFamily="18" charset="-127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4AF2DFD-1A0D-4977-8516-859C5A8EA0BD}"/>
                </a:ext>
              </a:extLst>
            </p:cNvPr>
            <p:cNvGrpSpPr/>
            <p:nvPr/>
          </p:nvGrpSpPr>
          <p:grpSpPr>
            <a:xfrm>
              <a:off x="894740" y="4236189"/>
              <a:ext cx="2090024" cy="8296659"/>
              <a:chOff x="99546" y="4727338"/>
              <a:chExt cx="2090024" cy="8296659"/>
            </a:xfrm>
          </p:grpSpPr>
          <p:sp>
            <p:nvSpPr>
              <p:cNvPr id="129" name="사다리꼴 128">
                <a:extLst>
                  <a:ext uri="{FF2B5EF4-FFF2-40B4-BE49-F238E27FC236}">
                    <a16:creationId xmlns:a16="http://schemas.microsoft.com/office/drawing/2014/main" id="{CE1A6D91-143B-4278-B2C0-F2D95A37F65D}"/>
                  </a:ext>
                </a:extLst>
              </p:cNvPr>
              <p:cNvSpPr/>
              <p:nvPr/>
            </p:nvSpPr>
            <p:spPr>
              <a:xfrm rot="16200000">
                <a:off x="-2982777" y="8081083"/>
                <a:ext cx="8296659" cy="1589170"/>
              </a:xfrm>
              <a:prstGeom prst="trapezoid">
                <a:avLst>
                  <a:gd name="adj" fmla="val 57627"/>
                </a:avLst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DA69B77-B9B5-4980-B508-B52FDFE4E84D}"/>
                  </a:ext>
                </a:extLst>
              </p:cNvPr>
              <p:cNvSpPr txBox="1"/>
              <p:nvPr/>
            </p:nvSpPr>
            <p:spPr>
              <a:xfrm>
                <a:off x="99546" y="6952272"/>
                <a:ext cx="209002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0" dirty="0">
                    <a:solidFill>
                      <a:srgbClr val="3D9CD5"/>
                    </a:solidFill>
                    <a:latin typeface="1훈슬림스키니 L" panose="02020603020101020101" pitchFamily="18" charset="-127"/>
                    <a:ea typeface="1훈슬림스키니 L" panose="02020603020101020101" pitchFamily="18" charset="-127"/>
                  </a:rPr>
                  <a:t>1</a:t>
                </a:r>
                <a:endParaRPr lang="ko-KR" altLang="en-US" sz="20000" dirty="0">
                  <a:solidFill>
                    <a:srgbClr val="3D9CD5"/>
                  </a:solidFill>
                  <a:latin typeface="1훈슬림스키니 L" panose="02020603020101020101" pitchFamily="18" charset="-127"/>
                  <a:ea typeface="1훈슬림스키니 L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963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36</Words>
  <Application>Microsoft Office PowerPoint</Application>
  <PresentationFormat>사용자 지정</PresentationFormat>
  <Paragraphs>31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1훈슬림스키니 L</vt:lpstr>
      <vt:lpstr>a심포니</vt:lpstr>
      <vt:lpstr>DX안전지대B</vt:lpstr>
      <vt:lpstr>맑은 고딕</vt:lpstr>
      <vt:lpstr>스웨거 TTF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golmou</cp:lastModifiedBy>
  <cp:revision>165</cp:revision>
  <dcterms:created xsi:type="dcterms:W3CDTF">2015-11-04T08:04:20Z</dcterms:created>
  <dcterms:modified xsi:type="dcterms:W3CDTF">2018-06-26T07:16:31Z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C:\Users\soo-yeol\Desktop\56 420X594 A2.pptx</vt:lpwstr>
  </property>
</Properties>
</file>