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</p:sldIdLst>
  <p:sldSz cx="15119350" cy="21383625"/>
  <p:notesSz cx="6858000" cy="9144000"/>
  <p:defaultTextStyle>
    <a:defPPr>
      <a:defRPr lang="ko-KR"/>
    </a:defPPr>
    <a:lvl1pPr marL="0" algn="l" defTabSz="1752082" rtl="0" eaLnBrk="1" latinLnBrk="1" hangingPunct="1">
      <a:defRPr sz="3449" kern="1200">
        <a:solidFill>
          <a:schemeClr val="tx1"/>
        </a:solidFill>
        <a:latin typeface="+mn-lt"/>
        <a:ea typeface="+mn-ea"/>
        <a:cs typeface="+mn-cs"/>
      </a:defRPr>
    </a:lvl1pPr>
    <a:lvl2pPr marL="876041" algn="l" defTabSz="1752082" rtl="0" eaLnBrk="1" latinLnBrk="1" hangingPunct="1">
      <a:defRPr sz="3449" kern="1200">
        <a:solidFill>
          <a:schemeClr val="tx1"/>
        </a:solidFill>
        <a:latin typeface="+mn-lt"/>
        <a:ea typeface="+mn-ea"/>
        <a:cs typeface="+mn-cs"/>
      </a:defRPr>
    </a:lvl2pPr>
    <a:lvl3pPr marL="1752082" algn="l" defTabSz="1752082" rtl="0" eaLnBrk="1" latinLnBrk="1" hangingPunct="1">
      <a:defRPr sz="3449" kern="1200">
        <a:solidFill>
          <a:schemeClr val="tx1"/>
        </a:solidFill>
        <a:latin typeface="+mn-lt"/>
        <a:ea typeface="+mn-ea"/>
        <a:cs typeface="+mn-cs"/>
      </a:defRPr>
    </a:lvl3pPr>
    <a:lvl4pPr marL="2628123" algn="l" defTabSz="1752082" rtl="0" eaLnBrk="1" latinLnBrk="1" hangingPunct="1">
      <a:defRPr sz="3449" kern="1200">
        <a:solidFill>
          <a:schemeClr val="tx1"/>
        </a:solidFill>
        <a:latin typeface="+mn-lt"/>
        <a:ea typeface="+mn-ea"/>
        <a:cs typeface="+mn-cs"/>
      </a:defRPr>
    </a:lvl4pPr>
    <a:lvl5pPr marL="3504164" algn="l" defTabSz="1752082" rtl="0" eaLnBrk="1" latinLnBrk="1" hangingPunct="1">
      <a:defRPr sz="3449" kern="1200">
        <a:solidFill>
          <a:schemeClr val="tx1"/>
        </a:solidFill>
        <a:latin typeface="+mn-lt"/>
        <a:ea typeface="+mn-ea"/>
        <a:cs typeface="+mn-cs"/>
      </a:defRPr>
    </a:lvl5pPr>
    <a:lvl6pPr marL="4380205" algn="l" defTabSz="1752082" rtl="0" eaLnBrk="1" latinLnBrk="1" hangingPunct="1">
      <a:defRPr sz="3449" kern="1200">
        <a:solidFill>
          <a:schemeClr val="tx1"/>
        </a:solidFill>
        <a:latin typeface="+mn-lt"/>
        <a:ea typeface="+mn-ea"/>
        <a:cs typeface="+mn-cs"/>
      </a:defRPr>
    </a:lvl6pPr>
    <a:lvl7pPr marL="5256246" algn="l" defTabSz="1752082" rtl="0" eaLnBrk="1" latinLnBrk="1" hangingPunct="1">
      <a:defRPr sz="3449" kern="1200">
        <a:solidFill>
          <a:schemeClr val="tx1"/>
        </a:solidFill>
        <a:latin typeface="+mn-lt"/>
        <a:ea typeface="+mn-ea"/>
        <a:cs typeface="+mn-cs"/>
      </a:defRPr>
    </a:lvl7pPr>
    <a:lvl8pPr marL="6132286" algn="l" defTabSz="1752082" rtl="0" eaLnBrk="1" latinLnBrk="1" hangingPunct="1">
      <a:defRPr sz="3449" kern="1200">
        <a:solidFill>
          <a:schemeClr val="tx1"/>
        </a:solidFill>
        <a:latin typeface="+mn-lt"/>
        <a:ea typeface="+mn-ea"/>
        <a:cs typeface="+mn-cs"/>
      </a:defRPr>
    </a:lvl8pPr>
    <a:lvl9pPr marL="7008327" algn="l" defTabSz="1752082" rtl="0" eaLnBrk="1" latinLnBrk="1" hangingPunct="1">
      <a:defRPr sz="344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35" userDrawn="1">
          <p15:clr>
            <a:srgbClr val="A4A3A4"/>
          </p15:clr>
        </p15:guide>
        <p15:guide id="2" pos="476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82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1998" y="-1032"/>
      </p:cViewPr>
      <p:guideLst>
        <p:guide orient="horz" pos="6735"/>
        <p:guide pos="47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3499590"/>
            <a:ext cx="12851448" cy="7444669"/>
          </a:xfrm>
        </p:spPr>
        <p:txBody>
          <a:bodyPr anchor="b"/>
          <a:lstStyle>
            <a:lvl1pPr algn="ctr">
              <a:defRPr sz="9921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11231355"/>
            <a:ext cx="11339513" cy="5162758"/>
          </a:xfrm>
        </p:spPr>
        <p:txBody>
          <a:bodyPr/>
          <a:lstStyle>
            <a:lvl1pPr marL="0" indent="0" algn="ctr">
              <a:buNone/>
              <a:defRPr sz="3968"/>
            </a:lvl1pPr>
            <a:lvl2pPr marL="755980" indent="0" algn="ctr">
              <a:buNone/>
              <a:defRPr sz="3307"/>
            </a:lvl2pPr>
            <a:lvl3pPr marL="1511960" indent="0" algn="ctr">
              <a:buNone/>
              <a:defRPr sz="2976"/>
            </a:lvl3pPr>
            <a:lvl4pPr marL="2267941" indent="0" algn="ctr">
              <a:buNone/>
              <a:defRPr sz="2646"/>
            </a:lvl4pPr>
            <a:lvl5pPr marL="3023921" indent="0" algn="ctr">
              <a:buNone/>
              <a:defRPr sz="2646"/>
            </a:lvl5pPr>
            <a:lvl6pPr marL="3779901" indent="0" algn="ctr">
              <a:buNone/>
              <a:defRPr sz="2646"/>
            </a:lvl6pPr>
            <a:lvl7pPr marL="4535881" indent="0" algn="ctr">
              <a:buNone/>
              <a:defRPr sz="2646"/>
            </a:lvl7pPr>
            <a:lvl8pPr marL="5291861" indent="0" algn="ctr">
              <a:buNone/>
              <a:defRPr sz="2646"/>
            </a:lvl8pPr>
            <a:lvl9pPr marL="6047842" indent="0" algn="ctr">
              <a:buNone/>
              <a:defRPr sz="2646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A10D-45D9-4664-9944-67EDEAC51C0C}" type="datetimeFigureOut">
              <a:rPr lang="ko-KR" altLang="en-US" smtClean="0"/>
              <a:t>16-01-08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C9B1-F8B8-4F8B-A8FC-584EBCF6C3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8678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A10D-45D9-4664-9944-67EDEAC51C0C}" type="datetimeFigureOut">
              <a:rPr lang="ko-KR" altLang="en-US" smtClean="0"/>
              <a:t>16-01-08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C9B1-F8B8-4F8B-A8FC-584EBCF6C3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0322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1138480"/>
            <a:ext cx="3260110" cy="18121634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1138480"/>
            <a:ext cx="9591338" cy="1812163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A10D-45D9-4664-9944-67EDEAC51C0C}" type="datetimeFigureOut">
              <a:rPr lang="ko-KR" altLang="en-US" smtClean="0"/>
              <a:t>16-01-08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C9B1-F8B8-4F8B-A8FC-584EBCF6C3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2605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A10D-45D9-4664-9944-67EDEAC51C0C}" type="datetimeFigureOut">
              <a:rPr lang="ko-KR" altLang="en-US" smtClean="0"/>
              <a:t>16-01-08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C9B1-F8B8-4F8B-A8FC-584EBCF6C3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5925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5331063"/>
            <a:ext cx="13040439" cy="8894992"/>
          </a:xfrm>
        </p:spPr>
        <p:txBody>
          <a:bodyPr anchor="b"/>
          <a:lstStyle>
            <a:lvl1pPr>
              <a:defRPr sz="9921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14310205"/>
            <a:ext cx="13040439" cy="4677666"/>
          </a:xfrm>
        </p:spPr>
        <p:txBody>
          <a:bodyPr/>
          <a:lstStyle>
            <a:lvl1pPr marL="0" indent="0">
              <a:buNone/>
              <a:defRPr sz="3968">
                <a:solidFill>
                  <a:schemeClr val="tx1"/>
                </a:solidFill>
              </a:defRPr>
            </a:lvl1pPr>
            <a:lvl2pPr marL="755980" indent="0">
              <a:buNone/>
              <a:defRPr sz="3307">
                <a:solidFill>
                  <a:schemeClr val="tx1">
                    <a:tint val="75000"/>
                  </a:schemeClr>
                </a:solidFill>
              </a:defRPr>
            </a:lvl2pPr>
            <a:lvl3pPr marL="1511960" indent="0">
              <a:buNone/>
              <a:defRPr sz="2976">
                <a:solidFill>
                  <a:schemeClr val="tx1">
                    <a:tint val="75000"/>
                  </a:schemeClr>
                </a:solidFill>
              </a:defRPr>
            </a:lvl3pPr>
            <a:lvl4pPr marL="226794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4pPr>
            <a:lvl5pPr marL="302392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5pPr>
            <a:lvl6pPr marL="377990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6pPr>
            <a:lvl7pPr marL="453588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7pPr>
            <a:lvl8pPr marL="529186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8pPr>
            <a:lvl9pPr marL="6047842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A10D-45D9-4664-9944-67EDEAC51C0C}" type="datetimeFigureOut">
              <a:rPr lang="ko-KR" altLang="en-US" smtClean="0"/>
              <a:t>16-01-08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C9B1-F8B8-4F8B-A8FC-584EBCF6C3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5475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5692400"/>
            <a:ext cx="6425724" cy="13567714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5692400"/>
            <a:ext cx="6425724" cy="13567714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A10D-45D9-4664-9944-67EDEAC51C0C}" type="datetimeFigureOut">
              <a:rPr lang="ko-KR" altLang="en-US" smtClean="0"/>
              <a:t>16-01-08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C9B1-F8B8-4F8B-A8FC-584EBCF6C3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1072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1138485"/>
            <a:ext cx="13040439" cy="413317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5241960"/>
            <a:ext cx="6396193" cy="2569003"/>
          </a:xfrm>
        </p:spPr>
        <p:txBody>
          <a:bodyPr anchor="b"/>
          <a:lstStyle>
            <a:lvl1pPr marL="0" indent="0">
              <a:buNone/>
              <a:defRPr sz="3968" b="1"/>
            </a:lvl1pPr>
            <a:lvl2pPr marL="755980" indent="0">
              <a:buNone/>
              <a:defRPr sz="3307" b="1"/>
            </a:lvl2pPr>
            <a:lvl3pPr marL="1511960" indent="0">
              <a:buNone/>
              <a:defRPr sz="2976" b="1"/>
            </a:lvl3pPr>
            <a:lvl4pPr marL="2267941" indent="0">
              <a:buNone/>
              <a:defRPr sz="2646" b="1"/>
            </a:lvl4pPr>
            <a:lvl5pPr marL="3023921" indent="0">
              <a:buNone/>
              <a:defRPr sz="2646" b="1"/>
            </a:lvl5pPr>
            <a:lvl6pPr marL="3779901" indent="0">
              <a:buNone/>
              <a:defRPr sz="2646" b="1"/>
            </a:lvl6pPr>
            <a:lvl7pPr marL="4535881" indent="0">
              <a:buNone/>
              <a:defRPr sz="2646" b="1"/>
            </a:lvl7pPr>
            <a:lvl8pPr marL="5291861" indent="0">
              <a:buNone/>
              <a:defRPr sz="2646" b="1"/>
            </a:lvl8pPr>
            <a:lvl9pPr marL="6047842" indent="0">
              <a:buNone/>
              <a:defRPr sz="2646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7810963"/>
            <a:ext cx="6396193" cy="1148875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5241960"/>
            <a:ext cx="6427693" cy="2569003"/>
          </a:xfrm>
        </p:spPr>
        <p:txBody>
          <a:bodyPr anchor="b"/>
          <a:lstStyle>
            <a:lvl1pPr marL="0" indent="0">
              <a:buNone/>
              <a:defRPr sz="3968" b="1"/>
            </a:lvl1pPr>
            <a:lvl2pPr marL="755980" indent="0">
              <a:buNone/>
              <a:defRPr sz="3307" b="1"/>
            </a:lvl2pPr>
            <a:lvl3pPr marL="1511960" indent="0">
              <a:buNone/>
              <a:defRPr sz="2976" b="1"/>
            </a:lvl3pPr>
            <a:lvl4pPr marL="2267941" indent="0">
              <a:buNone/>
              <a:defRPr sz="2646" b="1"/>
            </a:lvl4pPr>
            <a:lvl5pPr marL="3023921" indent="0">
              <a:buNone/>
              <a:defRPr sz="2646" b="1"/>
            </a:lvl5pPr>
            <a:lvl6pPr marL="3779901" indent="0">
              <a:buNone/>
              <a:defRPr sz="2646" b="1"/>
            </a:lvl6pPr>
            <a:lvl7pPr marL="4535881" indent="0">
              <a:buNone/>
              <a:defRPr sz="2646" b="1"/>
            </a:lvl7pPr>
            <a:lvl8pPr marL="5291861" indent="0">
              <a:buNone/>
              <a:defRPr sz="2646" b="1"/>
            </a:lvl8pPr>
            <a:lvl9pPr marL="6047842" indent="0">
              <a:buNone/>
              <a:defRPr sz="2646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7810963"/>
            <a:ext cx="6427693" cy="1148875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A10D-45D9-4664-9944-67EDEAC51C0C}" type="datetimeFigureOut">
              <a:rPr lang="ko-KR" altLang="en-US" smtClean="0"/>
              <a:t>16-01-08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C9B1-F8B8-4F8B-A8FC-584EBCF6C3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3372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A10D-45D9-4664-9944-67EDEAC51C0C}" type="datetimeFigureOut">
              <a:rPr lang="ko-KR" altLang="en-US" smtClean="0"/>
              <a:t>16-01-08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C9B1-F8B8-4F8B-A8FC-584EBCF6C3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2463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A10D-45D9-4664-9944-67EDEAC51C0C}" type="datetimeFigureOut">
              <a:rPr lang="ko-KR" altLang="en-US" smtClean="0"/>
              <a:t>16-01-08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C9B1-F8B8-4F8B-A8FC-584EBCF6C3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6247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1425575"/>
            <a:ext cx="4876384" cy="4989513"/>
          </a:xfrm>
        </p:spPr>
        <p:txBody>
          <a:bodyPr anchor="b"/>
          <a:lstStyle>
            <a:lvl1pPr>
              <a:defRPr sz="5291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3078850"/>
            <a:ext cx="7654171" cy="15196234"/>
          </a:xfrm>
        </p:spPr>
        <p:txBody>
          <a:bodyPr/>
          <a:lstStyle>
            <a:lvl1pPr>
              <a:defRPr sz="5291"/>
            </a:lvl1pPr>
            <a:lvl2pPr>
              <a:defRPr sz="4630"/>
            </a:lvl2pPr>
            <a:lvl3pPr>
              <a:defRPr sz="3968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6415088"/>
            <a:ext cx="4876384" cy="11884743"/>
          </a:xfrm>
        </p:spPr>
        <p:txBody>
          <a:bodyPr/>
          <a:lstStyle>
            <a:lvl1pPr marL="0" indent="0">
              <a:buNone/>
              <a:defRPr sz="2646"/>
            </a:lvl1pPr>
            <a:lvl2pPr marL="755980" indent="0">
              <a:buNone/>
              <a:defRPr sz="2315"/>
            </a:lvl2pPr>
            <a:lvl3pPr marL="1511960" indent="0">
              <a:buNone/>
              <a:defRPr sz="1984"/>
            </a:lvl3pPr>
            <a:lvl4pPr marL="2267941" indent="0">
              <a:buNone/>
              <a:defRPr sz="1654"/>
            </a:lvl4pPr>
            <a:lvl5pPr marL="3023921" indent="0">
              <a:buNone/>
              <a:defRPr sz="1654"/>
            </a:lvl5pPr>
            <a:lvl6pPr marL="3779901" indent="0">
              <a:buNone/>
              <a:defRPr sz="1654"/>
            </a:lvl6pPr>
            <a:lvl7pPr marL="4535881" indent="0">
              <a:buNone/>
              <a:defRPr sz="1654"/>
            </a:lvl7pPr>
            <a:lvl8pPr marL="5291861" indent="0">
              <a:buNone/>
              <a:defRPr sz="1654"/>
            </a:lvl8pPr>
            <a:lvl9pPr marL="6047842" indent="0">
              <a:buNone/>
              <a:defRPr sz="1654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A10D-45D9-4664-9944-67EDEAC51C0C}" type="datetimeFigureOut">
              <a:rPr lang="ko-KR" altLang="en-US" smtClean="0"/>
              <a:t>16-01-08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C9B1-F8B8-4F8B-A8FC-584EBCF6C3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9832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1425575"/>
            <a:ext cx="4876384" cy="4989513"/>
          </a:xfrm>
        </p:spPr>
        <p:txBody>
          <a:bodyPr anchor="b"/>
          <a:lstStyle>
            <a:lvl1pPr>
              <a:defRPr sz="5291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3078850"/>
            <a:ext cx="7654171" cy="15196234"/>
          </a:xfrm>
        </p:spPr>
        <p:txBody>
          <a:bodyPr anchor="t"/>
          <a:lstStyle>
            <a:lvl1pPr marL="0" indent="0">
              <a:buNone/>
              <a:defRPr sz="5291"/>
            </a:lvl1pPr>
            <a:lvl2pPr marL="755980" indent="0">
              <a:buNone/>
              <a:defRPr sz="4630"/>
            </a:lvl2pPr>
            <a:lvl3pPr marL="1511960" indent="0">
              <a:buNone/>
              <a:defRPr sz="3968"/>
            </a:lvl3pPr>
            <a:lvl4pPr marL="2267941" indent="0">
              <a:buNone/>
              <a:defRPr sz="3307"/>
            </a:lvl4pPr>
            <a:lvl5pPr marL="3023921" indent="0">
              <a:buNone/>
              <a:defRPr sz="3307"/>
            </a:lvl5pPr>
            <a:lvl6pPr marL="3779901" indent="0">
              <a:buNone/>
              <a:defRPr sz="3307"/>
            </a:lvl6pPr>
            <a:lvl7pPr marL="4535881" indent="0">
              <a:buNone/>
              <a:defRPr sz="3307"/>
            </a:lvl7pPr>
            <a:lvl8pPr marL="5291861" indent="0">
              <a:buNone/>
              <a:defRPr sz="3307"/>
            </a:lvl8pPr>
            <a:lvl9pPr marL="6047842" indent="0">
              <a:buNone/>
              <a:defRPr sz="3307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6415088"/>
            <a:ext cx="4876384" cy="11884743"/>
          </a:xfrm>
        </p:spPr>
        <p:txBody>
          <a:bodyPr/>
          <a:lstStyle>
            <a:lvl1pPr marL="0" indent="0">
              <a:buNone/>
              <a:defRPr sz="2646"/>
            </a:lvl1pPr>
            <a:lvl2pPr marL="755980" indent="0">
              <a:buNone/>
              <a:defRPr sz="2315"/>
            </a:lvl2pPr>
            <a:lvl3pPr marL="1511960" indent="0">
              <a:buNone/>
              <a:defRPr sz="1984"/>
            </a:lvl3pPr>
            <a:lvl4pPr marL="2267941" indent="0">
              <a:buNone/>
              <a:defRPr sz="1654"/>
            </a:lvl4pPr>
            <a:lvl5pPr marL="3023921" indent="0">
              <a:buNone/>
              <a:defRPr sz="1654"/>
            </a:lvl5pPr>
            <a:lvl6pPr marL="3779901" indent="0">
              <a:buNone/>
              <a:defRPr sz="1654"/>
            </a:lvl6pPr>
            <a:lvl7pPr marL="4535881" indent="0">
              <a:buNone/>
              <a:defRPr sz="1654"/>
            </a:lvl7pPr>
            <a:lvl8pPr marL="5291861" indent="0">
              <a:buNone/>
              <a:defRPr sz="1654"/>
            </a:lvl8pPr>
            <a:lvl9pPr marL="6047842" indent="0">
              <a:buNone/>
              <a:defRPr sz="1654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A10D-45D9-4664-9944-67EDEAC51C0C}" type="datetimeFigureOut">
              <a:rPr lang="ko-KR" altLang="en-US" smtClean="0"/>
              <a:t>16-01-08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C9B1-F8B8-4F8B-A8FC-584EBCF6C3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1433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1138485"/>
            <a:ext cx="13040439" cy="41331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5692400"/>
            <a:ext cx="13040439" cy="13567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19819457"/>
            <a:ext cx="3401854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5A10D-45D9-4664-9944-67EDEAC51C0C}" type="datetimeFigureOut">
              <a:rPr lang="ko-KR" altLang="en-US" smtClean="0"/>
              <a:t>16-01-08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19819457"/>
            <a:ext cx="5102781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19819457"/>
            <a:ext cx="3401854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4C9B1-F8B8-4F8B-A8FC-584EBCF6C3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9615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511960" rtl="0" eaLnBrk="1" latinLnBrk="1" hangingPunct="1">
        <a:lnSpc>
          <a:spcPct val="90000"/>
        </a:lnSpc>
        <a:spcBef>
          <a:spcPct val="0"/>
        </a:spcBef>
        <a:buNone/>
        <a:defRPr sz="72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990" indent="-377990" algn="l" defTabSz="1511960" rtl="0" eaLnBrk="1" latinLnBrk="1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4630" kern="1200">
          <a:solidFill>
            <a:schemeClr val="tx1"/>
          </a:solidFill>
          <a:latin typeface="+mn-lt"/>
          <a:ea typeface="+mn-ea"/>
          <a:cs typeface="+mn-cs"/>
        </a:defRPr>
      </a:lvl1pPr>
      <a:lvl2pPr marL="1133970" indent="-377990" algn="l" defTabSz="1511960" rtl="0" eaLnBrk="1" latinLnBrk="1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2pPr>
      <a:lvl3pPr marL="1889951" indent="-377990" algn="l" defTabSz="1511960" rtl="0" eaLnBrk="1" latinLnBrk="1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645931" indent="-377990" algn="l" defTabSz="1511960" rtl="0" eaLnBrk="1" latinLnBrk="1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4pPr>
      <a:lvl5pPr marL="3401911" indent="-377990" algn="l" defTabSz="1511960" rtl="0" eaLnBrk="1" latinLnBrk="1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5pPr>
      <a:lvl6pPr marL="4157891" indent="-377990" algn="l" defTabSz="1511960" rtl="0" eaLnBrk="1" latinLnBrk="1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6pPr>
      <a:lvl7pPr marL="4913871" indent="-377990" algn="l" defTabSz="1511960" rtl="0" eaLnBrk="1" latinLnBrk="1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7pPr>
      <a:lvl8pPr marL="5669852" indent="-377990" algn="l" defTabSz="1511960" rtl="0" eaLnBrk="1" latinLnBrk="1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8pPr>
      <a:lvl9pPr marL="6425832" indent="-377990" algn="l" defTabSz="1511960" rtl="0" eaLnBrk="1" latinLnBrk="1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11960" rtl="0" eaLnBrk="1" latinLnBrk="1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1pPr>
      <a:lvl2pPr marL="755980" algn="l" defTabSz="1511960" rtl="0" eaLnBrk="1" latinLnBrk="1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2pPr>
      <a:lvl3pPr marL="1511960" algn="l" defTabSz="1511960" rtl="0" eaLnBrk="1" latinLnBrk="1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3pPr>
      <a:lvl4pPr marL="2267941" algn="l" defTabSz="1511960" rtl="0" eaLnBrk="1" latinLnBrk="1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4pPr>
      <a:lvl5pPr marL="3023921" algn="l" defTabSz="1511960" rtl="0" eaLnBrk="1" latinLnBrk="1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5pPr>
      <a:lvl6pPr marL="3779901" algn="l" defTabSz="1511960" rtl="0" eaLnBrk="1" latinLnBrk="1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6pPr>
      <a:lvl7pPr marL="4535881" algn="l" defTabSz="1511960" rtl="0" eaLnBrk="1" latinLnBrk="1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7pPr>
      <a:lvl8pPr marL="5291861" algn="l" defTabSz="1511960" rtl="0" eaLnBrk="1" latinLnBrk="1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8pPr>
      <a:lvl9pPr marL="6047842" algn="l" defTabSz="1511960" rtl="0" eaLnBrk="1" latinLnBrk="1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6"/>
            <a:ext cx="15119350" cy="213839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0144" y="3255215"/>
            <a:ext cx="14234291" cy="6061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ko-KR" altLang="en-US" sz="24500" dirty="0" smtClean="0"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수리과학과</a:t>
            </a:r>
            <a:endParaRPr lang="en-US" altLang="ko-KR" sz="24500" dirty="0" smtClean="0">
              <a:latin typeface="210 맨발의청춘 R" panose="02020603020101020101" pitchFamily="18" charset="-127"/>
              <a:ea typeface="210 맨발의청춘 R" panose="02020603020101020101" pitchFamily="18" charset="-127"/>
            </a:endParaRPr>
          </a:p>
          <a:p>
            <a:pPr>
              <a:lnSpc>
                <a:spcPct val="90000"/>
              </a:lnSpc>
            </a:pPr>
            <a:r>
              <a:rPr lang="ko-KR" altLang="en-US" sz="18600" dirty="0" smtClean="0"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설명회</a:t>
            </a:r>
            <a:endParaRPr lang="en-US" altLang="ko-KR" sz="18600" dirty="0" smtClean="0">
              <a:latin typeface="210 맨발의청춘 R" panose="02020603020101020101" pitchFamily="18" charset="-127"/>
              <a:ea typeface="210 맨발의청춘 R" panose="02020603020101020101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94914" y="18380768"/>
            <a:ext cx="6784974" cy="2665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10000"/>
              </a:lnSpc>
            </a:pPr>
            <a:r>
              <a:rPr lang="ko-KR" altLang="en-US" sz="4400" kern="0" dirty="0">
                <a:solidFill>
                  <a:srgbClr val="000000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프로그램</a:t>
            </a:r>
            <a:r>
              <a:rPr lang="en-US" altLang="ko-KR" sz="4400" kern="0" dirty="0">
                <a:solidFill>
                  <a:srgbClr val="000000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: </a:t>
            </a:r>
          </a:p>
          <a:p>
            <a:pPr fontAlgn="base">
              <a:lnSpc>
                <a:spcPct val="110000"/>
              </a:lnSpc>
            </a:pPr>
            <a:r>
              <a:rPr lang="en-US" altLang="ko-KR" sz="3600" kern="0" dirty="0" smtClean="0">
                <a:solidFill>
                  <a:srgbClr val="000000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- </a:t>
            </a:r>
            <a:r>
              <a:rPr lang="ko-KR" altLang="en-US" sz="3600" kern="0" dirty="0" smtClean="0">
                <a:solidFill>
                  <a:srgbClr val="000000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수리과학과 소개</a:t>
            </a:r>
            <a:endParaRPr lang="en-US" altLang="ko-KR" sz="3600" kern="0" dirty="0">
              <a:solidFill>
                <a:srgbClr val="000000"/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 fontAlgn="base">
              <a:lnSpc>
                <a:spcPct val="110000"/>
              </a:lnSpc>
            </a:pPr>
            <a:r>
              <a:rPr lang="en-US" altLang="ko-KR" sz="3600" kern="0" dirty="0" smtClean="0">
                <a:solidFill>
                  <a:srgbClr val="000000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- </a:t>
            </a:r>
            <a:r>
              <a:rPr lang="ko-KR" altLang="en-US" sz="3600" kern="0" dirty="0" smtClean="0">
                <a:solidFill>
                  <a:srgbClr val="000000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수리과학과 강연</a:t>
            </a:r>
            <a:endParaRPr lang="en-US" altLang="ko-KR" sz="3600" kern="0" dirty="0" smtClean="0">
              <a:solidFill>
                <a:srgbClr val="000000"/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 fontAlgn="base">
              <a:lnSpc>
                <a:spcPct val="110000"/>
              </a:lnSpc>
            </a:pPr>
            <a:r>
              <a:rPr lang="en-US" altLang="ko-KR" sz="3600" kern="0" dirty="0" smtClean="0">
                <a:solidFill>
                  <a:srgbClr val="000000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- </a:t>
            </a:r>
            <a:r>
              <a:rPr lang="ko-KR" altLang="en-US" sz="3600" kern="0" dirty="0">
                <a:solidFill>
                  <a:srgbClr val="000000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수리과학과 </a:t>
            </a:r>
            <a:r>
              <a:rPr lang="en-US" altLang="ko-KR" sz="3600" kern="0" dirty="0">
                <a:solidFill>
                  <a:srgbClr val="000000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Q&amp;A </a:t>
            </a:r>
            <a:r>
              <a:rPr lang="en-US" altLang="ko-KR" sz="3600" kern="0" dirty="0" smtClean="0">
                <a:solidFill>
                  <a:srgbClr val="000000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Session</a:t>
            </a:r>
            <a:endParaRPr lang="ko-KR" altLang="en-US" sz="2400" kern="0" spc="0" dirty="0">
              <a:solidFill>
                <a:srgbClr val="000000"/>
              </a:solidFill>
              <a:effectLst/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7954589" y="18380768"/>
            <a:ext cx="6784975" cy="2665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10000"/>
              </a:lnSpc>
            </a:pPr>
            <a:r>
              <a:rPr lang="ko-KR" altLang="en-US" sz="44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문의</a:t>
            </a:r>
            <a:r>
              <a:rPr lang="en-US" altLang="ko-KR" sz="44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: </a:t>
            </a:r>
          </a:p>
          <a:p>
            <a:pPr fontAlgn="base">
              <a:lnSpc>
                <a:spcPct val="110000"/>
              </a:lnSpc>
            </a:pPr>
            <a:r>
              <a:rPr lang="ko-KR" altLang="en-US" sz="3600" dirty="0" err="1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배ㅂㅂ</a:t>
            </a:r>
            <a:r>
              <a:rPr lang="ko-KR" altLang="en-US" sz="36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</a:t>
            </a:r>
            <a:r>
              <a:rPr lang="ko-KR" altLang="en-US" sz="36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교수님</a:t>
            </a:r>
          </a:p>
          <a:p>
            <a:pPr fontAlgn="base">
              <a:lnSpc>
                <a:spcPct val="110000"/>
              </a:lnSpc>
            </a:pPr>
            <a:r>
              <a:rPr lang="en-US" altLang="ko-KR" sz="36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Tel. </a:t>
            </a:r>
            <a:r>
              <a:rPr lang="en-US" altLang="ko-KR" sz="36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000-000-2000</a:t>
            </a:r>
          </a:p>
          <a:p>
            <a:pPr fontAlgn="base">
              <a:lnSpc>
                <a:spcPct val="110000"/>
              </a:lnSpc>
            </a:pPr>
            <a:r>
              <a:rPr lang="en-US" altLang="ko-KR" sz="36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Email</a:t>
            </a:r>
            <a:r>
              <a:rPr lang="en-US" altLang="ko-KR" sz="36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: </a:t>
            </a:r>
            <a:r>
              <a:rPr lang="ko-KR" altLang="en-US" sz="3600" dirty="0" err="1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ㅗㅁㄴㄷ</a:t>
            </a:r>
            <a:r>
              <a:rPr lang="en-US" altLang="ko-KR" sz="36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@</a:t>
            </a:r>
            <a:r>
              <a:rPr lang="en-US" altLang="ko-KR" sz="36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unist.ac.kr</a:t>
            </a:r>
            <a:endParaRPr lang="ko-KR" altLang="en-US" sz="3600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276359" y="684380"/>
            <a:ext cx="6314549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1500" dirty="0"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`</a:t>
            </a:r>
            <a:r>
              <a:rPr lang="en-US" altLang="ko-KR" sz="11500" dirty="0" smtClean="0"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16</a:t>
            </a:r>
            <a:r>
              <a:rPr lang="ko-KR" altLang="en-US" sz="11500" dirty="0" smtClean="0"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학년도</a:t>
            </a:r>
            <a:endParaRPr lang="en-US" altLang="ko-KR" sz="11500" dirty="0">
              <a:latin typeface="210 맨발의청춘 R" panose="02020603020101020101" pitchFamily="18" charset="-127"/>
              <a:ea typeface="210 맨발의청춘 R" panose="02020603020101020101" pitchFamily="18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394914" y="2519451"/>
            <a:ext cx="14329521" cy="1760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490145" y="15330338"/>
            <a:ext cx="122015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대상 </a:t>
            </a:r>
            <a:r>
              <a:rPr lang="en-US" altLang="ko-KR" sz="44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: </a:t>
            </a:r>
            <a:r>
              <a:rPr lang="ko-KR" altLang="en-US" sz="4400" dirty="0" err="1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수리과학과</a:t>
            </a:r>
            <a:r>
              <a:rPr lang="ko-KR" altLang="en-US" sz="4400" dirty="0" err="1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에</a:t>
            </a:r>
            <a:r>
              <a:rPr lang="ko-KR" altLang="en-US" sz="44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</a:t>
            </a:r>
            <a:r>
              <a:rPr lang="ko-KR" altLang="en-US" sz="4400" dirty="0" err="1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관심있는</a:t>
            </a:r>
            <a:r>
              <a:rPr lang="ko-KR" altLang="en-US" sz="44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신입생 </a:t>
            </a:r>
            <a:r>
              <a:rPr lang="ko-KR" altLang="en-US" sz="44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및</a:t>
            </a:r>
            <a:r>
              <a:rPr lang="ko-KR" altLang="en-US" sz="44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재학생</a:t>
            </a:r>
            <a:endParaRPr lang="ko-KR" altLang="en-US" sz="4400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0145" y="16140032"/>
            <a:ext cx="122015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일시 </a:t>
            </a:r>
            <a:r>
              <a:rPr lang="en-US" altLang="ko-KR" sz="44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: 11</a:t>
            </a:r>
            <a:r>
              <a:rPr lang="ko-KR" altLang="en-US" sz="44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월 </a:t>
            </a:r>
            <a:r>
              <a:rPr lang="en-US" altLang="ko-KR" sz="44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25</a:t>
            </a:r>
            <a:r>
              <a:rPr lang="ko-KR" altLang="en-US" sz="44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일</a:t>
            </a:r>
            <a:r>
              <a:rPr lang="en-US" altLang="ko-KR" sz="44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, 18:00 ~ 20:00</a:t>
            </a:r>
            <a:endParaRPr lang="ko-KR" altLang="en-US" sz="4400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0145" y="16949725"/>
            <a:ext cx="122015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장소 </a:t>
            </a:r>
            <a:r>
              <a:rPr lang="en-US" altLang="ko-KR" sz="44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: BAB 102</a:t>
            </a:r>
            <a:endParaRPr lang="ko-KR" altLang="en-US" sz="4400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335579" y="18099906"/>
            <a:ext cx="7078047" cy="12989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/>
          <p:cNvSpPr/>
          <p:nvPr/>
        </p:nvSpPr>
        <p:spPr>
          <a:xfrm>
            <a:off x="7837080" y="18099906"/>
            <a:ext cx="7078047" cy="12989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6" name="Picture 2" descr="https://upload.wikimedia.org/wikipedia/commons/thumb/1/16/Euclidean_minimum_spanning_tree.svg/2000px-Euclidean_minimum_spanning_tree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902" y="6767003"/>
            <a:ext cx="8282554" cy="8253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664428" y="11380913"/>
            <a:ext cx="64203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 dirty="0">
                <a:solidFill>
                  <a:srgbClr val="252525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Euclidean minimum spanning tree</a:t>
            </a:r>
            <a:endParaRPr lang="ko-KR" altLang="en-US" sz="2800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394914" y="9159498"/>
            <a:ext cx="6689862" cy="1760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25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6"/>
            <a:ext cx="15119350" cy="21383981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394914" y="18380768"/>
            <a:ext cx="6784974" cy="2665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10000"/>
              </a:lnSpc>
            </a:pPr>
            <a:r>
              <a:rPr lang="ko-KR" altLang="en-US" sz="4400" kern="0" dirty="0">
                <a:solidFill>
                  <a:srgbClr val="000000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프로그램</a:t>
            </a:r>
            <a:r>
              <a:rPr lang="en-US" altLang="ko-KR" sz="4400" kern="0" dirty="0">
                <a:solidFill>
                  <a:srgbClr val="000000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: </a:t>
            </a:r>
          </a:p>
          <a:p>
            <a:pPr fontAlgn="base">
              <a:lnSpc>
                <a:spcPct val="110000"/>
              </a:lnSpc>
            </a:pPr>
            <a:r>
              <a:rPr lang="en-US" altLang="ko-KR" sz="3600" kern="0" dirty="0" smtClean="0">
                <a:solidFill>
                  <a:srgbClr val="000000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- </a:t>
            </a:r>
            <a:r>
              <a:rPr lang="ko-KR" altLang="en-US" sz="3600" kern="0" dirty="0" smtClean="0">
                <a:solidFill>
                  <a:srgbClr val="000000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수리과학과 소개</a:t>
            </a:r>
            <a:endParaRPr lang="en-US" altLang="ko-KR" sz="3600" kern="0" dirty="0">
              <a:solidFill>
                <a:srgbClr val="000000"/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 fontAlgn="base">
              <a:lnSpc>
                <a:spcPct val="110000"/>
              </a:lnSpc>
            </a:pPr>
            <a:r>
              <a:rPr lang="en-US" altLang="ko-KR" sz="3600" kern="0" dirty="0" smtClean="0">
                <a:solidFill>
                  <a:srgbClr val="000000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- </a:t>
            </a:r>
            <a:r>
              <a:rPr lang="ko-KR" altLang="en-US" sz="3600" kern="0" dirty="0" smtClean="0">
                <a:solidFill>
                  <a:srgbClr val="000000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수리과학과 강연</a:t>
            </a:r>
            <a:endParaRPr lang="en-US" altLang="ko-KR" sz="3600" kern="0" dirty="0" smtClean="0">
              <a:solidFill>
                <a:srgbClr val="000000"/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 fontAlgn="base">
              <a:lnSpc>
                <a:spcPct val="110000"/>
              </a:lnSpc>
            </a:pPr>
            <a:r>
              <a:rPr lang="en-US" altLang="ko-KR" sz="3600" kern="0" dirty="0" smtClean="0">
                <a:solidFill>
                  <a:srgbClr val="000000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- </a:t>
            </a:r>
            <a:r>
              <a:rPr lang="ko-KR" altLang="en-US" sz="3600" kern="0" dirty="0">
                <a:solidFill>
                  <a:srgbClr val="000000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수리과학과 </a:t>
            </a:r>
            <a:r>
              <a:rPr lang="en-US" altLang="ko-KR" sz="3600" kern="0" dirty="0">
                <a:solidFill>
                  <a:srgbClr val="000000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Q&amp;A </a:t>
            </a:r>
            <a:r>
              <a:rPr lang="en-US" altLang="ko-KR" sz="3600" kern="0" dirty="0" smtClean="0">
                <a:solidFill>
                  <a:srgbClr val="000000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Session</a:t>
            </a:r>
            <a:endParaRPr lang="ko-KR" altLang="en-US" sz="2400" kern="0" spc="0" dirty="0">
              <a:solidFill>
                <a:srgbClr val="000000"/>
              </a:solidFill>
              <a:effectLst/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276359" y="684380"/>
            <a:ext cx="6314549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1500" dirty="0"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`</a:t>
            </a:r>
            <a:r>
              <a:rPr lang="en-US" altLang="ko-KR" sz="11500" dirty="0" smtClean="0"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16</a:t>
            </a:r>
            <a:r>
              <a:rPr lang="ko-KR" altLang="en-US" sz="11500" dirty="0" smtClean="0"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학년도</a:t>
            </a:r>
            <a:endParaRPr lang="en-US" altLang="ko-KR" sz="11500" dirty="0">
              <a:latin typeface="210 맨발의청춘 R" panose="02020603020101020101" pitchFamily="18" charset="-127"/>
              <a:ea typeface="210 맨발의청춘 R" panose="02020603020101020101" pitchFamily="18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394914" y="2519451"/>
            <a:ext cx="14329521" cy="1760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490145" y="15330338"/>
            <a:ext cx="122015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대상 </a:t>
            </a:r>
            <a:r>
              <a:rPr lang="en-US" altLang="ko-KR" sz="44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: </a:t>
            </a:r>
            <a:r>
              <a:rPr lang="ko-KR" altLang="en-US" sz="4400" dirty="0" err="1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수리과학과</a:t>
            </a:r>
            <a:r>
              <a:rPr lang="ko-KR" altLang="en-US" sz="4400" dirty="0" err="1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에</a:t>
            </a:r>
            <a:r>
              <a:rPr lang="ko-KR" altLang="en-US" sz="44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</a:t>
            </a:r>
            <a:r>
              <a:rPr lang="ko-KR" altLang="en-US" sz="4400" dirty="0" err="1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관심있는</a:t>
            </a:r>
            <a:r>
              <a:rPr lang="ko-KR" altLang="en-US" sz="44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신입생 </a:t>
            </a:r>
            <a:r>
              <a:rPr lang="ko-KR" altLang="en-US" sz="44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및</a:t>
            </a:r>
            <a:r>
              <a:rPr lang="ko-KR" altLang="en-US" sz="44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재학생</a:t>
            </a:r>
            <a:endParaRPr lang="ko-KR" altLang="en-US" sz="4400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0145" y="16140032"/>
            <a:ext cx="122015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일시 </a:t>
            </a:r>
            <a:r>
              <a:rPr lang="en-US" altLang="ko-KR" sz="44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: 11</a:t>
            </a:r>
            <a:r>
              <a:rPr lang="ko-KR" altLang="en-US" sz="44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월 </a:t>
            </a:r>
            <a:r>
              <a:rPr lang="en-US" altLang="ko-KR" sz="44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25</a:t>
            </a:r>
            <a:r>
              <a:rPr lang="ko-KR" altLang="en-US" sz="44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일</a:t>
            </a:r>
            <a:r>
              <a:rPr lang="en-US" altLang="ko-KR" sz="44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, 18:00 ~ 20:00</a:t>
            </a:r>
            <a:endParaRPr lang="ko-KR" altLang="en-US" sz="4400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0145" y="16949725"/>
            <a:ext cx="122015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장소 </a:t>
            </a:r>
            <a:r>
              <a:rPr lang="en-US" altLang="ko-KR" sz="44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: BAB 102</a:t>
            </a:r>
            <a:endParaRPr lang="ko-KR" altLang="en-US" sz="4400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335579" y="18099906"/>
            <a:ext cx="7078047" cy="12989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/>
          <p:cNvSpPr/>
          <p:nvPr/>
        </p:nvSpPr>
        <p:spPr>
          <a:xfrm>
            <a:off x="7837080" y="18099906"/>
            <a:ext cx="7078047" cy="12989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453701" y="3255215"/>
            <a:ext cx="14234291" cy="6061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ko-KR" altLang="en-US" sz="24500" dirty="0" smtClean="0"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수리과학과</a:t>
            </a:r>
            <a:endParaRPr lang="en-US" altLang="ko-KR" sz="24500" dirty="0" smtClean="0">
              <a:latin typeface="210 맨발의청춘 R" panose="02020603020101020101" pitchFamily="18" charset="-127"/>
              <a:ea typeface="210 맨발의청춘 R" panose="02020603020101020101" pitchFamily="18" charset="-127"/>
            </a:endParaRPr>
          </a:p>
          <a:p>
            <a:pPr algn="r">
              <a:lnSpc>
                <a:spcPct val="90000"/>
              </a:lnSpc>
            </a:pPr>
            <a:r>
              <a:rPr lang="ko-KR" altLang="en-US" sz="18600" dirty="0" smtClean="0"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설명회</a:t>
            </a:r>
            <a:endParaRPr lang="en-US" altLang="ko-KR" sz="18600" dirty="0" smtClean="0">
              <a:latin typeface="210 맨발의청춘 R" panose="02020603020101020101" pitchFamily="18" charset="-127"/>
              <a:ea typeface="210 맨발의청춘 R" panose="02020603020101020101" pitchFamily="18" charset="-127"/>
            </a:endParaRPr>
          </a:p>
        </p:txBody>
      </p:sp>
      <p:pic>
        <p:nvPicPr>
          <p:cNvPr id="2" name="Picture 2" descr="https://upload.wikimedia.org/wikipedia/commons/thumb/6/65/Triangle.EulerLine.svg/2000px-Triangle.EulerLine.svg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97" y="7220981"/>
            <a:ext cx="9806795" cy="791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직사각형 12"/>
          <p:cNvSpPr/>
          <p:nvPr/>
        </p:nvSpPr>
        <p:spPr>
          <a:xfrm>
            <a:off x="8582849" y="11055391"/>
            <a:ext cx="2345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Euler’s Line</a:t>
            </a:r>
            <a:endParaRPr lang="ko-KR" altLang="en-US" sz="2800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8036713" y="9122452"/>
            <a:ext cx="6689862" cy="1760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/>
          <p:cNvSpPr/>
          <p:nvPr/>
        </p:nvSpPr>
        <p:spPr>
          <a:xfrm>
            <a:off x="7954589" y="18380768"/>
            <a:ext cx="6784975" cy="2665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10000"/>
              </a:lnSpc>
            </a:pPr>
            <a:r>
              <a:rPr lang="ko-KR" altLang="en-US" sz="44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문의</a:t>
            </a:r>
            <a:r>
              <a:rPr lang="en-US" altLang="ko-KR" sz="44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: </a:t>
            </a:r>
          </a:p>
          <a:p>
            <a:pPr fontAlgn="base">
              <a:lnSpc>
                <a:spcPct val="110000"/>
              </a:lnSpc>
            </a:pPr>
            <a:r>
              <a:rPr lang="ko-KR" altLang="en-US" sz="3600" dirty="0" err="1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배ㅂㅂ</a:t>
            </a:r>
            <a:r>
              <a:rPr lang="ko-KR" altLang="en-US" sz="36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</a:t>
            </a:r>
            <a:r>
              <a:rPr lang="ko-KR" altLang="en-US" sz="36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교수님</a:t>
            </a:r>
          </a:p>
          <a:p>
            <a:pPr fontAlgn="base">
              <a:lnSpc>
                <a:spcPct val="110000"/>
              </a:lnSpc>
            </a:pPr>
            <a:r>
              <a:rPr lang="en-US" altLang="ko-KR" sz="36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Tel. </a:t>
            </a:r>
            <a:r>
              <a:rPr lang="en-US" altLang="ko-KR" sz="36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000-000-2000</a:t>
            </a:r>
          </a:p>
          <a:p>
            <a:pPr fontAlgn="base">
              <a:lnSpc>
                <a:spcPct val="110000"/>
              </a:lnSpc>
            </a:pPr>
            <a:r>
              <a:rPr lang="en-US" altLang="ko-KR" sz="36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Email</a:t>
            </a:r>
            <a:r>
              <a:rPr lang="en-US" altLang="ko-KR" sz="36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: </a:t>
            </a:r>
            <a:r>
              <a:rPr lang="ko-KR" altLang="en-US" sz="3600" dirty="0" err="1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ㅗㅁㄴㄷ</a:t>
            </a:r>
            <a:r>
              <a:rPr lang="en-US" altLang="ko-KR" sz="36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@</a:t>
            </a:r>
            <a:r>
              <a:rPr lang="en-US" altLang="ko-KR" sz="36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unist.ac.kr</a:t>
            </a:r>
            <a:endParaRPr lang="ko-KR" altLang="en-US" sz="3600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2116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</TotalTime>
  <Words>106</Words>
  <Application>Microsoft Office PowerPoint</Application>
  <PresentationFormat>사용자 지정</PresentationFormat>
  <Paragraphs>30</Paragraphs>
  <Slides>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10" baseType="lpstr">
      <vt:lpstr>210 맨발의청춘 B</vt:lpstr>
      <vt:lpstr>210 맨발의청춘 L</vt:lpstr>
      <vt:lpstr>210 맨발의청춘 R</vt:lpstr>
      <vt:lpstr>맑은 고딕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max s</dc:creator>
  <cp:lastModifiedBy>max s</cp:lastModifiedBy>
  <cp:revision>38</cp:revision>
  <dcterms:created xsi:type="dcterms:W3CDTF">2015-11-04T08:04:20Z</dcterms:created>
  <dcterms:modified xsi:type="dcterms:W3CDTF">2016-01-08T06:51:16Z</dcterms:modified>
</cp:coreProperties>
</file>