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3" r:id="rId2"/>
    <p:sldId id="265" r:id="rId3"/>
    <p:sldId id="264" r:id="rId4"/>
  </p:sldIdLst>
  <p:sldSz cx="25199975" cy="37799963"/>
  <p:notesSz cx="6858000" cy="9144000"/>
  <p:defaultTextStyle>
    <a:defPPr>
      <a:defRPr lang="ko-KR"/>
    </a:defPPr>
    <a:lvl1pPr marL="0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1pPr>
    <a:lvl2pPr marL="1510769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2pPr>
    <a:lvl3pPr marL="3021542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3pPr>
    <a:lvl4pPr marL="4532311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4pPr>
    <a:lvl5pPr marL="6043083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5pPr>
    <a:lvl6pPr marL="7553854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6pPr>
    <a:lvl7pPr marL="9064624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7pPr>
    <a:lvl8pPr marL="10575394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8pPr>
    <a:lvl9pPr marL="12086163" algn="l" defTabSz="3021542" rtl="0" eaLnBrk="1" latinLnBrk="1" hangingPunct="1">
      <a:defRPr sz="594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906" userDrawn="1">
          <p15:clr>
            <a:srgbClr val="A4A3A4"/>
          </p15:clr>
        </p15:guide>
        <p15:guide id="2" pos="79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71D31"/>
    <a:srgbClr val="C2246B"/>
    <a:srgbClr val="475993"/>
    <a:srgbClr val="9E9683"/>
    <a:srgbClr val="AAA190"/>
    <a:srgbClr val="98907D"/>
    <a:srgbClr val="F7F7F7"/>
    <a:srgbClr val="FDFDFD"/>
    <a:srgbClr val="ECEAE4"/>
    <a:srgbClr val="BFB8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68" autoAdjust="0"/>
    <p:restoredTop sz="94660"/>
  </p:normalViewPr>
  <p:slideViewPr>
    <p:cSldViewPr snapToGrid="0" showGuides="1">
      <p:cViewPr varScale="1">
        <p:scale>
          <a:sx n="11" d="100"/>
          <a:sy n="11" d="100"/>
        </p:scale>
        <p:origin x="1380" y="66"/>
      </p:cViewPr>
      <p:guideLst>
        <p:guide orient="horz" pos="11906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89998" y="6186247"/>
            <a:ext cx="21419979" cy="13159987"/>
          </a:xfrm>
        </p:spPr>
        <p:txBody>
          <a:bodyPr anchor="b"/>
          <a:lstStyle>
            <a:lvl1pPr algn="ctr">
              <a:defRPr sz="16535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49997" y="19853733"/>
            <a:ext cx="18899981" cy="9126238"/>
          </a:xfrm>
        </p:spPr>
        <p:txBody>
          <a:bodyPr/>
          <a:lstStyle>
            <a:lvl1pPr marL="0" indent="0" algn="ctr">
              <a:buNone/>
              <a:defRPr sz="6614"/>
            </a:lvl1pPr>
            <a:lvl2pPr marL="1259997" indent="0" algn="ctr">
              <a:buNone/>
              <a:defRPr sz="5512"/>
            </a:lvl2pPr>
            <a:lvl3pPr marL="2519995" indent="0" algn="ctr">
              <a:buNone/>
              <a:defRPr sz="4961"/>
            </a:lvl3pPr>
            <a:lvl4pPr marL="3779992" indent="0" algn="ctr">
              <a:buNone/>
              <a:defRPr sz="4409"/>
            </a:lvl4pPr>
            <a:lvl5pPr marL="5039990" indent="0" algn="ctr">
              <a:buNone/>
              <a:defRPr sz="4409"/>
            </a:lvl5pPr>
            <a:lvl6pPr marL="6299987" indent="0" algn="ctr">
              <a:buNone/>
              <a:defRPr sz="4409"/>
            </a:lvl6pPr>
            <a:lvl7pPr marL="7559985" indent="0" algn="ctr">
              <a:buNone/>
              <a:defRPr sz="4409"/>
            </a:lvl7pPr>
            <a:lvl8pPr marL="8819982" indent="0" algn="ctr">
              <a:buNone/>
              <a:defRPr sz="4409"/>
            </a:lvl8pPr>
            <a:lvl9pPr marL="10079980" indent="0" algn="ctr">
              <a:buNone/>
              <a:defRPr sz="4409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3786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4294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8033733" y="2012498"/>
            <a:ext cx="5433745" cy="320337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32500" y="2012498"/>
            <a:ext cx="15986234" cy="32033721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161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8059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19375" y="9423752"/>
            <a:ext cx="21734978" cy="15723732"/>
          </a:xfrm>
        </p:spPr>
        <p:txBody>
          <a:bodyPr anchor="b"/>
          <a:lstStyle>
            <a:lvl1pPr>
              <a:defRPr sz="16535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19375" y="25296236"/>
            <a:ext cx="21734978" cy="8268739"/>
          </a:xfrm>
        </p:spPr>
        <p:txBody>
          <a:bodyPr/>
          <a:lstStyle>
            <a:lvl1pPr marL="0" indent="0">
              <a:buNone/>
              <a:defRPr sz="6614">
                <a:solidFill>
                  <a:schemeClr val="tx1"/>
                </a:solidFill>
              </a:defRPr>
            </a:lvl1pPr>
            <a:lvl2pPr marL="1259997" indent="0">
              <a:buNone/>
              <a:defRPr sz="5512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72088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32498" y="10062490"/>
            <a:ext cx="10709989" cy="2398372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757488" y="10062490"/>
            <a:ext cx="10709989" cy="23983729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59596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1" y="2012506"/>
            <a:ext cx="21734978" cy="7306246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5783" y="9266244"/>
            <a:ext cx="10660769" cy="4541243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35783" y="13807486"/>
            <a:ext cx="10660769" cy="2030873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757489" y="9266244"/>
            <a:ext cx="10713272" cy="4541243"/>
          </a:xfrm>
        </p:spPr>
        <p:txBody>
          <a:bodyPr anchor="b"/>
          <a:lstStyle>
            <a:lvl1pPr marL="0" indent="0">
              <a:buNone/>
              <a:defRPr sz="6614" b="1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757489" y="13807486"/>
            <a:ext cx="10713272" cy="2030873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5237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43080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5962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519998"/>
            <a:ext cx="8127648" cy="8819991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13272" y="5442503"/>
            <a:ext cx="12757487" cy="26862474"/>
          </a:xfrm>
        </p:spPr>
        <p:txBody>
          <a:bodyPr/>
          <a:lstStyle>
            <a:lvl1pPr>
              <a:defRPr sz="8819"/>
            </a:lvl1pPr>
            <a:lvl2pPr>
              <a:defRPr sz="7717"/>
            </a:lvl2pPr>
            <a:lvl3pPr>
              <a:defRPr sz="6614"/>
            </a:lvl3pPr>
            <a:lvl4pPr>
              <a:defRPr sz="5512"/>
            </a:lvl4pPr>
            <a:lvl5pPr>
              <a:defRPr sz="5512"/>
            </a:lvl5pPr>
            <a:lvl6pPr>
              <a:defRPr sz="5512"/>
            </a:lvl6pPr>
            <a:lvl7pPr>
              <a:defRPr sz="5512"/>
            </a:lvl7pPr>
            <a:lvl8pPr>
              <a:defRPr sz="5512"/>
            </a:lvl8pPr>
            <a:lvl9pPr>
              <a:defRPr sz="5512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1339989"/>
            <a:ext cx="8127648" cy="21008732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769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5780" y="2519998"/>
            <a:ext cx="8127648" cy="8819991"/>
          </a:xfrm>
        </p:spPr>
        <p:txBody>
          <a:bodyPr anchor="b"/>
          <a:lstStyle>
            <a:lvl1pPr>
              <a:defRPr sz="8819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713272" y="5442503"/>
            <a:ext cx="12757487" cy="26862474"/>
          </a:xfrm>
        </p:spPr>
        <p:txBody>
          <a:bodyPr anchor="t"/>
          <a:lstStyle>
            <a:lvl1pPr marL="0" indent="0">
              <a:buNone/>
              <a:defRPr sz="8819"/>
            </a:lvl1pPr>
            <a:lvl2pPr marL="1259997" indent="0">
              <a:buNone/>
              <a:defRPr sz="7717"/>
            </a:lvl2pPr>
            <a:lvl3pPr marL="2519995" indent="0">
              <a:buNone/>
              <a:defRPr sz="6614"/>
            </a:lvl3pPr>
            <a:lvl4pPr marL="3779992" indent="0">
              <a:buNone/>
              <a:defRPr sz="5512"/>
            </a:lvl4pPr>
            <a:lvl5pPr marL="5039990" indent="0">
              <a:buNone/>
              <a:defRPr sz="5512"/>
            </a:lvl5pPr>
            <a:lvl6pPr marL="6299987" indent="0">
              <a:buNone/>
              <a:defRPr sz="5512"/>
            </a:lvl6pPr>
            <a:lvl7pPr marL="7559985" indent="0">
              <a:buNone/>
              <a:defRPr sz="5512"/>
            </a:lvl7pPr>
            <a:lvl8pPr marL="8819982" indent="0">
              <a:buNone/>
              <a:defRPr sz="5512"/>
            </a:lvl8pPr>
            <a:lvl9pPr marL="10079980" indent="0">
              <a:buNone/>
              <a:defRPr sz="5512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5780" y="11339989"/>
            <a:ext cx="8127648" cy="21008732"/>
          </a:xfrm>
        </p:spPr>
        <p:txBody>
          <a:bodyPr/>
          <a:lstStyle>
            <a:lvl1pPr marL="0" indent="0">
              <a:buNone/>
              <a:defRPr sz="4409"/>
            </a:lvl1pPr>
            <a:lvl2pPr marL="1259997" indent="0">
              <a:buNone/>
              <a:defRPr sz="3858"/>
            </a:lvl2pPr>
            <a:lvl3pPr marL="2519995" indent="0">
              <a:buNone/>
              <a:defRPr sz="3307"/>
            </a:lvl3pPr>
            <a:lvl4pPr marL="3779992" indent="0">
              <a:buNone/>
              <a:defRPr sz="2756"/>
            </a:lvl4pPr>
            <a:lvl5pPr marL="5039990" indent="0">
              <a:buNone/>
              <a:defRPr sz="2756"/>
            </a:lvl5pPr>
            <a:lvl6pPr marL="6299987" indent="0">
              <a:buNone/>
              <a:defRPr sz="2756"/>
            </a:lvl6pPr>
            <a:lvl7pPr marL="7559985" indent="0">
              <a:buNone/>
              <a:defRPr sz="2756"/>
            </a:lvl7pPr>
            <a:lvl8pPr marL="8819982" indent="0">
              <a:buNone/>
              <a:defRPr sz="2756"/>
            </a:lvl8pPr>
            <a:lvl9pPr marL="10079980" indent="0">
              <a:buNone/>
              <a:defRPr sz="2756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55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32499" y="2012506"/>
            <a:ext cx="21734978" cy="730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2499" y="10062490"/>
            <a:ext cx="21734978" cy="239837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32498" y="35034974"/>
            <a:ext cx="5669994" cy="2012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16-09-22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347492" y="35034974"/>
            <a:ext cx="8504992" cy="2012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97483" y="35034974"/>
            <a:ext cx="5669994" cy="201249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30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2481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2519995" rtl="0" eaLnBrk="1" latinLnBrk="1" hangingPunct="1">
        <a:lnSpc>
          <a:spcPct val="90000"/>
        </a:lnSpc>
        <a:spcBef>
          <a:spcPct val="0"/>
        </a:spcBef>
        <a:buNone/>
        <a:defRPr sz="1212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29999" indent="-629999" algn="l" defTabSz="2519995" rtl="0" eaLnBrk="1" latinLnBrk="1" hangingPunct="1">
        <a:lnSpc>
          <a:spcPct val="90000"/>
        </a:lnSpc>
        <a:spcBef>
          <a:spcPts val="2756"/>
        </a:spcBef>
        <a:buFont typeface="Arial" panose="020B0604020202020204" pitchFamily="34" charset="0"/>
        <a:buChar char="•"/>
        <a:defRPr sz="7717" kern="1200">
          <a:solidFill>
            <a:schemeClr val="tx1"/>
          </a:solidFill>
          <a:latin typeface="+mn-lt"/>
          <a:ea typeface="+mn-ea"/>
          <a:cs typeface="+mn-cs"/>
        </a:defRPr>
      </a:lvl1pPr>
      <a:lvl2pPr marL="1889996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2pPr>
      <a:lvl3pPr marL="3149994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5512" kern="1200">
          <a:solidFill>
            <a:schemeClr val="tx1"/>
          </a:solidFill>
          <a:latin typeface="+mn-lt"/>
          <a:ea typeface="+mn-ea"/>
          <a:cs typeface="+mn-cs"/>
        </a:defRPr>
      </a:lvl3pPr>
      <a:lvl4pPr marL="4409991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669989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929986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8189984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9449981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709979" indent="-629999" algn="l" defTabSz="2519995" rtl="0" eaLnBrk="1" latinLnBrk="1" hangingPunct="1">
        <a:lnSpc>
          <a:spcPct val="90000"/>
        </a:lnSpc>
        <a:spcBef>
          <a:spcPts val="1378"/>
        </a:spcBef>
        <a:buFont typeface="Arial" panose="020B0604020202020204" pitchFamily="34" charset="0"/>
        <a:buChar char="•"/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2519995" rtl="0" eaLnBrk="1" latinLnBrk="1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6.jpg"/><Relationship Id="rId7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10" Type="http://schemas.openxmlformats.org/officeDocument/2006/relationships/image" Target="../media/image7.jpg"/><Relationship Id="rId4" Type="http://schemas.openxmlformats.org/officeDocument/2006/relationships/image" Target="../media/image2.jpg"/><Relationship Id="rId9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9892"/>
            <a:ext cx="25199975" cy="35480179"/>
          </a:xfrm>
          <a:prstGeom prst="rect">
            <a:avLst/>
          </a:prstGeom>
        </p:spPr>
      </p:pic>
      <p:grpSp>
        <p:nvGrpSpPr>
          <p:cNvPr id="13" name="그룹 12"/>
          <p:cNvGrpSpPr/>
          <p:nvPr/>
        </p:nvGrpSpPr>
        <p:grpSpPr>
          <a:xfrm>
            <a:off x="-695769" y="0"/>
            <a:ext cx="26196308" cy="38128596"/>
            <a:chOff x="-695769" y="0"/>
            <a:chExt cx="26196308" cy="38128596"/>
          </a:xfrm>
        </p:grpSpPr>
        <p:sp>
          <p:nvSpPr>
            <p:cNvPr id="44" name="직사각형 43"/>
            <p:cNvSpPr/>
            <p:nvPr/>
          </p:nvSpPr>
          <p:spPr>
            <a:xfrm rot="2645111">
              <a:off x="17591352" y="27640011"/>
              <a:ext cx="7909187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 rot="3809735">
              <a:off x="2871788" y="8381271"/>
              <a:ext cx="4718877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8" name="직사각형 17"/>
            <p:cNvSpPr/>
            <p:nvPr/>
          </p:nvSpPr>
          <p:spPr>
            <a:xfrm rot="6886284">
              <a:off x="16462468" y="9160950"/>
              <a:ext cx="7251054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 rot="197990">
              <a:off x="18159622" y="13009437"/>
              <a:ext cx="627667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 rot="9016863">
              <a:off x="15721582" y="24821247"/>
              <a:ext cx="6312872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8" name="그룹 7"/>
            <p:cNvGrpSpPr/>
            <p:nvPr/>
          </p:nvGrpSpPr>
          <p:grpSpPr>
            <a:xfrm>
              <a:off x="6078745" y="9707539"/>
              <a:ext cx="13103443" cy="17928074"/>
              <a:chOff x="6040645" y="9707539"/>
              <a:chExt cx="13103443" cy="17928074"/>
            </a:xfrm>
          </p:grpSpPr>
          <p:sp>
            <p:nvSpPr>
              <p:cNvPr id="4" name="직사각형 3"/>
              <p:cNvSpPr/>
              <p:nvPr/>
            </p:nvSpPr>
            <p:spPr>
              <a:xfrm>
                <a:off x="6040645" y="9707539"/>
                <a:ext cx="9674443" cy="1148006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just" fontAlgn="base"/>
                <a:r>
                  <a:rPr lang="ko-KR" altLang="en-US" sz="74000" kern="0" dirty="0" smtClean="0">
                    <a:blipFill dpi="0" rotWithShape="1"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  <a:ea typeface="迷你简隶书" panose="03000509000000000000" pitchFamily="65" charset="-122"/>
                  </a:rPr>
                  <a:t>食</a:t>
                </a:r>
                <a:endParaRPr lang="ko-KR" altLang="en-US" sz="74000" kern="0" spc="0" dirty="0">
                  <a:blipFill dpi="0"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ffectLst/>
                </a:endParaRPr>
              </a:p>
            </p:txBody>
          </p:sp>
          <p:sp>
            <p:nvSpPr>
              <p:cNvPr id="5" name="직사각형 4"/>
              <p:cNvSpPr/>
              <p:nvPr/>
            </p:nvSpPr>
            <p:spPr>
              <a:xfrm>
                <a:off x="9469645" y="16155547"/>
                <a:ext cx="9674443" cy="1148006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just" fontAlgn="base"/>
                <a:r>
                  <a:rPr lang="ko-KR" altLang="en-US" sz="74000" kern="0" dirty="0" smtClean="0">
                    <a:blipFill dpi="0" rotWithShape="1"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  <a:ea typeface="迷你简隶书" panose="03000509000000000000" pitchFamily="65" charset="-122"/>
                  </a:rPr>
                  <a:t>客</a:t>
                </a:r>
                <a:endParaRPr lang="ko-KR" altLang="en-US" sz="74000" kern="0" spc="0" dirty="0">
                  <a:blipFill dpi="0" rotWithShape="1">
                    <a:blip r:embed="rId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ffectLst/>
                </a:endParaRPr>
              </a:p>
            </p:txBody>
          </p:sp>
        </p:grpSp>
        <p:sp>
          <p:nvSpPr>
            <p:cNvPr id="25" name="직사각형 24"/>
            <p:cNvSpPr/>
            <p:nvPr/>
          </p:nvSpPr>
          <p:spPr>
            <a:xfrm rot="10565430">
              <a:off x="7500042" y="26252114"/>
              <a:ext cx="9336984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/>
            <p:cNvSpPr/>
            <p:nvPr/>
          </p:nvSpPr>
          <p:spPr>
            <a:xfrm rot="21269588">
              <a:off x="704920" y="18436860"/>
              <a:ext cx="3351351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 rot="15900731">
              <a:off x="295755" y="14973452"/>
              <a:ext cx="7934146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4" name="직사각형 33"/>
            <p:cNvSpPr/>
            <p:nvPr/>
          </p:nvSpPr>
          <p:spPr>
            <a:xfrm rot="3298406">
              <a:off x="1786632" y="33481505"/>
              <a:ext cx="7909187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 rot="2158646">
              <a:off x="4952121" y="31440954"/>
              <a:ext cx="9252751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 rot="8668122">
              <a:off x="-106583" y="29809441"/>
              <a:ext cx="8914273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/>
            <p:cNvSpPr/>
            <p:nvPr/>
          </p:nvSpPr>
          <p:spPr>
            <a:xfrm rot="11071249">
              <a:off x="873395" y="23285194"/>
              <a:ext cx="6663230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 rot="5731135">
              <a:off x="5555338" y="25126836"/>
              <a:ext cx="4495191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직사각형 27"/>
            <p:cNvSpPr/>
            <p:nvPr/>
          </p:nvSpPr>
          <p:spPr>
            <a:xfrm rot="1156025">
              <a:off x="53002" y="27994191"/>
              <a:ext cx="18646070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0" name="직사각형 19"/>
            <p:cNvSpPr/>
            <p:nvPr/>
          </p:nvSpPr>
          <p:spPr>
            <a:xfrm rot="11558629">
              <a:off x="17439056" y="5874112"/>
              <a:ext cx="7083443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직사각형 38"/>
            <p:cNvSpPr/>
            <p:nvPr/>
          </p:nvSpPr>
          <p:spPr>
            <a:xfrm rot="1521383">
              <a:off x="10604236" y="3575634"/>
              <a:ext cx="7555683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331019" y="20987341"/>
              <a:ext cx="918458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200" dirty="0" smtClean="0">
                  <a:blipFill dpi="0"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SIKGAEK, </a:t>
              </a:r>
              <a:r>
                <a:rPr lang="en-US" altLang="ko-KR" sz="7200" dirty="0" err="1" smtClean="0">
                  <a:blipFill dpi="0"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Sutera</a:t>
              </a:r>
              <a:endParaRPr lang="ko-KR" altLang="en-US" sz="7200" dirty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4114783" y="15576040"/>
              <a:ext cx="92405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7200" dirty="0" smtClean="0">
                  <a:blipFill dpi="0" rotWithShape="1"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Korean </a:t>
              </a:r>
              <a:r>
                <a:rPr lang="en-US" altLang="ko-KR" sz="7200" dirty="0" err="1" smtClean="0">
                  <a:blipFill dpi="0" rotWithShape="1"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Restoran</a:t>
              </a:r>
              <a:endParaRPr lang="ko-KR" altLang="en-US" sz="7200" dirty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endParaRPr>
            </a:p>
          </p:txBody>
        </p:sp>
        <p:sp>
          <p:nvSpPr>
            <p:cNvPr id="17" name="직사각형 16"/>
            <p:cNvSpPr/>
            <p:nvPr/>
          </p:nvSpPr>
          <p:spPr>
            <a:xfrm rot="7034278">
              <a:off x="11895217" y="5129588"/>
              <a:ext cx="11305129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직사각형 20"/>
            <p:cNvSpPr/>
            <p:nvPr/>
          </p:nvSpPr>
          <p:spPr>
            <a:xfrm rot="810176">
              <a:off x="271873" y="3862635"/>
              <a:ext cx="6683834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2" name="직사각형 21"/>
            <p:cNvSpPr/>
            <p:nvPr/>
          </p:nvSpPr>
          <p:spPr>
            <a:xfrm rot="20825265">
              <a:off x="407153" y="10359817"/>
              <a:ext cx="13721546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 rot="20825265">
              <a:off x="19725716" y="18066022"/>
              <a:ext cx="4718877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직사각형 23"/>
            <p:cNvSpPr/>
            <p:nvPr/>
          </p:nvSpPr>
          <p:spPr>
            <a:xfrm rot="11978473">
              <a:off x="20254570" y="23463673"/>
              <a:ext cx="471887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10800000">
              <a:off x="17700827" y="30597237"/>
              <a:ext cx="688546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5" name="직사각형 34"/>
            <p:cNvSpPr/>
            <p:nvPr/>
          </p:nvSpPr>
          <p:spPr>
            <a:xfrm rot="19881349">
              <a:off x="9263384" y="34033810"/>
              <a:ext cx="9702798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0" name="직사각형 39"/>
            <p:cNvSpPr/>
            <p:nvPr/>
          </p:nvSpPr>
          <p:spPr>
            <a:xfrm rot="4854007">
              <a:off x="3818560" y="2386798"/>
              <a:ext cx="5059952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" name="직사각형 15"/>
            <p:cNvSpPr/>
            <p:nvPr/>
          </p:nvSpPr>
          <p:spPr>
            <a:xfrm rot="2475791">
              <a:off x="6099606" y="8319042"/>
              <a:ext cx="14252685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 rot="4318583">
              <a:off x="12296385" y="30807617"/>
              <a:ext cx="11108994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" name="직사각형 14"/>
            <p:cNvSpPr/>
            <p:nvPr/>
          </p:nvSpPr>
          <p:spPr>
            <a:xfrm rot="19542122">
              <a:off x="-695769" y="4412048"/>
              <a:ext cx="15793427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" name="직사각형 2"/>
            <p:cNvSpPr/>
            <p:nvPr/>
          </p:nvSpPr>
          <p:spPr>
            <a:xfrm>
              <a:off x="0" y="0"/>
              <a:ext cx="25199975" cy="1384995"/>
            </a:xfrm>
            <a:prstGeom prst="rect">
              <a:avLst/>
            </a:prstGeom>
            <a:blipFill dpi="0"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0" y="36414968"/>
              <a:ext cx="25199975" cy="1384995"/>
            </a:xfrm>
            <a:prstGeom prst="rect">
              <a:avLst/>
            </a:prstGeom>
            <a:blipFill dpi="0" rotWithShape="1">
              <a:blip r:embed="rId8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" name="직사각형 10"/>
            <p:cNvSpPr/>
            <p:nvPr/>
          </p:nvSpPr>
          <p:spPr>
            <a:xfrm rot="5400000">
              <a:off x="-16834630" y="18195344"/>
              <a:ext cx="35054252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" name="직사각형 11"/>
            <p:cNvSpPr/>
            <p:nvPr/>
          </p:nvSpPr>
          <p:spPr>
            <a:xfrm rot="5400000">
              <a:off x="6980986" y="18195344"/>
              <a:ext cx="35054252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 rot="4709644">
              <a:off x="17566387" y="20543876"/>
              <a:ext cx="5426239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0108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59892"/>
            <a:ext cx="26101964" cy="36750130"/>
          </a:xfrm>
          <a:prstGeom prst="rect">
            <a:avLst/>
          </a:prstGeom>
        </p:spPr>
      </p:pic>
      <p:sp>
        <p:nvSpPr>
          <p:cNvPr id="44" name="직사각형 43"/>
          <p:cNvSpPr/>
          <p:nvPr/>
        </p:nvSpPr>
        <p:spPr>
          <a:xfrm rot="2645111">
            <a:off x="18008403" y="21809381"/>
            <a:ext cx="4948170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직사각형 30"/>
          <p:cNvSpPr/>
          <p:nvPr/>
        </p:nvSpPr>
        <p:spPr>
          <a:xfrm rot="9016863">
            <a:off x="15721582" y="20020647"/>
            <a:ext cx="6312872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 rot="10260796">
            <a:off x="17547781" y="23511835"/>
            <a:ext cx="6885467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 rot="6001032">
            <a:off x="11048904" y="23668000"/>
            <a:ext cx="4948170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 rot="10565430">
            <a:off x="7500042" y="21451514"/>
            <a:ext cx="9336984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3" name="직사각형 32"/>
          <p:cNvSpPr/>
          <p:nvPr/>
        </p:nvSpPr>
        <p:spPr>
          <a:xfrm rot="8668122">
            <a:off x="2083575" y="24307105"/>
            <a:ext cx="6499275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직사각형 28"/>
          <p:cNvSpPr/>
          <p:nvPr/>
        </p:nvSpPr>
        <p:spPr>
          <a:xfrm rot="11071249">
            <a:off x="873395" y="18484594"/>
            <a:ext cx="6663230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 rot="5731135">
            <a:off x="5555338" y="20326236"/>
            <a:ext cx="4495191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8" name="직사각형 27"/>
          <p:cNvSpPr/>
          <p:nvPr/>
        </p:nvSpPr>
        <p:spPr>
          <a:xfrm rot="1156025">
            <a:off x="179194" y="22450142"/>
            <a:ext cx="14139936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3" name="직사각형 42"/>
          <p:cNvSpPr/>
          <p:nvPr/>
        </p:nvSpPr>
        <p:spPr>
          <a:xfrm rot="3809735">
            <a:off x="2871788" y="3580671"/>
            <a:ext cx="4718877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 rot="6886284">
            <a:off x="17027075" y="5242715"/>
            <a:ext cx="5307487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직사각형 41"/>
          <p:cNvSpPr/>
          <p:nvPr/>
        </p:nvSpPr>
        <p:spPr>
          <a:xfrm rot="10969257">
            <a:off x="18159622" y="8208837"/>
            <a:ext cx="6276677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8" name="그룹 7"/>
          <p:cNvGrpSpPr/>
          <p:nvPr/>
        </p:nvGrpSpPr>
        <p:grpSpPr>
          <a:xfrm>
            <a:off x="6078745" y="4906939"/>
            <a:ext cx="13103443" cy="17928074"/>
            <a:chOff x="6040645" y="9707539"/>
            <a:chExt cx="13103443" cy="17928074"/>
          </a:xfrm>
        </p:grpSpPr>
        <p:sp>
          <p:nvSpPr>
            <p:cNvPr id="4" name="직사각형 3"/>
            <p:cNvSpPr/>
            <p:nvPr/>
          </p:nvSpPr>
          <p:spPr>
            <a:xfrm>
              <a:off x="6040645" y="9707539"/>
              <a:ext cx="9674443" cy="1148006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just" fontAlgn="base"/>
              <a:r>
                <a:rPr lang="ko-KR" altLang="en-US" sz="74000" kern="0" dirty="0" smtClean="0">
                  <a:blipFill dpi="0"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食</a:t>
              </a:r>
              <a:endParaRPr lang="ko-KR" altLang="en-US" sz="74000" kern="0" spc="0" dirty="0">
                <a:blipFill dpi="0" rotWithShape="1"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  <p:sp>
          <p:nvSpPr>
            <p:cNvPr id="5" name="직사각형 4"/>
            <p:cNvSpPr/>
            <p:nvPr/>
          </p:nvSpPr>
          <p:spPr>
            <a:xfrm>
              <a:off x="9469645" y="16155547"/>
              <a:ext cx="9674443" cy="1148006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just" fontAlgn="base"/>
              <a:r>
                <a:rPr lang="ko-KR" altLang="en-US" sz="74000" kern="0" dirty="0" smtClean="0">
                  <a:blipFill dpi="0" rotWithShape="1">
                    <a:blip r:embed="rId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客</a:t>
              </a:r>
              <a:endParaRPr lang="ko-KR" altLang="en-US" sz="74000" kern="0" spc="0" dirty="0">
                <a:blipFill dpi="0" rotWithShape="1"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</p:grpSp>
      <p:sp>
        <p:nvSpPr>
          <p:cNvPr id="27" name="직사각형 26"/>
          <p:cNvSpPr/>
          <p:nvPr/>
        </p:nvSpPr>
        <p:spPr>
          <a:xfrm rot="21269588">
            <a:off x="704920" y="13636260"/>
            <a:ext cx="3351351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직사각형 25"/>
          <p:cNvSpPr/>
          <p:nvPr/>
        </p:nvSpPr>
        <p:spPr>
          <a:xfrm rot="15900731">
            <a:off x="295755" y="10172852"/>
            <a:ext cx="7934146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 rot="11558629">
            <a:off x="17058349" y="2980569"/>
            <a:ext cx="7083443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9" name="직사각형 38"/>
          <p:cNvSpPr/>
          <p:nvPr/>
        </p:nvSpPr>
        <p:spPr>
          <a:xfrm rot="16794556">
            <a:off x="11921307" y="1826178"/>
            <a:ext cx="3927935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1331019" y="16186741"/>
            <a:ext cx="9184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dirty="0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SIKGAEK, </a:t>
            </a:r>
            <a:r>
              <a:rPr lang="en-US" altLang="ko-KR" sz="7200" dirty="0" err="1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Sutera</a:t>
            </a:r>
            <a:endParaRPr lang="ko-KR" altLang="en-US" sz="7200" dirty="0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114783" y="10775440"/>
            <a:ext cx="92405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Korean </a:t>
            </a:r>
            <a:r>
              <a:rPr lang="en-US" altLang="ko-KR" sz="7200" dirty="0" err="1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Restoran</a:t>
            </a:r>
            <a:endParaRPr lang="ko-KR" altLang="en-US" sz="72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sp>
        <p:nvSpPr>
          <p:cNvPr id="17" name="직사각형 16"/>
          <p:cNvSpPr/>
          <p:nvPr/>
        </p:nvSpPr>
        <p:spPr>
          <a:xfrm rot="7034278">
            <a:off x="13297017" y="2627219"/>
            <a:ext cx="6135413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 rot="20825265">
            <a:off x="407153" y="5559217"/>
            <a:ext cx="13721546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 rot="20825265">
            <a:off x="19725716" y="13265422"/>
            <a:ext cx="4718877" cy="1384995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 rot="11978473">
            <a:off x="20254570" y="18663073"/>
            <a:ext cx="4718877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 rot="2475791">
            <a:off x="7591266" y="4080058"/>
            <a:ext cx="12549574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 rot="4318583">
            <a:off x="14111411" y="23507766"/>
            <a:ext cx="5852552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 rot="19542122">
            <a:off x="31562" y="1968501"/>
            <a:ext cx="7427613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 rot="5400000">
            <a:off x="-12680606" y="12680604"/>
            <a:ext cx="26746204" cy="1384995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직사각형 36"/>
          <p:cNvSpPr/>
          <p:nvPr/>
        </p:nvSpPr>
        <p:spPr>
          <a:xfrm rot="4709644">
            <a:off x="17566387" y="15743276"/>
            <a:ext cx="5426239" cy="1384995"/>
          </a:xfrm>
          <a:prstGeom prst="rect">
            <a:avLst/>
          </a:prstGeom>
          <a:blipFill dpi="0"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384993" y="0"/>
            <a:ext cx="23814981" cy="1384995"/>
          </a:xfrm>
          <a:prstGeom prst="rect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0" y="26204168"/>
            <a:ext cx="25199975" cy="1384995"/>
          </a:xfrm>
          <a:prstGeom prst="rect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-11141" y="28853777"/>
            <a:ext cx="2521111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400" dirty="0" smtClean="0">
                <a:blipFill dpi="0"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The Perfect Place </a:t>
            </a:r>
            <a:r>
              <a:rPr lang="en-US" altLang="ko-KR" sz="74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for Your Family</a:t>
            </a:r>
            <a:endParaRPr lang="ko-KR" altLang="en-US" sz="7400" dirty="0">
              <a:blipFill dpi="0" rotWithShape="1"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942975" y="35555197"/>
            <a:ext cx="2337117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5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L</a:t>
            </a:r>
            <a:r>
              <a:rPr lang="ko-KR" altLang="ko-KR" sz="4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earn </a:t>
            </a:r>
            <a:r>
              <a:rPr lang="ko-KR" altLang="ko-KR" sz="4400" dirty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about our Upcoming Promotions by </a:t>
            </a:r>
            <a:r>
              <a:rPr lang="ko-KR" altLang="ko-KR" sz="4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Checking-out</a:t>
            </a:r>
            <a:r>
              <a:rPr lang="en-US" altLang="ko-KR" sz="4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 </a:t>
            </a:r>
            <a:r>
              <a:rPr lang="ko-KR" altLang="ko-KR" sz="4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Our </a:t>
            </a:r>
            <a:r>
              <a:rPr lang="ko-KR" altLang="ko-KR" sz="4400" dirty="0" smtClean="0">
                <a:solidFill>
                  <a:srgbClr val="475993"/>
                </a:solidFill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FBpage</a:t>
            </a:r>
            <a:r>
              <a:rPr lang="ko-KR" altLang="ko-KR" sz="4400" dirty="0" smtClean="0"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 &amp; </a:t>
            </a:r>
            <a:r>
              <a:rPr lang="ko-KR" altLang="ko-KR" sz="4400" dirty="0" smtClean="0">
                <a:solidFill>
                  <a:srgbClr val="C2246B"/>
                </a:solidFill>
                <a:latin typeface="迷你简隶书" panose="03000509000000000000" pitchFamily="65" charset="-122"/>
                <a:ea typeface="Sandoll 국대떡볶이 01 Light" panose="020B0600000101010101" pitchFamily="34" charset="-127"/>
              </a:rPr>
              <a:t>Instagram</a:t>
            </a:r>
            <a:r>
              <a:rPr lang="en-US" altLang="ko-KR" sz="4400" dirty="0">
                <a:latin typeface="迷你简隶书" panose="03000509000000000000" pitchFamily="65" charset="-122"/>
                <a:ea typeface="迷你简隶书" panose="03000509000000000000" pitchFamily="65" charset="-122"/>
              </a:rPr>
              <a:t>.</a:t>
            </a:r>
            <a:endParaRPr lang="ko-KR" altLang="ko-KR" sz="4400" dirty="0">
              <a:latin typeface="迷你简隶书" panose="03000509000000000000" pitchFamily="65" charset="-122"/>
              <a:ea typeface="Sandoll 국대떡볶이 01 Light" panose="020B0600000101010101" pitchFamily="34" charset="-127"/>
            </a:endParaRPr>
          </a:p>
        </p:txBody>
      </p:sp>
      <p:grpSp>
        <p:nvGrpSpPr>
          <p:cNvPr id="19" name="그룹 18"/>
          <p:cNvGrpSpPr/>
          <p:nvPr/>
        </p:nvGrpSpPr>
        <p:grpSpPr>
          <a:xfrm>
            <a:off x="2845456" y="36762776"/>
            <a:ext cx="9720415" cy="738664"/>
            <a:chOff x="376567" y="35500898"/>
            <a:chExt cx="9720415" cy="738664"/>
          </a:xfrm>
        </p:grpSpPr>
        <p:sp>
          <p:nvSpPr>
            <p:cNvPr id="49" name="직사각형 48"/>
            <p:cNvSpPr/>
            <p:nvPr/>
          </p:nvSpPr>
          <p:spPr>
            <a:xfrm>
              <a:off x="1021001" y="35500898"/>
              <a:ext cx="9075981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14400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ko-KR" altLang="ko-KR" sz="4200" dirty="0" smtClean="0">
                  <a:solidFill>
                    <a:srgbClr val="475993"/>
                  </a:solidFill>
                  <a:latin typeface="迷你简隶书" panose="03000509000000000000" pitchFamily="65" charset="-122"/>
                  <a:ea typeface="Sandoll 국대떡볶이 01 Light" panose="020B0600000101010101" pitchFamily="34" charset="-127"/>
                </a:rPr>
                <a:t>www.facebook.com/Sikgaek.Sutera</a:t>
              </a:r>
              <a:endParaRPr lang="ko-KR" altLang="ko-KR" sz="4200" dirty="0">
                <a:solidFill>
                  <a:srgbClr val="475993"/>
                </a:solidFill>
                <a:latin typeface="迷你简隶书" panose="03000509000000000000" pitchFamily="65" charset="-122"/>
                <a:ea typeface="Sandoll 국대떡볶이 01 Light" panose="020B0600000101010101" pitchFamily="34" charset="-127"/>
              </a:endParaRPr>
            </a:p>
          </p:txBody>
        </p:sp>
        <p:pic>
          <p:nvPicPr>
            <p:cNvPr id="52" name="그림 51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6567" y="35597943"/>
              <a:ext cx="561975" cy="561975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4" name="그룹 53"/>
          <p:cNvGrpSpPr/>
          <p:nvPr/>
        </p:nvGrpSpPr>
        <p:grpSpPr>
          <a:xfrm>
            <a:off x="13079916" y="36762776"/>
            <a:ext cx="9720415" cy="738664"/>
            <a:chOff x="10611027" y="35500898"/>
            <a:chExt cx="9720415" cy="738664"/>
          </a:xfrm>
        </p:grpSpPr>
        <p:sp>
          <p:nvSpPr>
            <p:cNvPr id="51" name="직사각형 50"/>
            <p:cNvSpPr/>
            <p:nvPr/>
          </p:nvSpPr>
          <p:spPr>
            <a:xfrm>
              <a:off x="11255461" y="35500898"/>
              <a:ext cx="9075981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 defTabSz="914400" eaLnBrk="0" fontAlgn="base" latinLnBrk="0" hangingPunct="0">
                <a:spcBef>
                  <a:spcPct val="0"/>
                </a:spcBef>
                <a:spcAft>
                  <a:spcPct val="0"/>
                </a:spcAft>
              </a:pPr>
              <a:r>
                <a:rPr lang="ko-KR" altLang="ko-KR" sz="4200" dirty="0" smtClean="0">
                  <a:solidFill>
                    <a:srgbClr val="C2246B"/>
                  </a:solidFill>
                  <a:latin typeface="迷你简隶书" panose="03000509000000000000" pitchFamily="65" charset="-122"/>
                  <a:ea typeface="Sandoll 국대떡볶이 01 Light" panose="020B0600000101010101" pitchFamily="34" charset="-127"/>
                </a:rPr>
                <a:t>www.instagram.com/sikgaek.sutera</a:t>
              </a:r>
              <a:endParaRPr lang="ko-KR" altLang="ko-KR" sz="4200" dirty="0">
                <a:solidFill>
                  <a:srgbClr val="C2246B"/>
                </a:solidFill>
                <a:latin typeface="迷你简隶书" panose="03000509000000000000" pitchFamily="65" charset="-122"/>
                <a:ea typeface="Sandoll 국대떡볶이 01 Light" panose="020B0600000101010101" pitchFamily="34" charset="-127"/>
              </a:endParaRPr>
            </a:p>
          </p:txBody>
        </p:sp>
        <p:pic>
          <p:nvPicPr>
            <p:cNvPr id="53" name="그림 52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11027" y="35597943"/>
              <a:ext cx="561975" cy="561975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55" name="자유형 54"/>
          <p:cNvSpPr/>
          <p:nvPr/>
        </p:nvSpPr>
        <p:spPr>
          <a:xfrm rot="6001032">
            <a:off x="11595715" y="23748178"/>
            <a:ext cx="3826224" cy="1384996"/>
          </a:xfrm>
          <a:custGeom>
            <a:avLst/>
            <a:gdLst>
              <a:gd name="connsiteX0" fmla="*/ 0 w 3826224"/>
              <a:gd name="connsiteY0" fmla="*/ 0 h 1384996"/>
              <a:gd name="connsiteX1" fmla="*/ 3581583 w 3826224"/>
              <a:gd name="connsiteY1" fmla="*/ 1 h 1384996"/>
              <a:gd name="connsiteX2" fmla="*/ 3826224 w 3826224"/>
              <a:gd name="connsiteY2" fmla="*/ 1384996 h 1384996"/>
              <a:gd name="connsiteX3" fmla="*/ 343437 w 3826224"/>
              <a:gd name="connsiteY3" fmla="*/ 1384996 h 1384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26224" h="1384996">
                <a:moveTo>
                  <a:pt x="0" y="0"/>
                </a:moveTo>
                <a:lnTo>
                  <a:pt x="3581583" y="1"/>
                </a:lnTo>
                <a:lnTo>
                  <a:pt x="3826224" y="1384996"/>
                </a:lnTo>
                <a:lnTo>
                  <a:pt x="343437" y="1384996"/>
                </a:lnTo>
                <a:close/>
              </a:path>
            </a:pathLst>
          </a:cu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 rot="5400000">
            <a:off x="11406025" y="13794582"/>
            <a:ext cx="26204170" cy="1384995"/>
          </a:xfrm>
          <a:prstGeom prst="rect">
            <a:avLst/>
          </a:prstGeom>
          <a:blipFill dpi="0" rotWithShape="1"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5000625" y="32272634"/>
            <a:ext cx="60011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Korean </a:t>
            </a:r>
            <a:r>
              <a:rPr lang="en-US" altLang="ko-KR" sz="5400" dirty="0" err="1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Restoran</a:t>
            </a:r>
            <a:endParaRPr lang="ko-KR" altLang="en-US" sz="5400" dirty="0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grpSp>
        <p:nvGrpSpPr>
          <p:cNvPr id="2" name="그룹 1"/>
          <p:cNvGrpSpPr/>
          <p:nvPr/>
        </p:nvGrpSpPr>
        <p:grpSpPr>
          <a:xfrm>
            <a:off x="11509812" y="31428393"/>
            <a:ext cx="2200588" cy="2904441"/>
            <a:chOff x="11452662" y="30399693"/>
            <a:chExt cx="2200588" cy="2904441"/>
          </a:xfrm>
        </p:grpSpPr>
        <p:sp>
          <p:nvSpPr>
            <p:cNvPr id="62" name="직사각형 61"/>
            <p:cNvSpPr/>
            <p:nvPr/>
          </p:nvSpPr>
          <p:spPr>
            <a:xfrm>
              <a:off x="11452662" y="30399693"/>
              <a:ext cx="1467059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ko-KR" altLang="en-US" sz="12000" kern="0" dirty="0" smtClean="0">
                  <a:blipFill dpi="0" rotWithShape="1"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食</a:t>
              </a:r>
              <a:endParaRPr lang="ko-KR" altLang="en-US" sz="12000" kern="0" spc="0" dirty="0">
                <a:blipFill dpi="0" rotWithShape="1">
                  <a:blip r:embed="rId5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  <p:sp>
          <p:nvSpPr>
            <p:cNvPr id="63" name="직사각형 62"/>
            <p:cNvSpPr/>
            <p:nvPr/>
          </p:nvSpPr>
          <p:spPr>
            <a:xfrm>
              <a:off x="12186191" y="31365142"/>
              <a:ext cx="1467059" cy="193899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ko-KR" altLang="en-US" sz="12000" kern="0" dirty="0" smtClean="0">
                  <a:blipFill dpi="0" rotWithShape="1">
                    <a:blip r:embed="rId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客</a:t>
              </a:r>
              <a:endParaRPr lang="ko-KR" altLang="en-US" sz="12000" kern="0" spc="0" dirty="0">
                <a:blipFill dpi="0" rotWithShape="1"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</p:grpSp>
      <p:sp>
        <p:nvSpPr>
          <p:cNvPr id="65" name="TextBox 64"/>
          <p:cNvSpPr txBox="1"/>
          <p:nvPr/>
        </p:nvSpPr>
        <p:spPr>
          <a:xfrm>
            <a:off x="13916931" y="32272634"/>
            <a:ext cx="602841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5400" dirty="0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SIKGAEK</a:t>
            </a:r>
            <a:r>
              <a:rPr lang="en-US" altLang="ko-KR" sz="5400" dirty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, </a:t>
            </a:r>
            <a:r>
              <a:rPr lang="en-US" altLang="ko-KR" sz="5400" dirty="0" err="1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Sutera</a:t>
            </a:r>
            <a:endParaRPr lang="ko-KR" altLang="en-US" sz="5400" dirty="0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9388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97790" y="-226859"/>
            <a:ext cx="26995555" cy="3800825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45464" y="1046440"/>
            <a:ext cx="2521111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spc="2100" dirty="0" smtClean="0">
                <a:blipFill dpi="0" rotWithShape="1"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The Perfect Place </a:t>
            </a:r>
            <a:r>
              <a:rPr lang="en-US" altLang="ko-KR" sz="6600" spc="2100" dirty="0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for Your Family</a:t>
            </a:r>
            <a:endParaRPr lang="ko-KR" altLang="en-US" sz="6600" spc="2100" dirty="0">
              <a:blipFill dpi="0" rotWithShape="1"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28575" y="36769883"/>
            <a:ext cx="2519997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91440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ko-KR" altLang="ko-KR" sz="3800" spc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Learn </a:t>
            </a:r>
            <a:r>
              <a:rPr lang="ko-KR" altLang="ko-KR" sz="3800" spc="600" dirty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about our Upcoming Promotions by </a:t>
            </a:r>
            <a:r>
              <a:rPr lang="ko-KR" altLang="ko-KR" sz="3800" spc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Checking-out</a:t>
            </a:r>
            <a:r>
              <a:rPr lang="en-US" altLang="ko-KR" sz="3800" spc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 </a:t>
            </a:r>
            <a:r>
              <a:rPr lang="ko-KR" altLang="ko-KR" sz="3800" spc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Our </a:t>
            </a:r>
            <a:r>
              <a:rPr lang="ko-KR" altLang="ko-KR" sz="3800" spc="6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F</a:t>
            </a:r>
            <a:r>
              <a:rPr lang="en-US" altLang="ko-KR" sz="3800" spc="6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.</a:t>
            </a:r>
            <a:r>
              <a:rPr lang="ko-KR" altLang="ko-KR" sz="3800" spc="6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B</a:t>
            </a:r>
            <a:r>
              <a:rPr lang="en-US" altLang="ko-KR" sz="3800" spc="6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.</a:t>
            </a:r>
            <a:r>
              <a:rPr lang="ko-KR" altLang="ko-KR" sz="3800" spc="6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page</a:t>
            </a:r>
            <a:r>
              <a:rPr lang="ko-KR" altLang="ko-KR" sz="3800" spc="600" dirty="0" smtClean="0">
                <a:latin typeface="a고딕15" panose="02020600000000000000" pitchFamily="18" charset="-127"/>
                <a:ea typeface="a고딕15" panose="02020600000000000000" pitchFamily="18" charset="-127"/>
              </a:rPr>
              <a:t> </a:t>
            </a:r>
            <a:r>
              <a:rPr lang="ko-KR" altLang="ko-KR" sz="3800" spc="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&amp;</a:t>
            </a:r>
            <a:r>
              <a:rPr lang="ko-KR" altLang="ko-KR" sz="3800" spc="600" dirty="0" smtClean="0">
                <a:latin typeface="a고딕15" panose="02020600000000000000" pitchFamily="18" charset="-127"/>
                <a:ea typeface="a고딕15" panose="02020600000000000000" pitchFamily="18" charset="-127"/>
              </a:rPr>
              <a:t> </a:t>
            </a:r>
            <a:r>
              <a:rPr lang="ko-KR" altLang="ko-KR" sz="3800" spc="6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Instagram</a:t>
            </a:r>
            <a:endParaRPr lang="ko-KR" altLang="ko-KR" sz="3800" spc="600" dirty="0"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692983" y="34416738"/>
            <a:ext cx="891788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3600" spc="3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www.</a:t>
            </a:r>
            <a:r>
              <a:rPr lang="ko-KR" altLang="ko-KR" sz="3600" spc="300" dirty="0" smtClean="0">
                <a:solidFill>
                  <a:srgbClr val="475993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facebook.com/Sikgaek.Sutera</a:t>
            </a:r>
            <a:endParaRPr lang="ko-KR" altLang="ko-KR" sz="3600" spc="300" dirty="0">
              <a:solidFill>
                <a:srgbClr val="475993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549" y="34485208"/>
            <a:ext cx="561975" cy="56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직사각형 13"/>
          <p:cNvSpPr/>
          <p:nvPr/>
        </p:nvSpPr>
        <p:spPr>
          <a:xfrm>
            <a:off x="14279992" y="34416738"/>
            <a:ext cx="91175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lang="en-US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www.</a:t>
            </a:r>
            <a:r>
              <a:rPr lang="ko-KR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instagram.com/</a:t>
            </a:r>
            <a:r>
              <a:rPr lang="en-US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S</a:t>
            </a:r>
            <a:r>
              <a:rPr lang="ko-KR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ikgaek.</a:t>
            </a:r>
            <a:r>
              <a:rPr lang="en-US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S</a:t>
            </a:r>
            <a:r>
              <a:rPr lang="ko-KR" altLang="ko-KR" sz="3600" spc="300" dirty="0" smtClean="0">
                <a:solidFill>
                  <a:srgbClr val="C2246B"/>
                </a:solidFill>
                <a:latin typeface="a고딕15" panose="02020600000000000000" pitchFamily="18" charset="-127"/>
                <a:ea typeface="a고딕15" panose="02020600000000000000" pitchFamily="18" charset="-127"/>
              </a:rPr>
              <a:t>utera</a:t>
            </a:r>
            <a:endParaRPr lang="ko-KR" altLang="ko-KR" sz="3600" spc="300" dirty="0">
              <a:solidFill>
                <a:srgbClr val="C2246B"/>
              </a:solidFill>
              <a:latin typeface="a고딕15" panose="02020600000000000000" pitchFamily="18" charset="-127"/>
              <a:ea typeface="a고딕15" panose="02020600000000000000" pitchFamily="18" charset="-127"/>
            </a:endParaRPr>
          </a:p>
        </p:txBody>
      </p:sp>
      <p:pic>
        <p:nvPicPr>
          <p:cNvPr id="15" name="그림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35559" y="34485208"/>
            <a:ext cx="561975" cy="56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TextBox 15"/>
          <p:cNvSpPr txBox="1"/>
          <p:nvPr/>
        </p:nvSpPr>
        <p:spPr>
          <a:xfrm>
            <a:off x="1465262" y="30441831"/>
            <a:ext cx="96542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spc="2000" dirty="0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Korean </a:t>
            </a:r>
            <a:r>
              <a:rPr lang="en-US" altLang="ko-KR" sz="4800" spc="2000" dirty="0" err="1" smtClean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Restoran</a:t>
            </a:r>
            <a:endParaRPr lang="ko-KR" altLang="en-US" sz="4800" spc="2000" dirty="0">
              <a:blipFill dpi="0"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grpSp>
        <p:nvGrpSpPr>
          <p:cNvPr id="17" name="그룹 16"/>
          <p:cNvGrpSpPr/>
          <p:nvPr/>
        </p:nvGrpSpPr>
        <p:grpSpPr>
          <a:xfrm>
            <a:off x="11594597" y="29228856"/>
            <a:ext cx="2020485" cy="2914045"/>
            <a:chOff x="11452662" y="30399692"/>
            <a:chExt cx="2200588" cy="2329479"/>
          </a:xfrm>
        </p:grpSpPr>
        <p:sp>
          <p:nvSpPr>
            <p:cNvPr id="18" name="직사각형 17"/>
            <p:cNvSpPr/>
            <p:nvPr/>
          </p:nvSpPr>
          <p:spPr>
            <a:xfrm>
              <a:off x="11452662" y="30399692"/>
              <a:ext cx="1467059" cy="13640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ko-KR" altLang="en-US" sz="13200" kern="0" dirty="0" smtClean="0">
                  <a:blipFill dpi="0" rotWithShape="1"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食</a:t>
              </a:r>
              <a:endParaRPr lang="ko-KR" altLang="en-US" sz="13200" kern="0" spc="0" dirty="0">
                <a:blipFill dpi="0" rotWithShape="1">
                  <a:blip r:embed="rId8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  <p:sp>
          <p:nvSpPr>
            <p:cNvPr id="19" name="직사각형 18"/>
            <p:cNvSpPr/>
            <p:nvPr/>
          </p:nvSpPr>
          <p:spPr>
            <a:xfrm>
              <a:off x="12186191" y="31365140"/>
              <a:ext cx="1467059" cy="13640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ko-KR" altLang="en-US" sz="13200" kern="0" dirty="0" smtClean="0">
                  <a:blipFill dpi="0" rotWithShape="1"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a typeface="迷你简隶书" panose="03000509000000000000" pitchFamily="65" charset="-122"/>
                </a:rPr>
                <a:t>客</a:t>
              </a:r>
              <a:endParaRPr lang="ko-KR" altLang="en-US" sz="13200" kern="0" spc="0" dirty="0">
                <a:blipFill dpi="0" rotWithShape="1">
                  <a:blip r:embed="rId9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effectLst/>
              </a:endParaRP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4070819" y="30441831"/>
            <a:ext cx="96981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800" spc="2000" dirty="0" smtClean="0">
                <a:blipFill dpi="0"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SIKGAEK</a:t>
            </a:r>
            <a:r>
              <a:rPr lang="en-US" altLang="ko-KR" sz="4800" spc="2000" dirty="0">
                <a:blipFill dpi="0"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, </a:t>
            </a:r>
            <a:r>
              <a:rPr lang="en-US" altLang="ko-KR" sz="4800" spc="2000" dirty="0" err="1" smtClean="0">
                <a:blipFill dpi="0"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rPr>
              <a:t>Sutera</a:t>
            </a:r>
            <a:endParaRPr lang="ko-KR" altLang="en-US" sz="4800" spc="2000" dirty="0">
              <a:blipFill dpi="0" rotWithShape="1"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a:blipFill>
              <a:latin typeface="Sandoll 국대떡볶이 01 Light" panose="020B0600000101010101" pitchFamily="34" charset="-127"/>
              <a:ea typeface="Sandoll 국대떡볶이 01 Light" panose="020B0600000101010101" pitchFamily="34" charset="-127"/>
            </a:endParaRPr>
          </a:p>
        </p:txBody>
      </p:sp>
      <p:grpSp>
        <p:nvGrpSpPr>
          <p:cNvPr id="21" name="그룹 20"/>
          <p:cNvGrpSpPr>
            <a:grpSpLocks noChangeAspect="1"/>
          </p:cNvGrpSpPr>
          <p:nvPr/>
        </p:nvGrpSpPr>
        <p:grpSpPr>
          <a:xfrm>
            <a:off x="1648142" y="3293775"/>
            <a:ext cx="22024899" cy="24112456"/>
            <a:chOff x="-2" y="0"/>
            <a:chExt cx="25200609" cy="27589165"/>
          </a:xfrm>
        </p:grpSpPr>
        <p:sp>
          <p:nvSpPr>
            <p:cNvPr id="22" name="직사각형 21"/>
            <p:cNvSpPr/>
            <p:nvPr/>
          </p:nvSpPr>
          <p:spPr>
            <a:xfrm rot="2645111">
              <a:off x="18008403" y="21809381"/>
              <a:ext cx="4948170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3" name="직사각형 22"/>
            <p:cNvSpPr/>
            <p:nvPr/>
          </p:nvSpPr>
          <p:spPr>
            <a:xfrm rot="9016863">
              <a:off x="15721582" y="20020647"/>
              <a:ext cx="6312872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직사각형 23"/>
            <p:cNvSpPr/>
            <p:nvPr/>
          </p:nvSpPr>
          <p:spPr>
            <a:xfrm rot="10260796">
              <a:off x="17547781" y="23511835"/>
              <a:ext cx="6885467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직사각형 24"/>
            <p:cNvSpPr/>
            <p:nvPr/>
          </p:nvSpPr>
          <p:spPr>
            <a:xfrm rot="6001032">
              <a:off x="11048904" y="23668000"/>
              <a:ext cx="4948170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직사각형 25"/>
            <p:cNvSpPr/>
            <p:nvPr/>
          </p:nvSpPr>
          <p:spPr>
            <a:xfrm rot="10565430">
              <a:off x="7500042" y="21451514"/>
              <a:ext cx="9336984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7" name="직사각형 26"/>
            <p:cNvSpPr/>
            <p:nvPr/>
          </p:nvSpPr>
          <p:spPr>
            <a:xfrm rot="8668122">
              <a:off x="2083575" y="24307105"/>
              <a:ext cx="6499275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8" name="직사각형 27"/>
            <p:cNvSpPr/>
            <p:nvPr/>
          </p:nvSpPr>
          <p:spPr>
            <a:xfrm rot="11071249">
              <a:off x="873395" y="18484594"/>
              <a:ext cx="6663230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9" name="직사각형 28"/>
            <p:cNvSpPr/>
            <p:nvPr/>
          </p:nvSpPr>
          <p:spPr>
            <a:xfrm rot="5731135">
              <a:off x="5555338" y="20326236"/>
              <a:ext cx="4495191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0" name="직사각형 29"/>
            <p:cNvSpPr/>
            <p:nvPr/>
          </p:nvSpPr>
          <p:spPr>
            <a:xfrm rot="1156025">
              <a:off x="179194" y="22450142"/>
              <a:ext cx="14139936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1" name="직사각형 30"/>
            <p:cNvSpPr/>
            <p:nvPr/>
          </p:nvSpPr>
          <p:spPr>
            <a:xfrm rot="3809735">
              <a:off x="2871788" y="3580671"/>
              <a:ext cx="471887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2" name="직사각형 31"/>
            <p:cNvSpPr/>
            <p:nvPr/>
          </p:nvSpPr>
          <p:spPr>
            <a:xfrm rot="6886284">
              <a:off x="17027075" y="5242715"/>
              <a:ext cx="530748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3" name="직사각형 32"/>
            <p:cNvSpPr/>
            <p:nvPr/>
          </p:nvSpPr>
          <p:spPr>
            <a:xfrm rot="10969257">
              <a:off x="18159622" y="8208837"/>
              <a:ext cx="6276677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34" name="그룹 33"/>
            <p:cNvGrpSpPr/>
            <p:nvPr/>
          </p:nvGrpSpPr>
          <p:grpSpPr>
            <a:xfrm>
              <a:off x="6553550" y="5116187"/>
              <a:ext cx="11630712" cy="15721376"/>
              <a:chOff x="6515450" y="9916787"/>
              <a:chExt cx="11630712" cy="15721376"/>
            </a:xfrm>
          </p:grpSpPr>
          <p:sp>
            <p:nvSpPr>
              <p:cNvPr id="54" name="직사각형 53"/>
              <p:cNvSpPr/>
              <p:nvPr/>
            </p:nvSpPr>
            <p:spPr>
              <a:xfrm>
                <a:off x="6515450" y="9916787"/>
                <a:ext cx="8097088" cy="958724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just" fontAlgn="base"/>
                <a:r>
                  <a:rPr lang="ko-KR" altLang="en-US" sz="61700" kern="0" dirty="0" smtClean="0">
                    <a:blipFill dpi="0" rotWithShape="1"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  <a:ea typeface="迷你简隶书" panose="03000509000000000000" pitchFamily="65" charset="-122"/>
                  </a:rPr>
                  <a:t>食</a:t>
                </a:r>
                <a:endParaRPr lang="ko-KR" altLang="en-US" sz="61700" kern="0" spc="0" dirty="0">
                  <a:blipFill dpi="0" rotWithShape="1"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ffectLst/>
                </a:endParaRPr>
              </a:p>
            </p:txBody>
          </p:sp>
          <p:sp>
            <p:nvSpPr>
              <p:cNvPr id="55" name="직사각형 54"/>
              <p:cNvSpPr/>
              <p:nvPr/>
            </p:nvSpPr>
            <p:spPr>
              <a:xfrm>
                <a:off x="10049074" y="16050923"/>
                <a:ext cx="8097088" cy="9587240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algn="just" fontAlgn="base"/>
                <a:r>
                  <a:rPr lang="ko-KR" altLang="en-US" sz="61700" kern="0" dirty="0" smtClean="0">
                    <a:blipFill dpi="0" rotWithShape="1"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a:blipFill>
                    <a:ea typeface="迷你简隶书" panose="03000509000000000000" pitchFamily="65" charset="-122"/>
                  </a:rPr>
                  <a:t>客</a:t>
                </a:r>
                <a:endParaRPr lang="ko-KR" altLang="en-US" sz="61700" kern="0" spc="0" dirty="0">
                  <a:blipFill dpi="0" rotWithShape="1"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effectLst/>
                </a:endParaRPr>
              </a:p>
            </p:txBody>
          </p:sp>
        </p:grpSp>
        <p:sp>
          <p:nvSpPr>
            <p:cNvPr id="35" name="직사각형 34"/>
            <p:cNvSpPr/>
            <p:nvPr/>
          </p:nvSpPr>
          <p:spPr>
            <a:xfrm rot="21269588">
              <a:off x="704920" y="13636260"/>
              <a:ext cx="3351351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6" name="직사각형 35"/>
            <p:cNvSpPr/>
            <p:nvPr/>
          </p:nvSpPr>
          <p:spPr>
            <a:xfrm rot="15900731">
              <a:off x="295755" y="10172852"/>
              <a:ext cx="7934146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직사각형 36"/>
            <p:cNvSpPr/>
            <p:nvPr/>
          </p:nvSpPr>
          <p:spPr>
            <a:xfrm rot="11558629">
              <a:off x="17058349" y="2980569"/>
              <a:ext cx="7083443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8" name="직사각형 37"/>
            <p:cNvSpPr/>
            <p:nvPr/>
          </p:nvSpPr>
          <p:spPr>
            <a:xfrm rot="16794556">
              <a:off x="11921307" y="1826178"/>
              <a:ext cx="3927935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31019" y="16186741"/>
              <a:ext cx="918458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dirty="0" smtClean="0">
                  <a:blipFill dpi="0"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SIKGAEK, </a:t>
              </a:r>
              <a:r>
                <a:rPr lang="en-US" altLang="ko-KR" sz="6000" dirty="0" err="1" smtClean="0">
                  <a:blipFill dpi="0" rotWithShape="1"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Sutera</a:t>
              </a:r>
              <a:endParaRPr lang="ko-KR" altLang="en-US" sz="6000" dirty="0">
                <a:blipFill dpi="0" rotWithShape="1">
                  <a:blip r:embed="rId7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4114783" y="10775440"/>
              <a:ext cx="9240517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6000" dirty="0" smtClean="0">
                  <a:blipFill dpi="0"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Korean </a:t>
              </a:r>
              <a:r>
                <a:rPr lang="en-US" altLang="ko-KR" sz="6000" dirty="0" err="1" smtClean="0">
                  <a:blipFill dpi="0" rotWithShape="1"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a:blipFill>
                  <a:latin typeface="Sandoll 국대떡볶이 01 Light" panose="020B0600000101010101" pitchFamily="34" charset="-127"/>
                  <a:ea typeface="Sandoll 국대떡볶이 01 Light" panose="020B0600000101010101" pitchFamily="34" charset="-127"/>
                </a:rPr>
                <a:t>Restoran</a:t>
              </a:r>
              <a:endParaRPr lang="ko-KR" altLang="en-US" sz="6000" dirty="0">
                <a:blipFill dpi="0" rotWithShape="1">
                  <a:blip r:embed="rId4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a:blipFill>
                <a:latin typeface="Sandoll 국대떡볶이 01 Light" panose="020B0600000101010101" pitchFamily="34" charset="-127"/>
                <a:ea typeface="Sandoll 국대떡볶이 01 Light" panose="020B0600000101010101" pitchFamily="34" charset="-127"/>
              </a:endParaRPr>
            </a:p>
          </p:txBody>
        </p:sp>
        <p:sp>
          <p:nvSpPr>
            <p:cNvPr id="41" name="직사각형 40"/>
            <p:cNvSpPr/>
            <p:nvPr/>
          </p:nvSpPr>
          <p:spPr>
            <a:xfrm rot="7034278">
              <a:off x="13297017" y="2627219"/>
              <a:ext cx="6135413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2" name="직사각형 41"/>
            <p:cNvSpPr/>
            <p:nvPr/>
          </p:nvSpPr>
          <p:spPr>
            <a:xfrm rot="20825265">
              <a:off x="407153" y="5559217"/>
              <a:ext cx="13721546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3" name="직사각형 42"/>
            <p:cNvSpPr/>
            <p:nvPr/>
          </p:nvSpPr>
          <p:spPr>
            <a:xfrm rot="20825265">
              <a:off x="19725716" y="13265422"/>
              <a:ext cx="4718877" cy="1384995"/>
            </a:xfrm>
            <a:prstGeom prst="rect">
              <a:avLst/>
            </a:pr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4" name="직사각형 43"/>
            <p:cNvSpPr/>
            <p:nvPr/>
          </p:nvSpPr>
          <p:spPr>
            <a:xfrm rot="11978473">
              <a:off x="20254570" y="18663073"/>
              <a:ext cx="4718877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" name="직사각형 44"/>
            <p:cNvSpPr/>
            <p:nvPr/>
          </p:nvSpPr>
          <p:spPr>
            <a:xfrm rot="2475791">
              <a:off x="7591266" y="4080058"/>
              <a:ext cx="12549574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" name="직사각형 45"/>
            <p:cNvSpPr/>
            <p:nvPr/>
          </p:nvSpPr>
          <p:spPr>
            <a:xfrm rot="4318583">
              <a:off x="14111411" y="23507766"/>
              <a:ext cx="5852552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7" name="직사각형 46"/>
            <p:cNvSpPr/>
            <p:nvPr/>
          </p:nvSpPr>
          <p:spPr>
            <a:xfrm rot="19542122">
              <a:off x="31562" y="1968501"/>
              <a:ext cx="7427613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8" name="직사각형 47"/>
            <p:cNvSpPr/>
            <p:nvPr/>
          </p:nvSpPr>
          <p:spPr>
            <a:xfrm rot="5400000">
              <a:off x="-12680606" y="12680604"/>
              <a:ext cx="26746204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9" name="직사각형 48"/>
            <p:cNvSpPr/>
            <p:nvPr/>
          </p:nvSpPr>
          <p:spPr>
            <a:xfrm rot="4709644">
              <a:off x="17566387" y="15743276"/>
              <a:ext cx="5426239" cy="1384995"/>
            </a:xfrm>
            <a:prstGeom prst="rect">
              <a:avLst/>
            </a:prstGeom>
            <a:blipFill dpi="0"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0" name="직사각형 49"/>
            <p:cNvSpPr/>
            <p:nvPr/>
          </p:nvSpPr>
          <p:spPr>
            <a:xfrm>
              <a:off x="1384993" y="0"/>
              <a:ext cx="23814981" cy="1384995"/>
            </a:xfrm>
            <a:prstGeom prst="rect">
              <a:avLst/>
            </a:prstGeom>
            <a:blipFill dpi="0"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1" name="직사각형 50"/>
            <p:cNvSpPr/>
            <p:nvPr/>
          </p:nvSpPr>
          <p:spPr>
            <a:xfrm>
              <a:off x="0" y="26204168"/>
              <a:ext cx="25199975" cy="1384995"/>
            </a:xfrm>
            <a:prstGeom prst="rect">
              <a:avLst/>
            </a:prstGeom>
            <a:blipFill dpi="0" rotWithShape="1">
              <a:blip r:embed="rId10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52" name="자유형 51"/>
            <p:cNvSpPr/>
            <p:nvPr/>
          </p:nvSpPr>
          <p:spPr>
            <a:xfrm rot="6001032">
              <a:off x="11595715" y="23748178"/>
              <a:ext cx="3826224" cy="1384996"/>
            </a:xfrm>
            <a:custGeom>
              <a:avLst/>
              <a:gdLst>
                <a:gd name="connsiteX0" fmla="*/ 0 w 3826224"/>
                <a:gd name="connsiteY0" fmla="*/ 0 h 1384996"/>
                <a:gd name="connsiteX1" fmla="*/ 3581583 w 3826224"/>
                <a:gd name="connsiteY1" fmla="*/ 1 h 1384996"/>
                <a:gd name="connsiteX2" fmla="*/ 3826224 w 3826224"/>
                <a:gd name="connsiteY2" fmla="*/ 1384996 h 1384996"/>
                <a:gd name="connsiteX3" fmla="*/ 343437 w 3826224"/>
                <a:gd name="connsiteY3" fmla="*/ 1384996 h 13849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26224" h="1384996">
                  <a:moveTo>
                    <a:pt x="0" y="0"/>
                  </a:moveTo>
                  <a:lnTo>
                    <a:pt x="3581583" y="1"/>
                  </a:lnTo>
                  <a:lnTo>
                    <a:pt x="3826224" y="1384996"/>
                  </a:lnTo>
                  <a:lnTo>
                    <a:pt x="343437" y="1384996"/>
                  </a:lnTo>
                  <a:close/>
                </a:path>
              </a:pathLst>
            </a:custGeom>
            <a:blipFill dpi="0"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53" name="직사각형 52"/>
            <p:cNvSpPr/>
            <p:nvPr/>
          </p:nvSpPr>
          <p:spPr>
            <a:xfrm rot="5400000">
              <a:off x="11406025" y="13794582"/>
              <a:ext cx="26204170" cy="1384995"/>
            </a:xfrm>
            <a:prstGeom prst="rect">
              <a:avLst/>
            </a:prstGeom>
            <a:blipFill dpi="0"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7575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701</TotalTime>
  <Words>84</Words>
  <Application>Microsoft Office PowerPoint</Application>
  <PresentationFormat>사용자 지정</PresentationFormat>
  <Paragraphs>28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11" baseType="lpstr">
      <vt:lpstr>a고딕15</vt:lpstr>
      <vt:lpstr>Sandoll 국대떡볶이 01 Light</vt:lpstr>
      <vt:lpstr>맑은 고딕</vt:lpstr>
      <vt:lpstr>迷你简隶书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120</cp:revision>
  <dcterms:created xsi:type="dcterms:W3CDTF">2015-11-04T08:04:20Z</dcterms:created>
  <dcterms:modified xsi:type="dcterms:W3CDTF">2016-09-22T09:43:11Z</dcterms:modified>
</cp:coreProperties>
</file>