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57" r:id="rId5"/>
  </p:sldIdLst>
  <p:sldSz cx="15119350" cy="21383625"/>
  <p:notesSz cx="6858000" cy="9144000"/>
  <p:defaultTextStyle>
    <a:defPPr>
      <a:defRPr lang="ko-KR"/>
    </a:defPPr>
    <a:lvl1pPr marL="0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00"/>
    <a:srgbClr val="3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19" d="100"/>
          <a:sy n="19" d="100"/>
        </p:scale>
        <p:origin x="2442" y="306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6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32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6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0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3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4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18-02-17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6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1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37" y="546168"/>
            <a:ext cx="40667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2018</a:t>
            </a:r>
          </a:p>
          <a:p>
            <a:pPr algn="ctr"/>
            <a:r>
              <a:rPr lang="en-US" altLang="ko-KR" sz="88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0301</a:t>
            </a:r>
          </a:p>
          <a:p>
            <a:pPr algn="ctr"/>
            <a:r>
              <a:rPr lang="en-US" altLang="ko-KR" sz="88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-</a:t>
            </a:r>
          </a:p>
          <a:p>
            <a:pPr algn="ctr"/>
            <a:r>
              <a:rPr lang="en-US" altLang="ko-KR" sz="88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03</a:t>
            </a:r>
            <a:r>
              <a:rPr lang="en-US" altLang="ko-KR" sz="8800" dirty="0" smtClean="0">
                <a:noFill/>
                <a:latin typeface="a고딕17" panose="02020600000000000000" pitchFamily="18" charset="-127"/>
                <a:ea typeface="a고딕17" panose="02020600000000000000" pitchFamily="18" charset="-127"/>
              </a:rPr>
              <a:t>31</a:t>
            </a:r>
            <a:endParaRPr lang="ko-KR" altLang="en-US" sz="8800" dirty="0">
              <a:noFill/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4" name="자유형 13"/>
          <p:cNvSpPr>
            <a:spLocks noChangeAspect="1"/>
          </p:cNvSpPr>
          <p:nvPr/>
        </p:nvSpPr>
        <p:spPr>
          <a:xfrm>
            <a:off x="5069802" y="7170331"/>
            <a:ext cx="4979746" cy="7042963"/>
          </a:xfrm>
          <a:custGeom>
            <a:avLst/>
            <a:gdLst>
              <a:gd name="connsiteX0" fmla="*/ 0 w 4979746"/>
              <a:gd name="connsiteY0" fmla="*/ 0 h 7042963"/>
              <a:gd name="connsiteX1" fmla="*/ 2489873 w 4979746"/>
              <a:gd name="connsiteY1" fmla="*/ 0 h 7042963"/>
              <a:gd name="connsiteX2" fmla="*/ 2489873 w 4979746"/>
              <a:gd name="connsiteY2" fmla="*/ 401318 h 7042963"/>
              <a:gd name="connsiteX3" fmla="*/ 401318 w 4979746"/>
              <a:gd name="connsiteY3" fmla="*/ 401318 h 7042963"/>
              <a:gd name="connsiteX4" fmla="*/ 401318 w 4979746"/>
              <a:gd name="connsiteY4" fmla="*/ 6641645 h 7042963"/>
              <a:gd name="connsiteX5" fmla="*/ 4578428 w 4979746"/>
              <a:gd name="connsiteY5" fmla="*/ 6641645 h 7042963"/>
              <a:gd name="connsiteX6" fmla="*/ 4578428 w 4979746"/>
              <a:gd name="connsiteY6" fmla="*/ 3521482 h 7042963"/>
              <a:gd name="connsiteX7" fmla="*/ 4979746 w 4979746"/>
              <a:gd name="connsiteY7" fmla="*/ 3521482 h 7042963"/>
              <a:gd name="connsiteX8" fmla="*/ 4979746 w 4979746"/>
              <a:gd name="connsiteY8" fmla="*/ 7042963 h 7042963"/>
              <a:gd name="connsiteX9" fmla="*/ 0 w 4979746"/>
              <a:gd name="connsiteY9" fmla="*/ 7042963 h 7042963"/>
              <a:gd name="connsiteX10" fmla="*/ 0 w 4979746"/>
              <a:gd name="connsiteY10" fmla="*/ 0 h 70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79746" h="7042963">
                <a:moveTo>
                  <a:pt x="0" y="0"/>
                </a:moveTo>
                <a:lnTo>
                  <a:pt x="2489873" y="0"/>
                </a:lnTo>
                <a:lnTo>
                  <a:pt x="2489873" y="401318"/>
                </a:lnTo>
                <a:lnTo>
                  <a:pt x="401318" y="401318"/>
                </a:lnTo>
                <a:lnTo>
                  <a:pt x="401318" y="6641645"/>
                </a:lnTo>
                <a:lnTo>
                  <a:pt x="4578428" y="6641645"/>
                </a:lnTo>
                <a:lnTo>
                  <a:pt x="4578428" y="3521482"/>
                </a:lnTo>
                <a:lnTo>
                  <a:pt x="4979746" y="3521482"/>
                </a:lnTo>
                <a:lnTo>
                  <a:pt x="4979746" y="7042963"/>
                </a:lnTo>
                <a:lnTo>
                  <a:pt x="0" y="704296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205212" y="4994444"/>
            <a:ext cx="14478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31</a:t>
            </a:r>
            <a:endParaRPr lang="ko-KR" altLang="en-US" sz="8000" dirty="0"/>
          </a:p>
        </p:txBody>
      </p:sp>
      <p:grpSp>
        <p:nvGrpSpPr>
          <p:cNvPr id="26" name="그룹 25"/>
          <p:cNvGrpSpPr/>
          <p:nvPr/>
        </p:nvGrpSpPr>
        <p:grpSpPr>
          <a:xfrm>
            <a:off x="7743307" y="-300950"/>
            <a:ext cx="8224033" cy="10673589"/>
            <a:chOff x="7743307" y="-300950"/>
            <a:chExt cx="8224033" cy="10673589"/>
          </a:xfrm>
        </p:grpSpPr>
        <p:sp>
          <p:nvSpPr>
            <p:cNvPr id="13" name="자유형 12"/>
            <p:cNvSpPr>
              <a:spLocks noChangeAspect="1"/>
            </p:cNvSpPr>
            <p:nvPr/>
          </p:nvSpPr>
          <p:spPr>
            <a:xfrm>
              <a:off x="8159496" y="6473651"/>
              <a:ext cx="2436889" cy="3468498"/>
            </a:xfrm>
            <a:custGeom>
              <a:avLst/>
              <a:gdLst>
                <a:gd name="connsiteX0" fmla="*/ 0 w 2436889"/>
                <a:gd name="connsiteY0" fmla="*/ 0 h 3468498"/>
                <a:gd name="connsiteX1" fmla="*/ 2436889 w 2436889"/>
                <a:gd name="connsiteY1" fmla="*/ 0 h 3468498"/>
                <a:gd name="connsiteX2" fmla="*/ 2436889 w 2436889"/>
                <a:gd name="connsiteY2" fmla="*/ 3468498 h 3468498"/>
                <a:gd name="connsiteX3" fmla="*/ 2035571 w 2436889"/>
                <a:gd name="connsiteY3" fmla="*/ 3468498 h 3468498"/>
                <a:gd name="connsiteX4" fmla="*/ 2035571 w 2436889"/>
                <a:gd name="connsiteY4" fmla="*/ 401318 h 3468498"/>
                <a:gd name="connsiteX5" fmla="*/ 0 w 2436889"/>
                <a:gd name="connsiteY5" fmla="*/ 401318 h 3468498"/>
                <a:gd name="connsiteX6" fmla="*/ 0 w 2436889"/>
                <a:gd name="connsiteY6" fmla="*/ 0 h 3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889" h="3468498">
                  <a:moveTo>
                    <a:pt x="0" y="0"/>
                  </a:moveTo>
                  <a:lnTo>
                    <a:pt x="2436889" y="0"/>
                  </a:lnTo>
                  <a:lnTo>
                    <a:pt x="2436889" y="3468498"/>
                  </a:lnTo>
                  <a:lnTo>
                    <a:pt x="2035571" y="3468498"/>
                  </a:lnTo>
                  <a:lnTo>
                    <a:pt x="2035571" y="401318"/>
                  </a:lnTo>
                  <a:lnTo>
                    <a:pt x="0" y="401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381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rot="21201375">
              <a:off x="7743307" y="-300950"/>
              <a:ext cx="4904569" cy="690595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 rot="5913826">
              <a:off x="8177920" y="2583218"/>
              <a:ext cx="10569604" cy="50092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311189" y="6055368"/>
              <a:ext cx="1774288" cy="20227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5310" y="19484679"/>
            <a:ext cx="5468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주최</a:t>
            </a:r>
            <a:r>
              <a:rPr lang="en-US" altLang="ko-KR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·</a:t>
            </a:r>
            <a:r>
              <a:rPr lang="ko-KR" altLang="en-US" sz="4400" dirty="0" err="1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나나나나</a:t>
            </a:r>
            <a:endParaRPr lang="en-US" altLang="ko-KR" sz="4400" dirty="0" smtClean="0">
              <a:solidFill>
                <a:srgbClr val="33CAFF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  <a:p>
            <a:r>
              <a:rPr lang="ko-KR" altLang="en-US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협찬</a:t>
            </a:r>
            <a:r>
              <a:rPr lang="en-US" altLang="ko-KR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·</a:t>
            </a:r>
            <a:r>
              <a:rPr lang="ko-KR" altLang="en-US" sz="4400" dirty="0" err="1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너너너너</a:t>
            </a:r>
            <a:endParaRPr lang="en-US" altLang="ko-KR" sz="4400" dirty="0" smtClean="0">
              <a:solidFill>
                <a:srgbClr val="33CAFF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9715629" y="16602821"/>
            <a:ext cx="74941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2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거기가어디야</a:t>
            </a:r>
            <a:endParaRPr lang="en-US" altLang="ko-KR" sz="9200" dirty="0" smtClean="0">
              <a:solidFill>
                <a:srgbClr val="33CAFF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  <a:p>
            <a:pPr algn="ctr"/>
            <a:r>
              <a:rPr lang="en-US" altLang="ko-KR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</a:t>
            </a:r>
            <a:r>
              <a:rPr lang="ko-KR" altLang="en-US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호선 </a:t>
            </a:r>
            <a:r>
              <a:rPr lang="ko-KR" altLang="en-US" sz="5400" dirty="0" err="1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합정역</a:t>
            </a:r>
            <a:r>
              <a:rPr lang="ko-KR" altLang="en-US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 </a:t>
            </a:r>
            <a:r>
              <a:rPr lang="en-US" altLang="ko-KR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</a:t>
            </a:r>
            <a:r>
              <a:rPr lang="ko-KR" altLang="en-US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번 출구</a:t>
            </a:r>
            <a:endParaRPr lang="en-US" altLang="ko-KR" sz="5400" dirty="0" smtClean="0">
              <a:solidFill>
                <a:srgbClr val="33CAFF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310" y="17652503"/>
            <a:ext cx="5468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www.abcdef.com</a:t>
            </a:r>
          </a:p>
          <a:p>
            <a:r>
              <a:rPr lang="en-US" altLang="ko-KR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010 0000 0000</a:t>
            </a:r>
          </a:p>
        </p:txBody>
      </p:sp>
    </p:spTree>
    <p:extLst>
      <p:ext uri="{BB962C8B-B14F-4D97-AF65-F5344CB8AC3E}">
        <p14:creationId xmlns:p14="http://schemas.microsoft.com/office/powerpoint/2010/main" val="8264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 31"/>
          <p:cNvSpPr>
            <a:spLocks noChangeAspect="1"/>
          </p:cNvSpPr>
          <p:nvPr/>
        </p:nvSpPr>
        <p:spPr>
          <a:xfrm>
            <a:off x="5069802" y="7170390"/>
            <a:ext cx="4979746" cy="7042905"/>
          </a:xfrm>
          <a:custGeom>
            <a:avLst/>
            <a:gdLst>
              <a:gd name="connsiteX0" fmla="*/ 2473021 w 4979746"/>
              <a:gd name="connsiteY0" fmla="*/ 0 h 7042905"/>
              <a:gd name="connsiteX1" fmla="*/ 2489873 w 4979746"/>
              <a:gd name="connsiteY1" fmla="*/ 696 h 7042905"/>
              <a:gd name="connsiteX2" fmla="*/ 2489873 w 4979746"/>
              <a:gd name="connsiteY2" fmla="*/ 397762 h 7042905"/>
              <a:gd name="connsiteX3" fmla="*/ 2475650 w 4979746"/>
              <a:gd name="connsiteY3" fmla="*/ 397127 h 7042905"/>
              <a:gd name="connsiteX4" fmla="*/ 407841 w 4979746"/>
              <a:gd name="connsiteY4" fmla="*/ 2326786 h 7042905"/>
              <a:gd name="connsiteX5" fmla="*/ 397216 w 4979746"/>
              <a:gd name="connsiteY5" fmla="*/ 2543766 h 7042905"/>
              <a:gd name="connsiteX6" fmla="*/ 397937 w 4979746"/>
              <a:gd name="connsiteY6" fmla="*/ 2543766 h 7042905"/>
              <a:gd name="connsiteX7" fmla="*/ 397937 w 4979746"/>
              <a:gd name="connsiteY7" fmla="*/ 4533932 h 7042905"/>
              <a:gd name="connsiteX8" fmla="*/ 397887 w 4979746"/>
              <a:gd name="connsiteY8" fmla="*/ 4533932 h 7042905"/>
              <a:gd name="connsiteX9" fmla="*/ 409999 w 4979746"/>
              <a:gd name="connsiteY9" fmla="*/ 4738569 h 7042905"/>
              <a:gd name="connsiteX10" fmla="*/ 2501335 w 4979746"/>
              <a:gd name="connsiteY10" fmla="*/ 6645937 h 7042905"/>
              <a:gd name="connsiteX11" fmla="*/ 4582810 w 4979746"/>
              <a:gd name="connsiteY11" fmla="*/ 4497434 h 7042905"/>
              <a:gd name="connsiteX12" fmla="*/ 4583383 w 4979746"/>
              <a:gd name="connsiteY12" fmla="*/ 4497434 h 7042905"/>
              <a:gd name="connsiteX13" fmla="*/ 4583383 w 4979746"/>
              <a:gd name="connsiteY13" fmla="*/ 3521423 h 7042905"/>
              <a:gd name="connsiteX14" fmla="*/ 4979643 w 4979746"/>
              <a:gd name="connsiteY14" fmla="*/ 3521423 h 7042905"/>
              <a:gd name="connsiteX15" fmla="*/ 4979643 w 4979746"/>
              <a:gd name="connsiteY15" fmla="*/ 4497434 h 7042905"/>
              <a:gd name="connsiteX16" fmla="*/ 4979746 w 4979746"/>
              <a:gd name="connsiteY16" fmla="*/ 4497434 h 7042905"/>
              <a:gd name="connsiteX17" fmla="*/ 2503452 w 4979746"/>
              <a:gd name="connsiteY17" fmla="*/ 7042867 h 7042905"/>
              <a:gd name="connsiteX18" fmla="*/ 15552 w 4979746"/>
              <a:gd name="connsiteY18" fmla="*/ 4783215 h 7042905"/>
              <a:gd name="connsiteX19" fmla="*/ 727 w 4979746"/>
              <a:gd name="connsiteY19" fmla="*/ 4533932 h 7042905"/>
              <a:gd name="connsiteX20" fmla="*/ 0 w 4979746"/>
              <a:gd name="connsiteY20" fmla="*/ 4533932 h 7042905"/>
              <a:gd name="connsiteX21" fmla="*/ 0 w 4979746"/>
              <a:gd name="connsiteY21" fmla="*/ 2545413 h 7042905"/>
              <a:gd name="connsiteX22" fmla="*/ 0 w 4979746"/>
              <a:gd name="connsiteY22" fmla="*/ 2543766 h 7042905"/>
              <a:gd name="connsiteX23" fmla="*/ 81 w 4979746"/>
              <a:gd name="connsiteY23" fmla="*/ 2543766 h 7042905"/>
              <a:gd name="connsiteX24" fmla="*/ 12738 w 4979746"/>
              <a:gd name="connsiteY24" fmla="*/ 2286366 h 7042905"/>
              <a:gd name="connsiteX25" fmla="*/ 2473021 w 4979746"/>
              <a:gd name="connsiteY25" fmla="*/ 0 h 704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79746" h="7042905">
                <a:moveTo>
                  <a:pt x="2473021" y="0"/>
                </a:moveTo>
                <a:lnTo>
                  <a:pt x="2489873" y="696"/>
                </a:lnTo>
                <a:lnTo>
                  <a:pt x="2489873" y="397762"/>
                </a:lnTo>
                <a:lnTo>
                  <a:pt x="2475650" y="397127"/>
                </a:lnTo>
                <a:cubicBezTo>
                  <a:pt x="1397328" y="404650"/>
                  <a:pt x="514040" y="1248401"/>
                  <a:pt x="407841" y="2326786"/>
                </a:cubicBezTo>
                <a:lnTo>
                  <a:pt x="397216" y="2543766"/>
                </a:lnTo>
                <a:lnTo>
                  <a:pt x="397937" y="2543766"/>
                </a:lnTo>
                <a:lnTo>
                  <a:pt x="397937" y="4533932"/>
                </a:lnTo>
                <a:lnTo>
                  <a:pt x="397887" y="4533932"/>
                </a:lnTo>
                <a:lnTo>
                  <a:pt x="409999" y="4738569"/>
                </a:lnTo>
                <a:cubicBezTo>
                  <a:pt x="527403" y="5817222"/>
                  <a:pt x="1421463" y="6652008"/>
                  <a:pt x="2501335" y="6645937"/>
                </a:cubicBezTo>
                <a:cubicBezTo>
                  <a:pt x="3652741" y="6639464"/>
                  <a:pt x="4582810" y="5679445"/>
                  <a:pt x="4582810" y="4497434"/>
                </a:cubicBezTo>
                <a:lnTo>
                  <a:pt x="4583383" y="4497434"/>
                </a:lnTo>
                <a:lnTo>
                  <a:pt x="4583383" y="3521423"/>
                </a:lnTo>
                <a:lnTo>
                  <a:pt x="4979643" y="3521423"/>
                </a:lnTo>
                <a:lnTo>
                  <a:pt x="4979643" y="4497434"/>
                </a:lnTo>
                <a:lnTo>
                  <a:pt x="4979746" y="4497434"/>
                </a:lnTo>
                <a:cubicBezTo>
                  <a:pt x="4979746" y="5897841"/>
                  <a:pt x="3873251" y="7035230"/>
                  <a:pt x="2503452" y="7042867"/>
                </a:cubicBezTo>
                <a:cubicBezTo>
                  <a:pt x="1218837" y="7050029"/>
                  <a:pt x="155263" y="6061084"/>
                  <a:pt x="15552" y="4783215"/>
                </a:cubicBezTo>
                <a:lnTo>
                  <a:pt x="727" y="4533932"/>
                </a:lnTo>
                <a:lnTo>
                  <a:pt x="0" y="4533932"/>
                </a:lnTo>
                <a:lnTo>
                  <a:pt x="0" y="2545413"/>
                </a:lnTo>
                <a:lnTo>
                  <a:pt x="0" y="2543766"/>
                </a:lnTo>
                <a:lnTo>
                  <a:pt x="81" y="2543766"/>
                </a:lnTo>
                <a:lnTo>
                  <a:pt x="12738" y="2286366"/>
                </a:lnTo>
                <a:cubicBezTo>
                  <a:pt x="139095" y="1008609"/>
                  <a:pt x="1190042" y="8878"/>
                  <a:pt x="2473021" y="0"/>
                </a:cubicBezTo>
                <a:close/>
              </a:path>
            </a:pathLst>
          </a:custGeom>
          <a:solidFill>
            <a:srgbClr val="FFFF00"/>
          </a:soli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자유형 98"/>
          <p:cNvSpPr/>
          <p:nvPr/>
        </p:nvSpPr>
        <p:spPr>
          <a:xfrm>
            <a:off x="5069801" y="-19878"/>
            <a:ext cx="10616778" cy="10167224"/>
          </a:xfrm>
          <a:custGeom>
            <a:avLst/>
            <a:gdLst>
              <a:gd name="connsiteX0" fmla="*/ 5084248 w 10616778"/>
              <a:gd name="connsiteY0" fmla="*/ 10163020 h 10178368"/>
              <a:gd name="connsiteX1" fmla="*/ 5084248 w 10616778"/>
              <a:gd name="connsiteY1" fmla="*/ 10163021 h 10178368"/>
              <a:gd name="connsiteX2" fmla="*/ 5084324 w 10616778"/>
              <a:gd name="connsiteY2" fmla="*/ 10163020 h 10178368"/>
              <a:gd name="connsiteX3" fmla="*/ 4498480 w 10616778"/>
              <a:gd name="connsiteY3" fmla="*/ 7181533 h 10178368"/>
              <a:gd name="connsiteX4" fmla="*/ 4506412 w 10616778"/>
              <a:gd name="connsiteY4" fmla="*/ 7188248 h 10178368"/>
              <a:gd name="connsiteX5" fmla="*/ 4506412 w 10616778"/>
              <a:gd name="connsiteY5" fmla="*/ 7181533 h 10178368"/>
              <a:gd name="connsiteX6" fmla="*/ 0 w 10616778"/>
              <a:gd name="connsiteY6" fmla="*/ 0 h 10178368"/>
              <a:gd name="connsiteX7" fmla="*/ 10616778 w 10616778"/>
              <a:gd name="connsiteY7" fmla="*/ 0 h 10178368"/>
              <a:gd name="connsiteX8" fmla="*/ 10616778 w 10616778"/>
              <a:gd name="connsiteY8" fmla="*/ 5589095 h 10178368"/>
              <a:gd name="connsiteX9" fmla="*/ 10616778 w 10616778"/>
              <a:gd name="connsiteY9" fmla="*/ 6620914 h 10178368"/>
              <a:gd name="connsiteX10" fmla="*/ 10616778 w 10616778"/>
              <a:gd name="connsiteY10" fmla="*/ 6620915 h 10178368"/>
              <a:gd name="connsiteX11" fmla="*/ 10616778 w 10616778"/>
              <a:gd name="connsiteY11" fmla="*/ 6655357 h 10178368"/>
              <a:gd name="connsiteX12" fmla="*/ 10616778 w 10616778"/>
              <a:gd name="connsiteY12" fmla="*/ 6676847 h 10178368"/>
              <a:gd name="connsiteX13" fmla="*/ 10616778 w 10616778"/>
              <a:gd name="connsiteY13" fmla="*/ 6856329 h 10178368"/>
              <a:gd name="connsiteX14" fmla="*/ 10616778 w 10616778"/>
              <a:gd name="connsiteY14" fmla="*/ 8687715 h 10178368"/>
              <a:gd name="connsiteX15" fmla="*/ 10516091 w 10616778"/>
              <a:gd name="connsiteY15" fmla="*/ 8761703 h 10178368"/>
              <a:gd name="connsiteX16" fmla="*/ 5777309 w 10616778"/>
              <a:gd name="connsiteY16" fmla="*/ 10166224 h 10178368"/>
              <a:gd name="connsiteX17" fmla="*/ 5471676 w 10616778"/>
              <a:gd name="connsiteY17" fmla="*/ 10178368 h 10178368"/>
              <a:gd name="connsiteX18" fmla="*/ 5471676 w 10616778"/>
              <a:gd name="connsiteY18" fmla="*/ 10176085 h 10178368"/>
              <a:gd name="connsiteX19" fmla="*/ 5075416 w 10616778"/>
              <a:gd name="connsiteY19" fmla="*/ 10176085 h 10178368"/>
              <a:gd name="connsiteX20" fmla="*/ 5075416 w 10616778"/>
              <a:gd name="connsiteY20" fmla="*/ 10163020 h 10178368"/>
              <a:gd name="connsiteX21" fmla="*/ 5075416 w 10616778"/>
              <a:gd name="connsiteY21" fmla="*/ 9172353 h 10178368"/>
              <a:gd name="connsiteX22" fmla="*/ 5074470 w 10616778"/>
              <a:gd name="connsiteY22" fmla="*/ 9172366 h 10178368"/>
              <a:gd name="connsiteX23" fmla="*/ 3180822 w 10616778"/>
              <a:gd name="connsiteY23" fmla="*/ 7061303 h 10178368"/>
              <a:gd name="connsiteX24" fmla="*/ 2981906 w 10616778"/>
              <a:gd name="connsiteY24" fmla="*/ 7052424 h 10178368"/>
              <a:gd name="connsiteX25" fmla="*/ 2981906 w 10616778"/>
              <a:gd name="connsiteY25" fmla="*/ 6856329 h 10178368"/>
              <a:gd name="connsiteX26" fmla="*/ 2981906 w 10616778"/>
              <a:gd name="connsiteY26" fmla="*/ 6655358 h 10178368"/>
              <a:gd name="connsiteX27" fmla="*/ 2981906 w 10616778"/>
              <a:gd name="connsiteY27" fmla="*/ 6655356 h 10178368"/>
              <a:gd name="connsiteX28" fmla="*/ 2981905 w 10616778"/>
              <a:gd name="connsiteY28" fmla="*/ 6655356 h 10178368"/>
              <a:gd name="connsiteX29" fmla="*/ 2981905 w 10616778"/>
              <a:gd name="connsiteY29" fmla="*/ 6789629 h 10178368"/>
              <a:gd name="connsiteX30" fmla="*/ 11711 w 10616778"/>
              <a:gd name="connsiteY30" fmla="*/ 19962 h 10178368"/>
              <a:gd name="connsiteX31" fmla="*/ 0 w 10616778"/>
              <a:gd name="connsiteY31" fmla="*/ 19321 h 1017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616778" h="10178368">
                <a:moveTo>
                  <a:pt x="5084248" y="10163020"/>
                </a:moveTo>
                <a:lnTo>
                  <a:pt x="5084248" y="10163021"/>
                </a:lnTo>
                <a:lnTo>
                  <a:pt x="5084324" y="10163020"/>
                </a:lnTo>
                <a:close/>
                <a:moveTo>
                  <a:pt x="4498480" y="7181533"/>
                </a:moveTo>
                <a:lnTo>
                  <a:pt x="4506412" y="7188248"/>
                </a:lnTo>
                <a:lnTo>
                  <a:pt x="4506412" y="7181533"/>
                </a:lnTo>
                <a:close/>
                <a:moveTo>
                  <a:pt x="0" y="0"/>
                </a:moveTo>
                <a:lnTo>
                  <a:pt x="10616778" y="0"/>
                </a:lnTo>
                <a:lnTo>
                  <a:pt x="10616778" y="5589095"/>
                </a:lnTo>
                <a:lnTo>
                  <a:pt x="10616778" y="6620914"/>
                </a:lnTo>
                <a:lnTo>
                  <a:pt x="10616778" y="6620915"/>
                </a:lnTo>
                <a:lnTo>
                  <a:pt x="10616778" y="6655357"/>
                </a:lnTo>
                <a:lnTo>
                  <a:pt x="10616778" y="6676847"/>
                </a:lnTo>
                <a:lnTo>
                  <a:pt x="10616778" y="6856329"/>
                </a:lnTo>
                <a:lnTo>
                  <a:pt x="10616778" y="8687715"/>
                </a:lnTo>
                <a:lnTo>
                  <a:pt x="10516091" y="8761703"/>
                </a:lnTo>
                <a:cubicBezTo>
                  <a:pt x="9410071" y="9534516"/>
                  <a:pt x="7714229" y="10063435"/>
                  <a:pt x="5777309" y="10166224"/>
                </a:cubicBezTo>
                <a:lnTo>
                  <a:pt x="5471676" y="10178368"/>
                </a:lnTo>
                <a:lnTo>
                  <a:pt x="5471676" y="10176085"/>
                </a:lnTo>
                <a:lnTo>
                  <a:pt x="5075416" y="10176085"/>
                </a:lnTo>
                <a:lnTo>
                  <a:pt x="5075416" y="10163020"/>
                </a:lnTo>
                <a:lnTo>
                  <a:pt x="5075416" y="9172353"/>
                </a:lnTo>
                <a:lnTo>
                  <a:pt x="5074470" y="9172366"/>
                </a:lnTo>
                <a:cubicBezTo>
                  <a:pt x="5060555" y="8064917"/>
                  <a:pt x="4232487" y="7163090"/>
                  <a:pt x="3180822" y="7061303"/>
                </a:cubicBezTo>
                <a:lnTo>
                  <a:pt x="2981906" y="7052424"/>
                </a:lnTo>
                <a:lnTo>
                  <a:pt x="2981906" y="6856329"/>
                </a:lnTo>
                <a:lnTo>
                  <a:pt x="2981906" y="6655358"/>
                </a:lnTo>
                <a:lnTo>
                  <a:pt x="2981906" y="6655356"/>
                </a:lnTo>
                <a:lnTo>
                  <a:pt x="2981905" y="6655356"/>
                </a:lnTo>
                <a:lnTo>
                  <a:pt x="2981905" y="6789629"/>
                </a:lnTo>
                <a:cubicBezTo>
                  <a:pt x="2981905" y="3162963"/>
                  <a:pt x="1666212" y="201511"/>
                  <a:pt x="11711" y="19962"/>
                </a:cubicBezTo>
                <a:lnTo>
                  <a:pt x="0" y="1932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66337" y="546168"/>
            <a:ext cx="40667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2018</a:t>
            </a:r>
          </a:p>
          <a:p>
            <a:pPr algn="ctr"/>
            <a:r>
              <a:rPr lang="en-US" altLang="ko-KR" sz="88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0301</a:t>
            </a:r>
          </a:p>
          <a:p>
            <a:pPr algn="ctr"/>
            <a:r>
              <a:rPr lang="en-US" altLang="ko-KR" sz="88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-</a:t>
            </a:r>
          </a:p>
          <a:p>
            <a:pPr algn="ctr"/>
            <a:r>
              <a:rPr lang="en-US" altLang="ko-KR" sz="88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03</a:t>
            </a:r>
            <a:r>
              <a:rPr lang="en-US" altLang="ko-KR" sz="8800" dirty="0" smtClean="0">
                <a:noFill/>
                <a:latin typeface="a고딕17" panose="02020600000000000000" pitchFamily="18" charset="-127"/>
                <a:ea typeface="a고딕17" panose="02020600000000000000" pitchFamily="18" charset="-127"/>
              </a:rPr>
              <a:t>31</a:t>
            </a:r>
            <a:endParaRPr lang="ko-KR" altLang="en-US" sz="8800" dirty="0">
              <a:noFill/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2205212" y="4994444"/>
            <a:ext cx="14478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31</a:t>
            </a:r>
            <a:endParaRPr lang="ko-KR" altLang="en-US" sz="8000" dirty="0">
              <a:solidFill>
                <a:srgbClr val="F8F2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9715629" y="16602821"/>
            <a:ext cx="74941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2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거기가어디야</a:t>
            </a:r>
            <a:endParaRPr lang="en-US" altLang="ko-KR" sz="9200" dirty="0" smtClean="0">
              <a:solidFill>
                <a:srgbClr val="F8F200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  <a:p>
            <a:pPr algn="ctr"/>
            <a:r>
              <a:rPr lang="en-US" altLang="ko-KR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</a:t>
            </a:r>
            <a:r>
              <a:rPr lang="ko-KR" altLang="en-US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호선 </a:t>
            </a:r>
            <a:r>
              <a:rPr lang="ko-KR" altLang="en-US" sz="5400" dirty="0" err="1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합정역</a:t>
            </a:r>
            <a:r>
              <a:rPr lang="ko-KR" altLang="en-US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 </a:t>
            </a:r>
            <a:r>
              <a:rPr lang="en-US" altLang="ko-KR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</a:t>
            </a:r>
            <a:r>
              <a:rPr lang="ko-KR" altLang="en-US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번 출구</a:t>
            </a:r>
            <a:endParaRPr lang="en-US" altLang="ko-KR" sz="5400" dirty="0" smtClean="0">
              <a:solidFill>
                <a:srgbClr val="F8F200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65310" y="19484679"/>
            <a:ext cx="5468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주최</a:t>
            </a:r>
            <a:r>
              <a:rPr lang="en-US" altLang="ko-KR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·</a:t>
            </a:r>
            <a:r>
              <a:rPr lang="ko-KR" altLang="en-US" sz="4400" dirty="0" err="1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나나나나</a:t>
            </a:r>
            <a:endParaRPr lang="en-US" altLang="ko-KR" sz="4400" dirty="0" smtClean="0">
              <a:solidFill>
                <a:srgbClr val="F8F200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  <a:p>
            <a:r>
              <a:rPr lang="ko-KR" altLang="en-US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협찬</a:t>
            </a:r>
            <a:r>
              <a:rPr lang="en-US" altLang="ko-KR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·</a:t>
            </a:r>
            <a:r>
              <a:rPr lang="ko-KR" altLang="en-US" sz="4400" dirty="0" err="1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너너너너</a:t>
            </a:r>
            <a:endParaRPr lang="en-US" altLang="ko-KR" sz="4400" dirty="0" smtClean="0">
              <a:solidFill>
                <a:srgbClr val="F8F200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65310" y="17652503"/>
            <a:ext cx="5468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www.abcdef.com</a:t>
            </a:r>
          </a:p>
          <a:p>
            <a:r>
              <a:rPr lang="en-US" altLang="ko-KR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010 0000 0000</a:t>
            </a:r>
          </a:p>
        </p:txBody>
      </p:sp>
    </p:spTree>
    <p:extLst>
      <p:ext uri="{BB962C8B-B14F-4D97-AF65-F5344CB8AC3E}">
        <p14:creationId xmlns:p14="http://schemas.microsoft.com/office/powerpoint/2010/main" val="2798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37" y="546168"/>
            <a:ext cx="40667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2018</a:t>
            </a:r>
          </a:p>
          <a:p>
            <a:pPr algn="ctr"/>
            <a:r>
              <a:rPr lang="en-US" altLang="ko-KR" sz="88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0301</a:t>
            </a:r>
          </a:p>
          <a:p>
            <a:pPr algn="ctr"/>
            <a:r>
              <a:rPr lang="en-US" altLang="ko-KR" sz="88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-</a:t>
            </a:r>
          </a:p>
          <a:p>
            <a:pPr algn="ctr"/>
            <a:r>
              <a:rPr lang="en-US" altLang="ko-KR" sz="88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03</a:t>
            </a:r>
            <a:r>
              <a:rPr lang="en-US" altLang="ko-KR" sz="8800" dirty="0" smtClean="0">
                <a:noFill/>
                <a:latin typeface="a고딕17" panose="02020600000000000000" pitchFamily="18" charset="-127"/>
                <a:ea typeface="a고딕17" panose="02020600000000000000" pitchFamily="18" charset="-127"/>
              </a:rPr>
              <a:t>31</a:t>
            </a:r>
            <a:endParaRPr lang="ko-KR" altLang="en-US" sz="8800" dirty="0">
              <a:noFill/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4" name="자유형 13"/>
          <p:cNvSpPr>
            <a:spLocks noChangeAspect="1"/>
          </p:cNvSpPr>
          <p:nvPr/>
        </p:nvSpPr>
        <p:spPr>
          <a:xfrm>
            <a:off x="5069802" y="7170331"/>
            <a:ext cx="4979746" cy="7042963"/>
          </a:xfrm>
          <a:custGeom>
            <a:avLst/>
            <a:gdLst>
              <a:gd name="connsiteX0" fmla="*/ 0 w 4979746"/>
              <a:gd name="connsiteY0" fmla="*/ 0 h 7042963"/>
              <a:gd name="connsiteX1" fmla="*/ 2489873 w 4979746"/>
              <a:gd name="connsiteY1" fmla="*/ 0 h 7042963"/>
              <a:gd name="connsiteX2" fmla="*/ 2489873 w 4979746"/>
              <a:gd name="connsiteY2" fmla="*/ 401318 h 7042963"/>
              <a:gd name="connsiteX3" fmla="*/ 401318 w 4979746"/>
              <a:gd name="connsiteY3" fmla="*/ 401318 h 7042963"/>
              <a:gd name="connsiteX4" fmla="*/ 401318 w 4979746"/>
              <a:gd name="connsiteY4" fmla="*/ 6641645 h 7042963"/>
              <a:gd name="connsiteX5" fmla="*/ 4578428 w 4979746"/>
              <a:gd name="connsiteY5" fmla="*/ 6641645 h 7042963"/>
              <a:gd name="connsiteX6" fmla="*/ 4578428 w 4979746"/>
              <a:gd name="connsiteY6" fmla="*/ 3521482 h 7042963"/>
              <a:gd name="connsiteX7" fmla="*/ 4979746 w 4979746"/>
              <a:gd name="connsiteY7" fmla="*/ 3521482 h 7042963"/>
              <a:gd name="connsiteX8" fmla="*/ 4979746 w 4979746"/>
              <a:gd name="connsiteY8" fmla="*/ 7042963 h 7042963"/>
              <a:gd name="connsiteX9" fmla="*/ 0 w 4979746"/>
              <a:gd name="connsiteY9" fmla="*/ 7042963 h 7042963"/>
              <a:gd name="connsiteX10" fmla="*/ 0 w 4979746"/>
              <a:gd name="connsiteY10" fmla="*/ 0 h 70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79746" h="7042963">
                <a:moveTo>
                  <a:pt x="0" y="0"/>
                </a:moveTo>
                <a:lnTo>
                  <a:pt x="2489873" y="0"/>
                </a:lnTo>
                <a:lnTo>
                  <a:pt x="2489873" y="401318"/>
                </a:lnTo>
                <a:lnTo>
                  <a:pt x="401318" y="401318"/>
                </a:lnTo>
                <a:lnTo>
                  <a:pt x="401318" y="6641645"/>
                </a:lnTo>
                <a:lnTo>
                  <a:pt x="4578428" y="6641645"/>
                </a:lnTo>
                <a:lnTo>
                  <a:pt x="4578428" y="3521482"/>
                </a:lnTo>
                <a:lnTo>
                  <a:pt x="4979746" y="3521482"/>
                </a:lnTo>
                <a:lnTo>
                  <a:pt x="4979746" y="7042963"/>
                </a:lnTo>
                <a:lnTo>
                  <a:pt x="0" y="704296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205212" y="4994444"/>
            <a:ext cx="14478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31</a:t>
            </a:r>
            <a:endParaRPr lang="ko-KR" altLang="en-US" sz="8000" dirty="0"/>
          </a:p>
        </p:txBody>
      </p:sp>
      <p:grpSp>
        <p:nvGrpSpPr>
          <p:cNvPr id="26" name="그룹 25"/>
          <p:cNvGrpSpPr/>
          <p:nvPr/>
        </p:nvGrpSpPr>
        <p:grpSpPr>
          <a:xfrm>
            <a:off x="7743307" y="-300950"/>
            <a:ext cx="8224033" cy="10673589"/>
            <a:chOff x="7743307" y="-300950"/>
            <a:chExt cx="8224033" cy="10673589"/>
          </a:xfrm>
        </p:grpSpPr>
        <p:sp>
          <p:nvSpPr>
            <p:cNvPr id="13" name="자유형 12"/>
            <p:cNvSpPr>
              <a:spLocks noChangeAspect="1"/>
            </p:cNvSpPr>
            <p:nvPr/>
          </p:nvSpPr>
          <p:spPr>
            <a:xfrm>
              <a:off x="8159496" y="6473651"/>
              <a:ext cx="2436889" cy="3468498"/>
            </a:xfrm>
            <a:custGeom>
              <a:avLst/>
              <a:gdLst>
                <a:gd name="connsiteX0" fmla="*/ 0 w 2436889"/>
                <a:gd name="connsiteY0" fmla="*/ 0 h 3468498"/>
                <a:gd name="connsiteX1" fmla="*/ 2436889 w 2436889"/>
                <a:gd name="connsiteY1" fmla="*/ 0 h 3468498"/>
                <a:gd name="connsiteX2" fmla="*/ 2436889 w 2436889"/>
                <a:gd name="connsiteY2" fmla="*/ 3468498 h 3468498"/>
                <a:gd name="connsiteX3" fmla="*/ 2035571 w 2436889"/>
                <a:gd name="connsiteY3" fmla="*/ 3468498 h 3468498"/>
                <a:gd name="connsiteX4" fmla="*/ 2035571 w 2436889"/>
                <a:gd name="connsiteY4" fmla="*/ 401318 h 3468498"/>
                <a:gd name="connsiteX5" fmla="*/ 0 w 2436889"/>
                <a:gd name="connsiteY5" fmla="*/ 401318 h 3468498"/>
                <a:gd name="connsiteX6" fmla="*/ 0 w 2436889"/>
                <a:gd name="connsiteY6" fmla="*/ 0 h 3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889" h="3468498">
                  <a:moveTo>
                    <a:pt x="0" y="0"/>
                  </a:moveTo>
                  <a:lnTo>
                    <a:pt x="2436889" y="0"/>
                  </a:lnTo>
                  <a:lnTo>
                    <a:pt x="2436889" y="3468498"/>
                  </a:lnTo>
                  <a:lnTo>
                    <a:pt x="2035571" y="3468498"/>
                  </a:lnTo>
                  <a:lnTo>
                    <a:pt x="2035571" y="401318"/>
                  </a:lnTo>
                  <a:lnTo>
                    <a:pt x="0" y="401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381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rot="21201375">
              <a:off x="7743307" y="-300950"/>
              <a:ext cx="4904569" cy="690595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 rot="5913826">
              <a:off x="8177920" y="2583218"/>
              <a:ext cx="10569604" cy="50092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311189" y="6055368"/>
              <a:ext cx="1774288" cy="20227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5310" y="19484679"/>
            <a:ext cx="5468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주최</a:t>
            </a:r>
            <a:r>
              <a:rPr lang="en-US" altLang="ko-KR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·</a:t>
            </a:r>
            <a:r>
              <a:rPr lang="ko-KR" altLang="en-US" sz="4400" dirty="0" err="1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나나나나</a:t>
            </a:r>
            <a:endParaRPr lang="en-US" altLang="ko-KR" sz="4400" dirty="0" smtClean="0">
              <a:solidFill>
                <a:srgbClr val="33CAFF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  <a:p>
            <a:r>
              <a:rPr lang="ko-KR" altLang="en-US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협찬</a:t>
            </a:r>
            <a:r>
              <a:rPr lang="en-US" altLang="ko-KR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·</a:t>
            </a:r>
            <a:r>
              <a:rPr lang="ko-KR" altLang="en-US" sz="4400" dirty="0" err="1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너너너너</a:t>
            </a:r>
            <a:endParaRPr lang="en-US" altLang="ko-KR" sz="4400" dirty="0" smtClean="0">
              <a:solidFill>
                <a:srgbClr val="33CAFF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9715629" y="16602821"/>
            <a:ext cx="74941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2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거기가어디야</a:t>
            </a:r>
            <a:endParaRPr lang="en-US" altLang="ko-KR" sz="9200" dirty="0" smtClean="0">
              <a:solidFill>
                <a:srgbClr val="33CAFF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  <a:p>
            <a:pPr algn="ctr"/>
            <a:r>
              <a:rPr lang="en-US" altLang="ko-KR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</a:t>
            </a:r>
            <a:r>
              <a:rPr lang="ko-KR" altLang="en-US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호선 </a:t>
            </a:r>
            <a:r>
              <a:rPr lang="ko-KR" altLang="en-US" sz="5400" dirty="0" err="1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합정역</a:t>
            </a:r>
            <a:r>
              <a:rPr lang="ko-KR" altLang="en-US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 </a:t>
            </a:r>
            <a:r>
              <a:rPr lang="en-US" altLang="ko-KR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</a:t>
            </a:r>
            <a:r>
              <a:rPr lang="ko-KR" altLang="en-US" sz="5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번 출구</a:t>
            </a:r>
            <a:endParaRPr lang="en-US" altLang="ko-KR" sz="5400" dirty="0" smtClean="0">
              <a:solidFill>
                <a:srgbClr val="33CAFF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310" y="17652503"/>
            <a:ext cx="5468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www.abcdef.com</a:t>
            </a:r>
          </a:p>
          <a:p>
            <a:r>
              <a:rPr lang="en-US" altLang="ko-KR" sz="4400" dirty="0" smtClean="0">
                <a:solidFill>
                  <a:srgbClr val="33CAFF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010 0000 0000</a:t>
            </a:r>
          </a:p>
        </p:txBody>
      </p:sp>
    </p:spTree>
    <p:extLst>
      <p:ext uri="{BB962C8B-B14F-4D97-AF65-F5344CB8AC3E}">
        <p14:creationId xmlns:p14="http://schemas.microsoft.com/office/powerpoint/2010/main" val="652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그림 11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1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132138" y="3132137"/>
            <a:ext cx="21383625" cy="15119350"/>
          </a:xfrm>
          <a:prstGeom prst="rect">
            <a:avLst/>
          </a:prstGeom>
        </p:spPr>
      </p:pic>
      <p:sp>
        <p:nvSpPr>
          <p:cNvPr id="32" name="자유형 31"/>
          <p:cNvSpPr>
            <a:spLocks noChangeAspect="1"/>
          </p:cNvSpPr>
          <p:nvPr/>
        </p:nvSpPr>
        <p:spPr>
          <a:xfrm>
            <a:off x="5069802" y="7170390"/>
            <a:ext cx="4979746" cy="7042905"/>
          </a:xfrm>
          <a:custGeom>
            <a:avLst/>
            <a:gdLst>
              <a:gd name="connsiteX0" fmla="*/ 2473021 w 4979746"/>
              <a:gd name="connsiteY0" fmla="*/ 0 h 7042905"/>
              <a:gd name="connsiteX1" fmla="*/ 2489873 w 4979746"/>
              <a:gd name="connsiteY1" fmla="*/ 696 h 7042905"/>
              <a:gd name="connsiteX2" fmla="*/ 2489873 w 4979746"/>
              <a:gd name="connsiteY2" fmla="*/ 397762 h 7042905"/>
              <a:gd name="connsiteX3" fmla="*/ 2475650 w 4979746"/>
              <a:gd name="connsiteY3" fmla="*/ 397127 h 7042905"/>
              <a:gd name="connsiteX4" fmla="*/ 407841 w 4979746"/>
              <a:gd name="connsiteY4" fmla="*/ 2326786 h 7042905"/>
              <a:gd name="connsiteX5" fmla="*/ 397216 w 4979746"/>
              <a:gd name="connsiteY5" fmla="*/ 2543766 h 7042905"/>
              <a:gd name="connsiteX6" fmla="*/ 397937 w 4979746"/>
              <a:gd name="connsiteY6" fmla="*/ 2543766 h 7042905"/>
              <a:gd name="connsiteX7" fmla="*/ 397937 w 4979746"/>
              <a:gd name="connsiteY7" fmla="*/ 4533932 h 7042905"/>
              <a:gd name="connsiteX8" fmla="*/ 397887 w 4979746"/>
              <a:gd name="connsiteY8" fmla="*/ 4533932 h 7042905"/>
              <a:gd name="connsiteX9" fmla="*/ 409999 w 4979746"/>
              <a:gd name="connsiteY9" fmla="*/ 4738569 h 7042905"/>
              <a:gd name="connsiteX10" fmla="*/ 2501335 w 4979746"/>
              <a:gd name="connsiteY10" fmla="*/ 6645937 h 7042905"/>
              <a:gd name="connsiteX11" fmla="*/ 4582810 w 4979746"/>
              <a:gd name="connsiteY11" fmla="*/ 4497434 h 7042905"/>
              <a:gd name="connsiteX12" fmla="*/ 4583383 w 4979746"/>
              <a:gd name="connsiteY12" fmla="*/ 4497434 h 7042905"/>
              <a:gd name="connsiteX13" fmla="*/ 4583383 w 4979746"/>
              <a:gd name="connsiteY13" fmla="*/ 3521423 h 7042905"/>
              <a:gd name="connsiteX14" fmla="*/ 4979643 w 4979746"/>
              <a:gd name="connsiteY14" fmla="*/ 3521423 h 7042905"/>
              <a:gd name="connsiteX15" fmla="*/ 4979643 w 4979746"/>
              <a:gd name="connsiteY15" fmla="*/ 4497434 h 7042905"/>
              <a:gd name="connsiteX16" fmla="*/ 4979746 w 4979746"/>
              <a:gd name="connsiteY16" fmla="*/ 4497434 h 7042905"/>
              <a:gd name="connsiteX17" fmla="*/ 2503452 w 4979746"/>
              <a:gd name="connsiteY17" fmla="*/ 7042867 h 7042905"/>
              <a:gd name="connsiteX18" fmla="*/ 15552 w 4979746"/>
              <a:gd name="connsiteY18" fmla="*/ 4783215 h 7042905"/>
              <a:gd name="connsiteX19" fmla="*/ 727 w 4979746"/>
              <a:gd name="connsiteY19" fmla="*/ 4533932 h 7042905"/>
              <a:gd name="connsiteX20" fmla="*/ 0 w 4979746"/>
              <a:gd name="connsiteY20" fmla="*/ 4533932 h 7042905"/>
              <a:gd name="connsiteX21" fmla="*/ 0 w 4979746"/>
              <a:gd name="connsiteY21" fmla="*/ 2545413 h 7042905"/>
              <a:gd name="connsiteX22" fmla="*/ 0 w 4979746"/>
              <a:gd name="connsiteY22" fmla="*/ 2543766 h 7042905"/>
              <a:gd name="connsiteX23" fmla="*/ 81 w 4979746"/>
              <a:gd name="connsiteY23" fmla="*/ 2543766 h 7042905"/>
              <a:gd name="connsiteX24" fmla="*/ 12738 w 4979746"/>
              <a:gd name="connsiteY24" fmla="*/ 2286366 h 7042905"/>
              <a:gd name="connsiteX25" fmla="*/ 2473021 w 4979746"/>
              <a:gd name="connsiteY25" fmla="*/ 0 h 704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79746" h="7042905">
                <a:moveTo>
                  <a:pt x="2473021" y="0"/>
                </a:moveTo>
                <a:lnTo>
                  <a:pt x="2489873" y="696"/>
                </a:lnTo>
                <a:lnTo>
                  <a:pt x="2489873" y="397762"/>
                </a:lnTo>
                <a:lnTo>
                  <a:pt x="2475650" y="397127"/>
                </a:lnTo>
                <a:cubicBezTo>
                  <a:pt x="1397328" y="404650"/>
                  <a:pt x="514040" y="1248401"/>
                  <a:pt x="407841" y="2326786"/>
                </a:cubicBezTo>
                <a:lnTo>
                  <a:pt x="397216" y="2543766"/>
                </a:lnTo>
                <a:lnTo>
                  <a:pt x="397937" y="2543766"/>
                </a:lnTo>
                <a:lnTo>
                  <a:pt x="397937" y="4533932"/>
                </a:lnTo>
                <a:lnTo>
                  <a:pt x="397887" y="4533932"/>
                </a:lnTo>
                <a:lnTo>
                  <a:pt x="409999" y="4738569"/>
                </a:lnTo>
                <a:cubicBezTo>
                  <a:pt x="527403" y="5817222"/>
                  <a:pt x="1421463" y="6652008"/>
                  <a:pt x="2501335" y="6645937"/>
                </a:cubicBezTo>
                <a:cubicBezTo>
                  <a:pt x="3652741" y="6639464"/>
                  <a:pt x="4582810" y="5679445"/>
                  <a:pt x="4582810" y="4497434"/>
                </a:cubicBezTo>
                <a:lnTo>
                  <a:pt x="4583383" y="4497434"/>
                </a:lnTo>
                <a:lnTo>
                  <a:pt x="4583383" y="3521423"/>
                </a:lnTo>
                <a:lnTo>
                  <a:pt x="4979643" y="3521423"/>
                </a:lnTo>
                <a:lnTo>
                  <a:pt x="4979643" y="4497434"/>
                </a:lnTo>
                <a:lnTo>
                  <a:pt x="4979746" y="4497434"/>
                </a:lnTo>
                <a:cubicBezTo>
                  <a:pt x="4979746" y="5897841"/>
                  <a:pt x="3873251" y="7035230"/>
                  <a:pt x="2503452" y="7042867"/>
                </a:cubicBezTo>
                <a:cubicBezTo>
                  <a:pt x="1218837" y="7050029"/>
                  <a:pt x="155263" y="6061084"/>
                  <a:pt x="15552" y="4783215"/>
                </a:cubicBezTo>
                <a:lnTo>
                  <a:pt x="727" y="4533932"/>
                </a:lnTo>
                <a:lnTo>
                  <a:pt x="0" y="4533932"/>
                </a:lnTo>
                <a:lnTo>
                  <a:pt x="0" y="2545413"/>
                </a:lnTo>
                <a:lnTo>
                  <a:pt x="0" y="2543766"/>
                </a:lnTo>
                <a:lnTo>
                  <a:pt x="81" y="2543766"/>
                </a:lnTo>
                <a:lnTo>
                  <a:pt x="12738" y="2286366"/>
                </a:lnTo>
                <a:cubicBezTo>
                  <a:pt x="139095" y="1008609"/>
                  <a:pt x="1190042" y="8878"/>
                  <a:pt x="2473021" y="0"/>
                </a:cubicBezTo>
                <a:close/>
              </a:path>
            </a:pathLst>
          </a:custGeom>
          <a:solidFill>
            <a:srgbClr val="FFFF00"/>
          </a:soli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자유형 98"/>
          <p:cNvSpPr/>
          <p:nvPr/>
        </p:nvSpPr>
        <p:spPr>
          <a:xfrm>
            <a:off x="5069801" y="-19878"/>
            <a:ext cx="10616778" cy="10167224"/>
          </a:xfrm>
          <a:custGeom>
            <a:avLst/>
            <a:gdLst>
              <a:gd name="connsiteX0" fmla="*/ 5084248 w 10616778"/>
              <a:gd name="connsiteY0" fmla="*/ 10163020 h 10178368"/>
              <a:gd name="connsiteX1" fmla="*/ 5084248 w 10616778"/>
              <a:gd name="connsiteY1" fmla="*/ 10163021 h 10178368"/>
              <a:gd name="connsiteX2" fmla="*/ 5084324 w 10616778"/>
              <a:gd name="connsiteY2" fmla="*/ 10163020 h 10178368"/>
              <a:gd name="connsiteX3" fmla="*/ 4498480 w 10616778"/>
              <a:gd name="connsiteY3" fmla="*/ 7181533 h 10178368"/>
              <a:gd name="connsiteX4" fmla="*/ 4506412 w 10616778"/>
              <a:gd name="connsiteY4" fmla="*/ 7188248 h 10178368"/>
              <a:gd name="connsiteX5" fmla="*/ 4506412 w 10616778"/>
              <a:gd name="connsiteY5" fmla="*/ 7181533 h 10178368"/>
              <a:gd name="connsiteX6" fmla="*/ 0 w 10616778"/>
              <a:gd name="connsiteY6" fmla="*/ 0 h 10178368"/>
              <a:gd name="connsiteX7" fmla="*/ 10616778 w 10616778"/>
              <a:gd name="connsiteY7" fmla="*/ 0 h 10178368"/>
              <a:gd name="connsiteX8" fmla="*/ 10616778 w 10616778"/>
              <a:gd name="connsiteY8" fmla="*/ 5589095 h 10178368"/>
              <a:gd name="connsiteX9" fmla="*/ 10616778 w 10616778"/>
              <a:gd name="connsiteY9" fmla="*/ 6620914 h 10178368"/>
              <a:gd name="connsiteX10" fmla="*/ 10616778 w 10616778"/>
              <a:gd name="connsiteY10" fmla="*/ 6620915 h 10178368"/>
              <a:gd name="connsiteX11" fmla="*/ 10616778 w 10616778"/>
              <a:gd name="connsiteY11" fmla="*/ 6655357 h 10178368"/>
              <a:gd name="connsiteX12" fmla="*/ 10616778 w 10616778"/>
              <a:gd name="connsiteY12" fmla="*/ 6676847 h 10178368"/>
              <a:gd name="connsiteX13" fmla="*/ 10616778 w 10616778"/>
              <a:gd name="connsiteY13" fmla="*/ 6856329 h 10178368"/>
              <a:gd name="connsiteX14" fmla="*/ 10616778 w 10616778"/>
              <a:gd name="connsiteY14" fmla="*/ 8687715 h 10178368"/>
              <a:gd name="connsiteX15" fmla="*/ 10516091 w 10616778"/>
              <a:gd name="connsiteY15" fmla="*/ 8761703 h 10178368"/>
              <a:gd name="connsiteX16" fmla="*/ 5777309 w 10616778"/>
              <a:gd name="connsiteY16" fmla="*/ 10166224 h 10178368"/>
              <a:gd name="connsiteX17" fmla="*/ 5471676 w 10616778"/>
              <a:gd name="connsiteY17" fmla="*/ 10178368 h 10178368"/>
              <a:gd name="connsiteX18" fmla="*/ 5471676 w 10616778"/>
              <a:gd name="connsiteY18" fmla="*/ 10176085 h 10178368"/>
              <a:gd name="connsiteX19" fmla="*/ 5075416 w 10616778"/>
              <a:gd name="connsiteY19" fmla="*/ 10176085 h 10178368"/>
              <a:gd name="connsiteX20" fmla="*/ 5075416 w 10616778"/>
              <a:gd name="connsiteY20" fmla="*/ 10163020 h 10178368"/>
              <a:gd name="connsiteX21" fmla="*/ 5075416 w 10616778"/>
              <a:gd name="connsiteY21" fmla="*/ 9172353 h 10178368"/>
              <a:gd name="connsiteX22" fmla="*/ 5074470 w 10616778"/>
              <a:gd name="connsiteY22" fmla="*/ 9172366 h 10178368"/>
              <a:gd name="connsiteX23" fmla="*/ 3180822 w 10616778"/>
              <a:gd name="connsiteY23" fmla="*/ 7061303 h 10178368"/>
              <a:gd name="connsiteX24" fmla="*/ 2981906 w 10616778"/>
              <a:gd name="connsiteY24" fmla="*/ 7052424 h 10178368"/>
              <a:gd name="connsiteX25" fmla="*/ 2981906 w 10616778"/>
              <a:gd name="connsiteY25" fmla="*/ 6856329 h 10178368"/>
              <a:gd name="connsiteX26" fmla="*/ 2981906 w 10616778"/>
              <a:gd name="connsiteY26" fmla="*/ 6655358 h 10178368"/>
              <a:gd name="connsiteX27" fmla="*/ 2981906 w 10616778"/>
              <a:gd name="connsiteY27" fmla="*/ 6655356 h 10178368"/>
              <a:gd name="connsiteX28" fmla="*/ 2981905 w 10616778"/>
              <a:gd name="connsiteY28" fmla="*/ 6655356 h 10178368"/>
              <a:gd name="connsiteX29" fmla="*/ 2981905 w 10616778"/>
              <a:gd name="connsiteY29" fmla="*/ 6789629 h 10178368"/>
              <a:gd name="connsiteX30" fmla="*/ 11711 w 10616778"/>
              <a:gd name="connsiteY30" fmla="*/ 19962 h 10178368"/>
              <a:gd name="connsiteX31" fmla="*/ 0 w 10616778"/>
              <a:gd name="connsiteY31" fmla="*/ 19321 h 1017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616778" h="10178368">
                <a:moveTo>
                  <a:pt x="5084248" y="10163020"/>
                </a:moveTo>
                <a:lnTo>
                  <a:pt x="5084248" y="10163021"/>
                </a:lnTo>
                <a:lnTo>
                  <a:pt x="5084324" y="10163020"/>
                </a:lnTo>
                <a:close/>
                <a:moveTo>
                  <a:pt x="4498480" y="7181533"/>
                </a:moveTo>
                <a:lnTo>
                  <a:pt x="4506412" y="7188248"/>
                </a:lnTo>
                <a:lnTo>
                  <a:pt x="4506412" y="7181533"/>
                </a:lnTo>
                <a:close/>
                <a:moveTo>
                  <a:pt x="0" y="0"/>
                </a:moveTo>
                <a:lnTo>
                  <a:pt x="10616778" y="0"/>
                </a:lnTo>
                <a:lnTo>
                  <a:pt x="10616778" y="5589095"/>
                </a:lnTo>
                <a:lnTo>
                  <a:pt x="10616778" y="6620914"/>
                </a:lnTo>
                <a:lnTo>
                  <a:pt x="10616778" y="6620915"/>
                </a:lnTo>
                <a:lnTo>
                  <a:pt x="10616778" y="6655357"/>
                </a:lnTo>
                <a:lnTo>
                  <a:pt x="10616778" y="6676847"/>
                </a:lnTo>
                <a:lnTo>
                  <a:pt x="10616778" y="6856329"/>
                </a:lnTo>
                <a:lnTo>
                  <a:pt x="10616778" y="8687715"/>
                </a:lnTo>
                <a:lnTo>
                  <a:pt x="10516091" y="8761703"/>
                </a:lnTo>
                <a:cubicBezTo>
                  <a:pt x="9410071" y="9534516"/>
                  <a:pt x="7714229" y="10063435"/>
                  <a:pt x="5777309" y="10166224"/>
                </a:cubicBezTo>
                <a:lnTo>
                  <a:pt x="5471676" y="10178368"/>
                </a:lnTo>
                <a:lnTo>
                  <a:pt x="5471676" y="10176085"/>
                </a:lnTo>
                <a:lnTo>
                  <a:pt x="5075416" y="10176085"/>
                </a:lnTo>
                <a:lnTo>
                  <a:pt x="5075416" y="10163020"/>
                </a:lnTo>
                <a:lnTo>
                  <a:pt x="5075416" y="9172353"/>
                </a:lnTo>
                <a:lnTo>
                  <a:pt x="5074470" y="9172366"/>
                </a:lnTo>
                <a:cubicBezTo>
                  <a:pt x="5060555" y="8064917"/>
                  <a:pt x="4232487" y="7163090"/>
                  <a:pt x="3180822" y="7061303"/>
                </a:cubicBezTo>
                <a:lnTo>
                  <a:pt x="2981906" y="7052424"/>
                </a:lnTo>
                <a:lnTo>
                  <a:pt x="2981906" y="6856329"/>
                </a:lnTo>
                <a:lnTo>
                  <a:pt x="2981906" y="6655358"/>
                </a:lnTo>
                <a:lnTo>
                  <a:pt x="2981906" y="6655356"/>
                </a:lnTo>
                <a:lnTo>
                  <a:pt x="2981905" y="6655356"/>
                </a:lnTo>
                <a:lnTo>
                  <a:pt x="2981905" y="6789629"/>
                </a:lnTo>
                <a:cubicBezTo>
                  <a:pt x="2981905" y="3162963"/>
                  <a:pt x="1666212" y="201511"/>
                  <a:pt x="11711" y="19962"/>
                </a:cubicBezTo>
                <a:lnTo>
                  <a:pt x="0" y="1932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66337" y="546168"/>
            <a:ext cx="40667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2018</a:t>
            </a:r>
          </a:p>
          <a:p>
            <a:pPr algn="ctr"/>
            <a:r>
              <a:rPr lang="en-US" altLang="ko-KR" sz="88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0301</a:t>
            </a:r>
          </a:p>
          <a:p>
            <a:pPr algn="ctr"/>
            <a:r>
              <a:rPr lang="en-US" altLang="ko-KR" sz="88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-</a:t>
            </a:r>
          </a:p>
          <a:p>
            <a:pPr algn="ctr"/>
            <a:r>
              <a:rPr lang="en-US" altLang="ko-KR" sz="88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03</a:t>
            </a:r>
            <a:r>
              <a:rPr lang="en-US" altLang="ko-KR" sz="8800" dirty="0" smtClean="0">
                <a:noFill/>
                <a:latin typeface="a고딕17" panose="02020600000000000000" pitchFamily="18" charset="-127"/>
                <a:ea typeface="a고딕17" panose="02020600000000000000" pitchFamily="18" charset="-127"/>
              </a:rPr>
              <a:t>31</a:t>
            </a:r>
            <a:endParaRPr lang="ko-KR" altLang="en-US" sz="8800" dirty="0">
              <a:noFill/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2205212" y="4994444"/>
            <a:ext cx="14478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31</a:t>
            </a:r>
            <a:endParaRPr lang="ko-KR" altLang="en-US" sz="8000" dirty="0">
              <a:solidFill>
                <a:srgbClr val="F8F2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9715629" y="16602821"/>
            <a:ext cx="74941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2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거기가어디야</a:t>
            </a:r>
            <a:endParaRPr lang="en-US" altLang="ko-KR" sz="9200" dirty="0" smtClean="0">
              <a:solidFill>
                <a:srgbClr val="F8F200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  <a:p>
            <a:pPr algn="ctr"/>
            <a:r>
              <a:rPr lang="en-US" altLang="ko-KR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</a:t>
            </a:r>
            <a:r>
              <a:rPr lang="ko-KR" altLang="en-US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호선 </a:t>
            </a:r>
            <a:r>
              <a:rPr lang="ko-KR" altLang="en-US" sz="5400" dirty="0" err="1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합정역</a:t>
            </a:r>
            <a:r>
              <a:rPr lang="ko-KR" altLang="en-US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 </a:t>
            </a:r>
            <a:r>
              <a:rPr lang="en-US" altLang="ko-KR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</a:t>
            </a:r>
            <a:r>
              <a:rPr lang="ko-KR" altLang="en-US" sz="5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번 출구</a:t>
            </a:r>
            <a:endParaRPr lang="en-US" altLang="ko-KR" sz="5400" dirty="0" smtClean="0">
              <a:solidFill>
                <a:srgbClr val="F8F200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65310" y="19484679"/>
            <a:ext cx="5468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주최</a:t>
            </a:r>
            <a:r>
              <a:rPr lang="en-US" altLang="ko-KR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·</a:t>
            </a:r>
            <a:r>
              <a:rPr lang="ko-KR" altLang="en-US" sz="4400" dirty="0" err="1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나나나나</a:t>
            </a:r>
            <a:endParaRPr lang="en-US" altLang="ko-KR" sz="4400" dirty="0" smtClean="0">
              <a:solidFill>
                <a:srgbClr val="F8F200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  <a:p>
            <a:r>
              <a:rPr lang="ko-KR" altLang="en-US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협찬</a:t>
            </a:r>
            <a:r>
              <a:rPr lang="en-US" altLang="ko-KR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·</a:t>
            </a:r>
            <a:r>
              <a:rPr lang="ko-KR" altLang="en-US" sz="4400" dirty="0" err="1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너너너너</a:t>
            </a:r>
            <a:endParaRPr lang="en-US" altLang="ko-KR" sz="4400" dirty="0" smtClean="0">
              <a:solidFill>
                <a:srgbClr val="F8F200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65310" y="17652503"/>
            <a:ext cx="5468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www.abcdef.com</a:t>
            </a:r>
          </a:p>
          <a:p>
            <a:r>
              <a:rPr lang="en-US" altLang="ko-KR" sz="4400" dirty="0" smtClean="0">
                <a:solidFill>
                  <a:srgbClr val="F8F20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010 0000 0000</a:t>
            </a:r>
          </a:p>
        </p:txBody>
      </p:sp>
    </p:spTree>
    <p:extLst>
      <p:ext uri="{BB962C8B-B14F-4D97-AF65-F5344CB8AC3E}">
        <p14:creationId xmlns:p14="http://schemas.microsoft.com/office/powerpoint/2010/main" val="152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88</Words>
  <Application>Microsoft Office PowerPoint</Application>
  <PresentationFormat>사용자 지정</PresentationFormat>
  <Paragraphs>44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a고딕17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41</cp:revision>
  <dcterms:created xsi:type="dcterms:W3CDTF">2015-11-04T08:04:20Z</dcterms:created>
  <dcterms:modified xsi:type="dcterms:W3CDTF">2018-02-17T08:40:11Z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C:\Users\soo-yeol\Desktop\이미지\00 포스터\55 그냥 18 설날\420X594 A2.pptx</vt:lpwstr>
  </property>
</Properties>
</file>