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5" r:id="rId3"/>
    <p:sldId id="266" r:id="rId4"/>
    <p:sldId id="267" r:id="rId5"/>
    <p:sldId id="269" r:id="rId6"/>
  </p:sldIdLst>
  <p:sldSz cx="15119350" cy="21383625"/>
  <p:notesSz cx="6858000" cy="9144000"/>
  <p:defaultTextStyle>
    <a:defPPr>
      <a:defRPr lang="ko-KR"/>
    </a:defPPr>
    <a:lvl1pPr marL="0" algn="l" defTabSz="1752082" rtl="0" eaLnBrk="1" latinLnBrk="1" hangingPunct="1">
      <a:defRPr sz="3449" kern="1200">
        <a:solidFill>
          <a:schemeClr val="tx1"/>
        </a:solidFill>
        <a:latin typeface="+mn-lt"/>
        <a:ea typeface="+mn-ea"/>
        <a:cs typeface="+mn-cs"/>
      </a:defRPr>
    </a:lvl1pPr>
    <a:lvl2pPr marL="876041" algn="l" defTabSz="1752082" rtl="0" eaLnBrk="1" latinLnBrk="1" hangingPunct="1">
      <a:defRPr sz="3449" kern="1200">
        <a:solidFill>
          <a:schemeClr val="tx1"/>
        </a:solidFill>
        <a:latin typeface="+mn-lt"/>
        <a:ea typeface="+mn-ea"/>
        <a:cs typeface="+mn-cs"/>
      </a:defRPr>
    </a:lvl2pPr>
    <a:lvl3pPr marL="1752082" algn="l" defTabSz="1752082" rtl="0" eaLnBrk="1" latinLnBrk="1" hangingPunct="1">
      <a:defRPr sz="3449" kern="1200">
        <a:solidFill>
          <a:schemeClr val="tx1"/>
        </a:solidFill>
        <a:latin typeface="+mn-lt"/>
        <a:ea typeface="+mn-ea"/>
        <a:cs typeface="+mn-cs"/>
      </a:defRPr>
    </a:lvl3pPr>
    <a:lvl4pPr marL="2628123" algn="l" defTabSz="1752082" rtl="0" eaLnBrk="1" latinLnBrk="1" hangingPunct="1">
      <a:defRPr sz="3449" kern="1200">
        <a:solidFill>
          <a:schemeClr val="tx1"/>
        </a:solidFill>
        <a:latin typeface="+mn-lt"/>
        <a:ea typeface="+mn-ea"/>
        <a:cs typeface="+mn-cs"/>
      </a:defRPr>
    </a:lvl4pPr>
    <a:lvl5pPr marL="3504164" algn="l" defTabSz="1752082" rtl="0" eaLnBrk="1" latinLnBrk="1" hangingPunct="1">
      <a:defRPr sz="3449" kern="1200">
        <a:solidFill>
          <a:schemeClr val="tx1"/>
        </a:solidFill>
        <a:latin typeface="+mn-lt"/>
        <a:ea typeface="+mn-ea"/>
        <a:cs typeface="+mn-cs"/>
      </a:defRPr>
    </a:lvl5pPr>
    <a:lvl6pPr marL="4380205" algn="l" defTabSz="1752082" rtl="0" eaLnBrk="1" latinLnBrk="1" hangingPunct="1">
      <a:defRPr sz="3449" kern="1200">
        <a:solidFill>
          <a:schemeClr val="tx1"/>
        </a:solidFill>
        <a:latin typeface="+mn-lt"/>
        <a:ea typeface="+mn-ea"/>
        <a:cs typeface="+mn-cs"/>
      </a:defRPr>
    </a:lvl6pPr>
    <a:lvl7pPr marL="5256246" algn="l" defTabSz="1752082" rtl="0" eaLnBrk="1" latinLnBrk="1" hangingPunct="1">
      <a:defRPr sz="3449" kern="1200">
        <a:solidFill>
          <a:schemeClr val="tx1"/>
        </a:solidFill>
        <a:latin typeface="+mn-lt"/>
        <a:ea typeface="+mn-ea"/>
        <a:cs typeface="+mn-cs"/>
      </a:defRPr>
    </a:lvl7pPr>
    <a:lvl8pPr marL="6132286" algn="l" defTabSz="1752082" rtl="0" eaLnBrk="1" latinLnBrk="1" hangingPunct="1">
      <a:defRPr sz="3449" kern="1200">
        <a:solidFill>
          <a:schemeClr val="tx1"/>
        </a:solidFill>
        <a:latin typeface="+mn-lt"/>
        <a:ea typeface="+mn-ea"/>
        <a:cs typeface="+mn-cs"/>
      </a:defRPr>
    </a:lvl8pPr>
    <a:lvl9pPr marL="7008327" algn="l" defTabSz="1752082" rtl="0" eaLnBrk="1" latinLnBrk="1" hangingPunct="1">
      <a:defRPr sz="34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E01"/>
    <a:srgbClr val="005030"/>
    <a:srgbClr val="4DE81D"/>
    <a:srgbClr val="1AD844"/>
    <a:srgbClr val="00C85A"/>
    <a:srgbClr val="35E75B"/>
    <a:srgbClr val="50EA71"/>
    <a:srgbClr val="1BE346"/>
    <a:srgbClr val="87F19E"/>
    <a:srgbClr val="69ED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 showGuides="1">
      <p:cViewPr varScale="1">
        <p:scale>
          <a:sx n="23" d="100"/>
          <a:sy n="23" d="100"/>
        </p:scale>
        <p:origin x="1494" y="30"/>
      </p:cViewPr>
      <p:guideLst>
        <p:guide orient="horz" pos="6735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867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032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260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5925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547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072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337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2463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624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983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433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5A10D-45D9-4664-9944-67EDEAC51C0C}" type="datetimeFigureOut">
              <a:rPr lang="ko-KR" altLang="en-US" smtClean="0"/>
              <a:t>17-07-18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961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1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1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1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1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1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1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1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1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1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1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1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E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그룹 42"/>
          <p:cNvGrpSpPr>
            <a:grpSpLocks noChangeAspect="1"/>
          </p:cNvGrpSpPr>
          <p:nvPr/>
        </p:nvGrpSpPr>
        <p:grpSpPr>
          <a:xfrm>
            <a:off x="7559675" y="-7648101"/>
            <a:ext cx="14372113" cy="15815096"/>
            <a:chOff x="2669804" y="15343752"/>
            <a:chExt cx="5085630" cy="5596235"/>
          </a:xfrm>
        </p:grpSpPr>
        <p:sp>
          <p:nvSpPr>
            <p:cNvPr id="44" name="자유형 43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 47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1740392" y="7042536"/>
            <a:ext cx="5191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만남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항상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밝은 표정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인사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042739" y="10236310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동선 내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휴대폰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사용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자제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042739" y="13249197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직원간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호칭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및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존칭어 사용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261124" y="10236310"/>
            <a:ext cx="5150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업무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시작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전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사전점검 필수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8032524" y="7042536"/>
            <a:ext cx="56076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끝까지 경청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요구사항을 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정확히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인지하여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응대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032524" y="13249197"/>
            <a:ext cx="5607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사업장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청결을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위한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   수시 관리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 </a:t>
            </a:r>
            <a:endParaRPr lang="en-US" altLang="ko-KR" sz="36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4033724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1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4033724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2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4033724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3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10521610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4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10521610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5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10521610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6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9586845" y="11435499"/>
            <a:ext cx="24990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매뉴얼에 따른 점검</a:t>
            </a:r>
            <a:endParaRPr lang="ko-KR" altLang="en-US" sz="22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10643796" y="13905036"/>
            <a:ext cx="3557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이동 동선의 이물은</a:t>
            </a:r>
            <a:endParaRPr lang="en-US" altLang="ko-KR" sz="22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누구든 </a:t>
            </a:r>
            <a:r>
              <a:rPr lang="ko-KR" altLang="en-US" sz="22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바로 정리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2669804" y="15343752"/>
            <a:ext cx="10097579" cy="5596235"/>
            <a:chOff x="2669804" y="15343752"/>
            <a:chExt cx="10097579" cy="5596235"/>
          </a:xfrm>
        </p:grpSpPr>
        <p:sp>
          <p:nvSpPr>
            <p:cNvPr id="66" name="자유형 65"/>
            <p:cNvSpPr>
              <a:spLocks noChangeAspect="1"/>
            </p:cNvSpPr>
            <p:nvPr/>
          </p:nvSpPr>
          <p:spPr>
            <a:xfrm rot="3679914">
              <a:off x="10276789" y="15469546"/>
              <a:ext cx="2498407" cy="2482781"/>
            </a:xfrm>
            <a:custGeom>
              <a:avLst/>
              <a:gdLst>
                <a:gd name="connsiteX0" fmla="*/ 0 w 2498407"/>
                <a:gd name="connsiteY0" fmla="*/ 1387184 h 2482781"/>
                <a:gd name="connsiteX1" fmla="*/ 758458 w 2498407"/>
                <a:gd name="connsiteY1" fmla="*/ 0 h 2482781"/>
                <a:gd name="connsiteX2" fmla="*/ 2392852 w 2498407"/>
                <a:gd name="connsiteY2" fmla="*/ 1462177 h 2482781"/>
                <a:gd name="connsiteX3" fmla="*/ 2498407 w 2498407"/>
                <a:gd name="connsiteY3" fmla="*/ 1623626 h 2482781"/>
                <a:gd name="connsiteX4" fmla="*/ 1172201 w 2498407"/>
                <a:gd name="connsiteY4" fmla="*/ 2482781 h 2482781"/>
                <a:gd name="connsiteX5" fmla="*/ 1098312 w 2498407"/>
                <a:gd name="connsiteY5" fmla="*/ 2369766 h 2482781"/>
                <a:gd name="connsiteX6" fmla="*/ 0 w 2498407"/>
                <a:gd name="connsiteY6" fmla="*/ 1387184 h 24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98407" h="2482781">
                  <a:moveTo>
                    <a:pt x="0" y="1387184"/>
                  </a:moveTo>
                  <a:lnTo>
                    <a:pt x="758458" y="0"/>
                  </a:lnTo>
                  <a:cubicBezTo>
                    <a:pt x="1419712" y="361547"/>
                    <a:pt x="1974562" y="865458"/>
                    <a:pt x="2392852" y="1462177"/>
                  </a:cubicBezTo>
                  <a:lnTo>
                    <a:pt x="2498407" y="1623626"/>
                  </a:lnTo>
                  <a:lnTo>
                    <a:pt x="1172201" y="2482781"/>
                  </a:lnTo>
                  <a:lnTo>
                    <a:pt x="1098312" y="2369766"/>
                  </a:lnTo>
                  <a:cubicBezTo>
                    <a:pt x="817223" y="1968772"/>
                    <a:pt x="444363" y="1630144"/>
                    <a:pt x="0" y="138718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>
              <a:spLocks noChangeAspect="1"/>
            </p:cNvSpPr>
            <p:nvPr/>
          </p:nvSpPr>
          <p:spPr>
            <a:xfrm rot="3679914">
              <a:off x="7379103" y="18469950"/>
              <a:ext cx="1975214" cy="2276506"/>
            </a:xfrm>
            <a:custGeom>
              <a:avLst/>
              <a:gdLst>
                <a:gd name="connsiteX0" fmla="*/ 395127 w 1975214"/>
                <a:gd name="connsiteY0" fmla="*/ 0 h 2276506"/>
                <a:gd name="connsiteX1" fmla="*/ 1975214 w 1975214"/>
                <a:gd name="connsiteY1" fmla="*/ 11492 h 2276506"/>
                <a:gd name="connsiteX2" fmla="*/ 1973525 w 1975214"/>
                <a:gd name="connsiteY2" fmla="*/ 175135 h 2276506"/>
                <a:gd name="connsiteX3" fmla="*/ 1527074 w 1975214"/>
                <a:gd name="connsiteY3" fmla="*/ 2000039 h 2276506"/>
                <a:gd name="connsiteX4" fmla="*/ 1387166 w 1975214"/>
                <a:gd name="connsiteY4" fmla="*/ 2276506 h 2276506"/>
                <a:gd name="connsiteX5" fmla="*/ 0 w 1975214"/>
                <a:gd name="connsiteY5" fmla="*/ 1518059 h 2276506"/>
                <a:gd name="connsiteX6" fmla="*/ 94020 w 1975214"/>
                <a:gd name="connsiteY6" fmla="*/ 1332272 h 2276506"/>
                <a:gd name="connsiteX7" fmla="*/ 394034 w 1975214"/>
                <a:gd name="connsiteY7" fmla="*/ 105937 h 2276506"/>
                <a:gd name="connsiteX8" fmla="*/ 395127 w 1975214"/>
                <a:gd name="connsiteY8" fmla="*/ 0 h 227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5214" h="2276506">
                  <a:moveTo>
                    <a:pt x="395127" y="0"/>
                  </a:moveTo>
                  <a:lnTo>
                    <a:pt x="1975214" y="11492"/>
                  </a:lnTo>
                  <a:lnTo>
                    <a:pt x="1973525" y="175135"/>
                  </a:lnTo>
                  <a:cubicBezTo>
                    <a:pt x="1945601" y="814904"/>
                    <a:pt x="1790937" y="1433888"/>
                    <a:pt x="1527074" y="2000039"/>
                  </a:cubicBezTo>
                  <a:lnTo>
                    <a:pt x="1387166" y="2276506"/>
                  </a:lnTo>
                  <a:lnTo>
                    <a:pt x="0" y="1518059"/>
                  </a:lnTo>
                  <a:lnTo>
                    <a:pt x="94020" y="1332272"/>
                  </a:lnTo>
                  <a:cubicBezTo>
                    <a:pt x="271335" y="951819"/>
                    <a:pt x="375269" y="535862"/>
                    <a:pt x="394034" y="105937"/>
                  </a:cubicBezTo>
                  <a:lnTo>
                    <a:pt x="395127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>
              <a:spLocks noChangeAspect="1"/>
            </p:cNvSpPr>
            <p:nvPr/>
          </p:nvSpPr>
          <p:spPr>
            <a:xfrm rot="3679914">
              <a:off x="9445434" y="17054726"/>
              <a:ext cx="2092722" cy="2652920"/>
            </a:xfrm>
            <a:custGeom>
              <a:avLst/>
              <a:gdLst>
                <a:gd name="connsiteX0" fmla="*/ 0 w 2092722"/>
                <a:gd name="connsiteY0" fmla="*/ 859155 h 2652920"/>
                <a:gd name="connsiteX1" fmla="*/ 1326206 w 2092722"/>
                <a:gd name="connsiteY1" fmla="*/ 0 h 2652920"/>
                <a:gd name="connsiteX2" fmla="*/ 1391469 w 2092722"/>
                <a:gd name="connsiteY2" fmla="*/ 99824 h 2652920"/>
                <a:gd name="connsiteX3" fmla="*/ 2092722 w 2092722"/>
                <a:gd name="connsiteY3" fmla="*/ 2495095 h 2652920"/>
                <a:gd name="connsiteX4" fmla="*/ 2091092 w 2092722"/>
                <a:gd name="connsiteY4" fmla="*/ 2652920 h 2652920"/>
                <a:gd name="connsiteX5" fmla="*/ 511005 w 2092722"/>
                <a:gd name="connsiteY5" fmla="*/ 2641428 h 2652920"/>
                <a:gd name="connsiteX6" fmla="*/ 512143 w 2092722"/>
                <a:gd name="connsiteY6" fmla="*/ 2531339 h 2652920"/>
                <a:gd name="connsiteX7" fmla="*/ 40901 w 2092722"/>
                <a:gd name="connsiteY7" fmla="*/ 921716 h 2652920"/>
                <a:gd name="connsiteX8" fmla="*/ 0 w 2092722"/>
                <a:gd name="connsiteY8" fmla="*/ 859155 h 2652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2722" h="2652920">
                  <a:moveTo>
                    <a:pt x="0" y="859155"/>
                  </a:moveTo>
                  <a:lnTo>
                    <a:pt x="1326206" y="0"/>
                  </a:lnTo>
                  <a:lnTo>
                    <a:pt x="1391469" y="99824"/>
                  </a:lnTo>
                  <a:cubicBezTo>
                    <a:pt x="1824219" y="810936"/>
                    <a:pt x="2072976" y="1634018"/>
                    <a:pt x="2092722" y="2495095"/>
                  </a:cubicBezTo>
                  <a:lnTo>
                    <a:pt x="2091092" y="2652920"/>
                  </a:lnTo>
                  <a:lnTo>
                    <a:pt x="511005" y="2641428"/>
                  </a:lnTo>
                  <a:lnTo>
                    <a:pt x="512143" y="2531339"/>
                  </a:lnTo>
                  <a:cubicBezTo>
                    <a:pt x="498874" y="1952695"/>
                    <a:pt x="331708" y="1399584"/>
                    <a:pt x="40901" y="921716"/>
                  </a:cubicBezTo>
                  <a:lnTo>
                    <a:pt x="0" y="85915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1" name="자유형 80"/>
          <p:cNvSpPr>
            <a:spLocks noChangeAspect="1"/>
          </p:cNvSpPr>
          <p:nvPr/>
        </p:nvSpPr>
        <p:spPr>
          <a:xfrm rot="14479914">
            <a:off x="3595606" y="6507064"/>
            <a:ext cx="355858" cy="353632"/>
          </a:xfrm>
          <a:custGeom>
            <a:avLst/>
            <a:gdLst>
              <a:gd name="connsiteX0" fmla="*/ 0 w 2498407"/>
              <a:gd name="connsiteY0" fmla="*/ 1387184 h 2482781"/>
              <a:gd name="connsiteX1" fmla="*/ 758458 w 2498407"/>
              <a:gd name="connsiteY1" fmla="*/ 0 h 2482781"/>
              <a:gd name="connsiteX2" fmla="*/ 2392852 w 2498407"/>
              <a:gd name="connsiteY2" fmla="*/ 1462177 h 2482781"/>
              <a:gd name="connsiteX3" fmla="*/ 2498407 w 2498407"/>
              <a:gd name="connsiteY3" fmla="*/ 1623626 h 2482781"/>
              <a:gd name="connsiteX4" fmla="*/ 1172201 w 2498407"/>
              <a:gd name="connsiteY4" fmla="*/ 2482781 h 2482781"/>
              <a:gd name="connsiteX5" fmla="*/ 1098312 w 2498407"/>
              <a:gd name="connsiteY5" fmla="*/ 2369766 h 2482781"/>
              <a:gd name="connsiteX6" fmla="*/ 0 w 2498407"/>
              <a:gd name="connsiteY6" fmla="*/ 1387184 h 2482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8407" h="2482781">
                <a:moveTo>
                  <a:pt x="0" y="1387184"/>
                </a:moveTo>
                <a:lnTo>
                  <a:pt x="758458" y="0"/>
                </a:lnTo>
                <a:cubicBezTo>
                  <a:pt x="1419712" y="361547"/>
                  <a:pt x="1974562" y="865458"/>
                  <a:pt x="2392852" y="1462177"/>
                </a:cubicBezTo>
                <a:lnTo>
                  <a:pt x="2498407" y="1623626"/>
                </a:lnTo>
                <a:lnTo>
                  <a:pt x="1172201" y="2482781"/>
                </a:lnTo>
                <a:lnTo>
                  <a:pt x="1098312" y="2369766"/>
                </a:lnTo>
                <a:cubicBezTo>
                  <a:pt x="817223" y="1968772"/>
                  <a:pt x="444363" y="1630144"/>
                  <a:pt x="0" y="13871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자유형 92"/>
          <p:cNvSpPr>
            <a:spLocks noChangeAspect="1"/>
          </p:cNvSpPr>
          <p:nvPr/>
        </p:nvSpPr>
        <p:spPr>
          <a:xfrm rot="14479914">
            <a:off x="10806372" y="6080102"/>
            <a:ext cx="375625" cy="378465"/>
          </a:xfrm>
          <a:custGeom>
            <a:avLst/>
            <a:gdLst>
              <a:gd name="connsiteX0" fmla="*/ 0 w 2637189"/>
              <a:gd name="connsiteY0" fmla="*/ 1264954 h 2657124"/>
              <a:gd name="connsiteX1" fmla="*/ 90587 w 2637189"/>
              <a:gd name="connsiteY1" fmla="*/ 1213931 h 2657124"/>
              <a:gd name="connsiteX2" fmla="*/ 1249325 w 2637189"/>
              <a:gd name="connsiteY2" fmla="*/ 1382 h 2657124"/>
              <a:gd name="connsiteX3" fmla="*/ 1250023 w 2637189"/>
              <a:gd name="connsiteY3" fmla="*/ 0 h 2657124"/>
              <a:gd name="connsiteX4" fmla="*/ 2637189 w 2637189"/>
              <a:gd name="connsiteY4" fmla="*/ 758447 h 2657124"/>
              <a:gd name="connsiteX5" fmla="*/ 2636149 w 2637189"/>
              <a:gd name="connsiteY5" fmla="*/ 760504 h 2657124"/>
              <a:gd name="connsiteX6" fmla="*/ 911835 w 2637189"/>
              <a:gd name="connsiteY6" fmla="*/ 2564892 h 2657124"/>
              <a:gd name="connsiteX7" fmla="*/ 748085 w 2637189"/>
              <a:gd name="connsiteY7" fmla="*/ 2657124 h 2657124"/>
              <a:gd name="connsiteX8" fmla="*/ 0 w 2637189"/>
              <a:gd name="connsiteY8" fmla="*/ 1264954 h 2657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37189" h="2657124">
                <a:moveTo>
                  <a:pt x="0" y="1264954"/>
                </a:moveTo>
                <a:lnTo>
                  <a:pt x="90587" y="1213931"/>
                </a:lnTo>
                <a:cubicBezTo>
                  <a:pt x="585168" y="913276"/>
                  <a:pt x="980727" y="492077"/>
                  <a:pt x="1249325" y="1382"/>
                </a:cubicBezTo>
                <a:lnTo>
                  <a:pt x="1250023" y="0"/>
                </a:lnTo>
                <a:lnTo>
                  <a:pt x="2637189" y="758447"/>
                </a:lnTo>
                <a:lnTo>
                  <a:pt x="2636149" y="760504"/>
                </a:lnTo>
                <a:cubicBezTo>
                  <a:pt x="2236448" y="1490705"/>
                  <a:pt x="1647818" y="2117488"/>
                  <a:pt x="911835" y="2564892"/>
                </a:cubicBezTo>
                <a:lnTo>
                  <a:pt x="748085" y="2657124"/>
                </a:lnTo>
                <a:lnTo>
                  <a:pt x="0" y="12649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자유형 98"/>
          <p:cNvSpPr>
            <a:spLocks noChangeAspect="1"/>
          </p:cNvSpPr>
          <p:nvPr/>
        </p:nvSpPr>
        <p:spPr>
          <a:xfrm rot="14479914">
            <a:off x="3771800" y="9462124"/>
            <a:ext cx="298075" cy="377866"/>
          </a:xfrm>
          <a:custGeom>
            <a:avLst/>
            <a:gdLst>
              <a:gd name="connsiteX0" fmla="*/ 0 w 2092722"/>
              <a:gd name="connsiteY0" fmla="*/ 859155 h 2652920"/>
              <a:gd name="connsiteX1" fmla="*/ 1326206 w 2092722"/>
              <a:gd name="connsiteY1" fmla="*/ 0 h 2652920"/>
              <a:gd name="connsiteX2" fmla="*/ 1391469 w 2092722"/>
              <a:gd name="connsiteY2" fmla="*/ 99824 h 2652920"/>
              <a:gd name="connsiteX3" fmla="*/ 2092722 w 2092722"/>
              <a:gd name="connsiteY3" fmla="*/ 2495095 h 2652920"/>
              <a:gd name="connsiteX4" fmla="*/ 2091092 w 2092722"/>
              <a:gd name="connsiteY4" fmla="*/ 2652920 h 2652920"/>
              <a:gd name="connsiteX5" fmla="*/ 511005 w 2092722"/>
              <a:gd name="connsiteY5" fmla="*/ 2641428 h 2652920"/>
              <a:gd name="connsiteX6" fmla="*/ 512143 w 2092722"/>
              <a:gd name="connsiteY6" fmla="*/ 2531339 h 2652920"/>
              <a:gd name="connsiteX7" fmla="*/ 40901 w 2092722"/>
              <a:gd name="connsiteY7" fmla="*/ 921716 h 2652920"/>
              <a:gd name="connsiteX8" fmla="*/ 0 w 2092722"/>
              <a:gd name="connsiteY8" fmla="*/ 859155 h 265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2722" h="2652920">
                <a:moveTo>
                  <a:pt x="0" y="859155"/>
                </a:moveTo>
                <a:lnTo>
                  <a:pt x="1326206" y="0"/>
                </a:lnTo>
                <a:lnTo>
                  <a:pt x="1391469" y="99824"/>
                </a:lnTo>
                <a:cubicBezTo>
                  <a:pt x="1824219" y="810936"/>
                  <a:pt x="2072976" y="1634018"/>
                  <a:pt x="2092722" y="2495095"/>
                </a:cubicBezTo>
                <a:lnTo>
                  <a:pt x="2091092" y="2652920"/>
                </a:lnTo>
                <a:lnTo>
                  <a:pt x="511005" y="2641428"/>
                </a:lnTo>
                <a:lnTo>
                  <a:pt x="512143" y="2531339"/>
                </a:lnTo>
                <a:cubicBezTo>
                  <a:pt x="498874" y="1952695"/>
                  <a:pt x="331708" y="1399584"/>
                  <a:pt x="40901" y="921716"/>
                </a:cubicBezTo>
                <a:lnTo>
                  <a:pt x="0" y="85915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자유형 102"/>
          <p:cNvSpPr>
            <a:spLocks noChangeAspect="1"/>
          </p:cNvSpPr>
          <p:nvPr/>
        </p:nvSpPr>
        <p:spPr>
          <a:xfrm rot="14479914">
            <a:off x="11065773" y="9481673"/>
            <a:ext cx="324547" cy="284874"/>
          </a:xfrm>
          <a:custGeom>
            <a:avLst/>
            <a:gdLst>
              <a:gd name="connsiteX0" fmla="*/ 0 w 2278583"/>
              <a:gd name="connsiteY0" fmla="*/ 419339 h 2000045"/>
              <a:gd name="connsiteX1" fmla="*/ 11239 w 2278583"/>
              <a:gd name="connsiteY1" fmla="*/ 419450 h 2000045"/>
              <a:gd name="connsiteX2" fmla="*/ 1432851 w 2278583"/>
              <a:gd name="connsiteY2" fmla="*/ 54999 h 2000045"/>
              <a:gd name="connsiteX3" fmla="*/ 1530498 w 2278583"/>
              <a:gd name="connsiteY3" fmla="*/ 0 h 2000045"/>
              <a:gd name="connsiteX4" fmla="*/ 2278583 w 2278583"/>
              <a:gd name="connsiteY4" fmla="*/ 1392170 h 2000045"/>
              <a:gd name="connsiteX5" fmla="*/ 2162224 w 2278583"/>
              <a:gd name="connsiteY5" fmla="*/ 1457709 h 2000045"/>
              <a:gd name="connsiteX6" fmla="*/ 46728 w 2278583"/>
              <a:gd name="connsiteY6" fmla="*/ 2000045 h 2000045"/>
              <a:gd name="connsiteX7" fmla="*/ 0 w 2278583"/>
              <a:gd name="connsiteY7" fmla="*/ 1999583 h 2000045"/>
              <a:gd name="connsiteX8" fmla="*/ 0 w 2278583"/>
              <a:gd name="connsiteY8" fmla="*/ 419339 h 2000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78583" h="2000045">
                <a:moveTo>
                  <a:pt x="0" y="419339"/>
                </a:moveTo>
                <a:lnTo>
                  <a:pt x="11239" y="419450"/>
                </a:lnTo>
                <a:cubicBezTo>
                  <a:pt x="500589" y="408463"/>
                  <a:pt x="987450" y="286687"/>
                  <a:pt x="1432851" y="54999"/>
                </a:cubicBezTo>
                <a:lnTo>
                  <a:pt x="1530498" y="0"/>
                </a:lnTo>
                <a:lnTo>
                  <a:pt x="2278583" y="1392170"/>
                </a:lnTo>
                <a:lnTo>
                  <a:pt x="2162224" y="1457709"/>
                </a:lnTo>
                <a:cubicBezTo>
                  <a:pt x="1499425" y="1802482"/>
                  <a:pt x="774927" y="1983695"/>
                  <a:pt x="46728" y="2000045"/>
                </a:cubicBezTo>
                <a:lnTo>
                  <a:pt x="0" y="1999583"/>
                </a:lnTo>
                <a:lnTo>
                  <a:pt x="0" y="4193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자유형 110"/>
          <p:cNvSpPr>
            <a:spLocks noChangeAspect="1"/>
          </p:cNvSpPr>
          <p:nvPr/>
        </p:nvSpPr>
        <p:spPr>
          <a:xfrm rot="14479914">
            <a:off x="4082852" y="12341326"/>
            <a:ext cx="281338" cy="324252"/>
          </a:xfrm>
          <a:custGeom>
            <a:avLst/>
            <a:gdLst>
              <a:gd name="connsiteX0" fmla="*/ 395127 w 1975214"/>
              <a:gd name="connsiteY0" fmla="*/ 0 h 2276506"/>
              <a:gd name="connsiteX1" fmla="*/ 1975214 w 1975214"/>
              <a:gd name="connsiteY1" fmla="*/ 11492 h 2276506"/>
              <a:gd name="connsiteX2" fmla="*/ 1973525 w 1975214"/>
              <a:gd name="connsiteY2" fmla="*/ 175135 h 2276506"/>
              <a:gd name="connsiteX3" fmla="*/ 1527074 w 1975214"/>
              <a:gd name="connsiteY3" fmla="*/ 2000039 h 2276506"/>
              <a:gd name="connsiteX4" fmla="*/ 1387166 w 1975214"/>
              <a:gd name="connsiteY4" fmla="*/ 2276506 h 2276506"/>
              <a:gd name="connsiteX5" fmla="*/ 0 w 1975214"/>
              <a:gd name="connsiteY5" fmla="*/ 1518059 h 2276506"/>
              <a:gd name="connsiteX6" fmla="*/ 94020 w 1975214"/>
              <a:gd name="connsiteY6" fmla="*/ 1332272 h 2276506"/>
              <a:gd name="connsiteX7" fmla="*/ 394034 w 1975214"/>
              <a:gd name="connsiteY7" fmla="*/ 105937 h 2276506"/>
              <a:gd name="connsiteX8" fmla="*/ 395127 w 1975214"/>
              <a:gd name="connsiteY8" fmla="*/ 0 h 227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5214" h="2276506">
                <a:moveTo>
                  <a:pt x="395127" y="0"/>
                </a:moveTo>
                <a:lnTo>
                  <a:pt x="1975214" y="11492"/>
                </a:lnTo>
                <a:lnTo>
                  <a:pt x="1973525" y="175135"/>
                </a:lnTo>
                <a:cubicBezTo>
                  <a:pt x="1945601" y="814904"/>
                  <a:pt x="1790937" y="1433888"/>
                  <a:pt x="1527074" y="2000039"/>
                </a:cubicBezTo>
                <a:lnTo>
                  <a:pt x="1387166" y="2276506"/>
                </a:lnTo>
                <a:lnTo>
                  <a:pt x="0" y="1518059"/>
                </a:lnTo>
                <a:lnTo>
                  <a:pt x="94020" y="1332272"/>
                </a:lnTo>
                <a:cubicBezTo>
                  <a:pt x="271335" y="951819"/>
                  <a:pt x="375269" y="535862"/>
                  <a:pt x="394034" y="105937"/>
                </a:cubicBezTo>
                <a:lnTo>
                  <a:pt x="39512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자유형 118"/>
          <p:cNvSpPr>
            <a:spLocks noChangeAspect="1"/>
          </p:cNvSpPr>
          <p:nvPr/>
        </p:nvSpPr>
        <p:spPr>
          <a:xfrm rot="14479914">
            <a:off x="11219117" y="12800660"/>
            <a:ext cx="338691" cy="281716"/>
          </a:xfrm>
          <a:custGeom>
            <a:avLst/>
            <a:gdLst>
              <a:gd name="connsiteX0" fmla="*/ 0 w 2377886"/>
              <a:gd name="connsiteY0" fmla="*/ 1386461 h 1977875"/>
              <a:gd name="connsiteX1" fmla="*/ 759784 w 2377886"/>
              <a:gd name="connsiteY1" fmla="*/ 0 h 1977875"/>
              <a:gd name="connsiteX2" fmla="*/ 2179365 w 2377886"/>
              <a:gd name="connsiteY2" fmla="*/ 395665 h 1977875"/>
              <a:gd name="connsiteX3" fmla="*/ 2377886 w 2377886"/>
              <a:gd name="connsiteY3" fmla="*/ 397631 h 1977875"/>
              <a:gd name="connsiteX4" fmla="*/ 2377886 w 2377886"/>
              <a:gd name="connsiteY4" fmla="*/ 1977875 h 1977875"/>
              <a:gd name="connsiteX5" fmla="*/ 2112470 w 2377886"/>
              <a:gd name="connsiteY5" fmla="*/ 1975247 h 1977875"/>
              <a:gd name="connsiteX6" fmla="*/ 0 w 2377886"/>
              <a:gd name="connsiteY6" fmla="*/ 1386461 h 197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7886" h="1977875">
                <a:moveTo>
                  <a:pt x="0" y="1386461"/>
                </a:moveTo>
                <a:lnTo>
                  <a:pt x="759784" y="0"/>
                </a:lnTo>
                <a:cubicBezTo>
                  <a:pt x="1203914" y="243385"/>
                  <a:pt x="1690099" y="374982"/>
                  <a:pt x="2179365" y="395665"/>
                </a:cubicBezTo>
                <a:lnTo>
                  <a:pt x="2377886" y="397631"/>
                </a:lnTo>
                <a:lnTo>
                  <a:pt x="2377886" y="1977875"/>
                </a:lnTo>
                <a:lnTo>
                  <a:pt x="2112470" y="1975247"/>
                </a:lnTo>
                <a:cubicBezTo>
                  <a:pt x="1384398" y="1944468"/>
                  <a:pt x="660908" y="1748640"/>
                  <a:pt x="0" y="13864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158" y="-499111"/>
            <a:ext cx="3700499" cy="4032020"/>
          </a:xfrm>
          <a:prstGeom prst="rect">
            <a:avLst/>
          </a:prstGeom>
        </p:spPr>
      </p:pic>
      <p:sp>
        <p:nvSpPr>
          <p:cNvPr id="36" name="직사각형 35"/>
          <p:cNvSpPr/>
          <p:nvPr/>
        </p:nvSpPr>
        <p:spPr>
          <a:xfrm rot="600000">
            <a:off x="10477449" y="15300844"/>
            <a:ext cx="2902161" cy="612856"/>
          </a:xfrm>
          <a:prstGeom prst="rect">
            <a:avLst/>
          </a:prstGeom>
          <a:solidFill>
            <a:srgbClr val="FCDE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/>
          <p:cNvSpPr/>
          <p:nvPr/>
        </p:nvSpPr>
        <p:spPr>
          <a:xfrm rot="10200000">
            <a:off x="1799764" y="15301137"/>
            <a:ext cx="2902161" cy="612856"/>
          </a:xfrm>
          <a:prstGeom prst="rect">
            <a:avLst/>
          </a:prstGeom>
          <a:solidFill>
            <a:srgbClr val="FCDE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/>
          <p:cNvSpPr/>
          <p:nvPr/>
        </p:nvSpPr>
        <p:spPr>
          <a:xfrm>
            <a:off x="2079708" y="1613665"/>
            <a:ext cx="531169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플라자</a:t>
            </a:r>
            <a:r>
              <a:rPr lang="en-US" altLang="ko-KR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CC</a:t>
            </a: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용인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서비스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err="1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표준행동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2181335" y="1419703"/>
            <a:ext cx="461071" cy="921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grpSp>
        <p:nvGrpSpPr>
          <p:cNvPr id="49" name="그룹 48"/>
          <p:cNvGrpSpPr>
            <a:grpSpLocks noChangeAspect="1"/>
          </p:cNvGrpSpPr>
          <p:nvPr/>
        </p:nvGrpSpPr>
        <p:grpSpPr>
          <a:xfrm rot="16200000">
            <a:off x="-4047553" y="-3541461"/>
            <a:ext cx="6935568" cy="7631910"/>
            <a:chOff x="2669804" y="15343752"/>
            <a:chExt cx="5085630" cy="5596235"/>
          </a:xfrm>
        </p:grpSpPr>
        <p:sp>
          <p:nvSpPr>
            <p:cNvPr id="50" name="자유형 49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 53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타원 1"/>
          <p:cNvSpPr>
            <a:spLocks noChangeAspect="1"/>
          </p:cNvSpPr>
          <p:nvPr/>
        </p:nvSpPr>
        <p:spPr>
          <a:xfrm>
            <a:off x="4127118" y="3076191"/>
            <a:ext cx="2854540" cy="2854540"/>
          </a:xfrm>
          <a:prstGeom prst="ellipse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Ins="0" rtlCol="0" anchor="ctr"/>
          <a:lstStyle/>
          <a:p>
            <a:pPr algn="r"/>
            <a:r>
              <a:rPr lang="ko-KR" altLang="en-US" sz="11500" dirty="0" smtClean="0">
                <a:solidFill>
                  <a:srgbClr val="FCDE01"/>
                </a:solidFill>
                <a:latin typeface="1훈검정고무신 R" panose="02020603020101020101" pitchFamily="18" charset="-127"/>
                <a:ea typeface="1훈검정고무신 R" panose="02020603020101020101" pitchFamily="18" charset="-127"/>
              </a:rPr>
              <a:t>①</a:t>
            </a:r>
            <a:endParaRPr lang="ko-KR" altLang="en-US" sz="11500" dirty="0">
              <a:solidFill>
                <a:srgbClr val="FCDE01"/>
              </a:solidFill>
              <a:latin typeface="1훈검정고무신 R" panose="02020603020101020101" pitchFamily="18" charset="-127"/>
              <a:ea typeface="1훈검정고무신 R" panose="02020603020101020101" pitchFamily="18" charset="-127"/>
            </a:endParaRPr>
          </a:p>
        </p:txBody>
      </p:sp>
      <p:sp>
        <p:nvSpPr>
          <p:cNvPr id="55" name="타원 54"/>
          <p:cNvSpPr>
            <a:spLocks noChangeAspect="1"/>
          </p:cNvSpPr>
          <p:nvPr/>
        </p:nvSpPr>
        <p:spPr>
          <a:xfrm>
            <a:off x="10310569" y="224647"/>
            <a:ext cx="1987166" cy="1987166"/>
          </a:xfrm>
          <a:prstGeom prst="ellipse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r>
              <a:rPr lang="ko-KR" altLang="en-US" sz="9600" dirty="0" smtClean="0">
                <a:solidFill>
                  <a:srgbClr val="FCDE01"/>
                </a:solidFill>
                <a:latin typeface="1훈검정고무신 R" panose="02020603020101020101" pitchFamily="18" charset="-127"/>
                <a:ea typeface="1훈검정고무신 R" panose="02020603020101020101" pitchFamily="18" charset="-127"/>
              </a:rPr>
              <a:t>②</a:t>
            </a:r>
            <a:endParaRPr lang="ko-KR" altLang="en-US" sz="9600" dirty="0">
              <a:solidFill>
                <a:srgbClr val="FCDE01"/>
              </a:solidFill>
              <a:latin typeface="1훈검정고무신 R" panose="02020603020101020101" pitchFamily="18" charset="-127"/>
              <a:ea typeface="1훈검정고무신 R" panose="02020603020101020101" pitchFamily="18" charset="-127"/>
            </a:endParaRPr>
          </a:p>
        </p:txBody>
      </p:sp>
      <p:sp>
        <p:nvSpPr>
          <p:cNvPr id="57" name="타원 56"/>
          <p:cNvSpPr>
            <a:spLocks noChangeAspect="1"/>
          </p:cNvSpPr>
          <p:nvPr/>
        </p:nvSpPr>
        <p:spPr>
          <a:xfrm>
            <a:off x="11258789" y="15047391"/>
            <a:ext cx="2854540" cy="2854540"/>
          </a:xfrm>
          <a:prstGeom prst="ellipse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Ins="0" rtlCol="0" anchor="ctr"/>
          <a:lstStyle/>
          <a:p>
            <a:pPr algn="r"/>
            <a:r>
              <a:rPr lang="ko-KR" altLang="en-US" sz="11500" dirty="0" smtClean="0">
                <a:solidFill>
                  <a:srgbClr val="FCDE01"/>
                </a:solidFill>
                <a:latin typeface="1훈검정고무신 R" panose="02020603020101020101" pitchFamily="18" charset="-127"/>
                <a:ea typeface="1훈검정고무신 R" panose="02020603020101020101" pitchFamily="18" charset="-127"/>
              </a:rPr>
              <a:t>③</a:t>
            </a:r>
            <a:endParaRPr lang="ko-KR" altLang="en-US" sz="11500" dirty="0">
              <a:solidFill>
                <a:srgbClr val="FCDE01"/>
              </a:solidFill>
              <a:latin typeface="1훈검정고무신 R" panose="02020603020101020101" pitchFamily="18" charset="-127"/>
              <a:ea typeface="1훈검정고무신 R" panose="02020603020101020101" pitchFamily="18" charset="-127"/>
            </a:endParaRPr>
          </a:p>
        </p:txBody>
      </p:sp>
      <p:sp>
        <p:nvSpPr>
          <p:cNvPr id="62" name="타원 61"/>
          <p:cNvSpPr>
            <a:spLocks noChangeAspect="1"/>
          </p:cNvSpPr>
          <p:nvPr/>
        </p:nvSpPr>
        <p:spPr>
          <a:xfrm>
            <a:off x="2302561" y="11639455"/>
            <a:ext cx="2490268" cy="2490268"/>
          </a:xfrm>
          <a:prstGeom prst="ellipse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r>
              <a:rPr lang="ko-KR" altLang="en-US" sz="9600" dirty="0" smtClean="0">
                <a:solidFill>
                  <a:srgbClr val="FCDE01"/>
                </a:solidFill>
                <a:latin typeface="1훈검정고무신 R" panose="02020603020101020101" pitchFamily="18" charset="-127"/>
                <a:ea typeface="1훈검정고무신 R" panose="02020603020101020101" pitchFamily="18" charset="-127"/>
              </a:rPr>
              <a:t>④</a:t>
            </a:r>
            <a:endParaRPr lang="ko-KR" altLang="en-US" sz="9600" dirty="0">
              <a:solidFill>
                <a:srgbClr val="FCDE01"/>
              </a:solidFill>
              <a:latin typeface="1훈검정고무신 R" panose="02020603020101020101" pitchFamily="18" charset="-127"/>
              <a:ea typeface="1훈검정고무신 R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561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E8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2669804" y="15343752"/>
            <a:ext cx="10097579" cy="5596235"/>
            <a:chOff x="2669804" y="15343752"/>
            <a:chExt cx="10097579" cy="5596235"/>
          </a:xfrm>
        </p:grpSpPr>
        <p:sp>
          <p:nvSpPr>
            <p:cNvPr id="66" name="자유형 65"/>
            <p:cNvSpPr>
              <a:spLocks noChangeAspect="1"/>
            </p:cNvSpPr>
            <p:nvPr/>
          </p:nvSpPr>
          <p:spPr>
            <a:xfrm rot="3679914">
              <a:off x="10276789" y="15469546"/>
              <a:ext cx="2498407" cy="2482781"/>
            </a:xfrm>
            <a:custGeom>
              <a:avLst/>
              <a:gdLst>
                <a:gd name="connsiteX0" fmla="*/ 0 w 2498407"/>
                <a:gd name="connsiteY0" fmla="*/ 1387184 h 2482781"/>
                <a:gd name="connsiteX1" fmla="*/ 758458 w 2498407"/>
                <a:gd name="connsiteY1" fmla="*/ 0 h 2482781"/>
                <a:gd name="connsiteX2" fmla="*/ 2392852 w 2498407"/>
                <a:gd name="connsiteY2" fmla="*/ 1462177 h 2482781"/>
                <a:gd name="connsiteX3" fmla="*/ 2498407 w 2498407"/>
                <a:gd name="connsiteY3" fmla="*/ 1623626 h 2482781"/>
                <a:gd name="connsiteX4" fmla="*/ 1172201 w 2498407"/>
                <a:gd name="connsiteY4" fmla="*/ 2482781 h 2482781"/>
                <a:gd name="connsiteX5" fmla="*/ 1098312 w 2498407"/>
                <a:gd name="connsiteY5" fmla="*/ 2369766 h 2482781"/>
                <a:gd name="connsiteX6" fmla="*/ 0 w 2498407"/>
                <a:gd name="connsiteY6" fmla="*/ 1387184 h 24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98407" h="2482781">
                  <a:moveTo>
                    <a:pt x="0" y="1387184"/>
                  </a:moveTo>
                  <a:lnTo>
                    <a:pt x="758458" y="0"/>
                  </a:lnTo>
                  <a:cubicBezTo>
                    <a:pt x="1419712" y="361547"/>
                    <a:pt x="1974562" y="865458"/>
                    <a:pt x="2392852" y="1462177"/>
                  </a:cubicBezTo>
                  <a:lnTo>
                    <a:pt x="2498407" y="1623626"/>
                  </a:lnTo>
                  <a:lnTo>
                    <a:pt x="1172201" y="2482781"/>
                  </a:lnTo>
                  <a:lnTo>
                    <a:pt x="1098312" y="2369766"/>
                  </a:lnTo>
                  <a:cubicBezTo>
                    <a:pt x="817223" y="1968772"/>
                    <a:pt x="444363" y="1630144"/>
                    <a:pt x="0" y="138718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>
              <a:spLocks noChangeAspect="1"/>
            </p:cNvSpPr>
            <p:nvPr/>
          </p:nvSpPr>
          <p:spPr>
            <a:xfrm rot="3679914">
              <a:off x="7379103" y="18469950"/>
              <a:ext cx="1975214" cy="2276506"/>
            </a:xfrm>
            <a:custGeom>
              <a:avLst/>
              <a:gdLst>
                <a:gd name="connsiteX0" fmla="*/ 395127 w 1975214"/>
                <a:gd name="connsiteY0" fmla="*/ 0 h 2276506"/>
                <a:gd name="connsiteX1" fmla="*/ 1975214 w 1975214"/>
                <a:gd name="connsiteY1" fmla="*/ 11492 h 2276506"/>
                <a:gd name="connsiteX2" fmla="*/ 1973525 w 1975214"/>
                <a:gd name="connsiteY2" fmla="*/ 175135 h 2276506"/>
                <a:gd name="connsiteX3" fmla="*/ 1527074 w 1975214"/>
                <a:gd name="connsiteY3" fmla="*/ 2000039 h 2276506"/>
                <a:gd name="connsiteX4" fmla="*/ 1387166 w 1975214"/>
                <a:gd name="connsiteY4" fmla="*/ 2276506 h 2276506"/>
                <a:gd name="connsiteX5" fmla="*/ 0 w 1975214"/>
                <a:gd name="connsiteY5" fmla="*/ 1518059 h 2276506"/>
                <a:gd name="connsiteX6" fmla="*/ 94020 w 1975214"/>
                <a:gd name="connsiteY6" fmla="*/ 1332272 h 2276506"/>
                <a:gd name="connsiteX7" fmla="*/ 394034 w 1975214"/>
                <a:gd name="connsiteY7" fmla="*/ 105937 h 2276506"/>
                <a:gd name="connsiteX8" fmla="*/ 395127 w 1975214"/>
                <a:gd name="connsiteY8" fmla="*/ 0 h 227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5214" h="2276506">
                  <a:moveTo>
                    <a:pt x="395127" y="0"/>
                  </a:moveTo>
                  <a:lnTo>
                    <a:pt x="1975214" y="11492"/>
                  </a:lnTo>
                  <a:lnTo>
                    <a:pt x="1973525" y="175135"/>
                  </a:lnTo>
                  <a:cubicBezTo>
                    <a:pt x="1945601" y="814904"/>
                    <a:pt x="1790937" y="1433888"/>
                    <a:pt x="1527074" y="2000039"/>
                  </a:cubicBezTo>
                  <a:lnTo>
                    <a:pt x="1387166" y="2276506"/>
                  </a:lnTo>
                  <a:lnTo>
                    <a:pt x="0" y="1518059"/>
                  </a:lnTo>
                  <a:lnTo>
                    <a:pt x="94020" y="1332272"/>
                  </a:lnTo>
                  <a:cubicBezTo>
                    <a:pt x="271335" y="951819"/>
                    <a:pt x="375269" y="535862"/>
                    <a:pt x="394034" y="105937"/>
                  </a:cubicBezTo>
                  <a:lnTo>
                    <a:pt x="395127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>
              <a:spLocks noChangeAspect="1"/>
            </p:cNvSpPr>
            <p:nvPr/>
          </p:nvSpPr>
          <p:spPr>
            <a:xfrm rot="3679914">
              <a:off x="9445434" y="17054726"/>
              <a:ext cx="2092722" cy="2652920"/>
            </a:xfrm>
            <a:custGeom>
              <a:avLst/>
              <a:gdLst>
                <a:gd name="connsiteX0" fmla="*/ 0 w 2092722"/>
                <a:gd name="connsiteY0" fmla="*/ 859155 h 2652920"/>
                <a:gd name="connsiteX1" fmla="*/ 1326206 w 2092722"/>
                <a:gd name="connsiteY1" fmla="*/ 0 h 2652920"/>
                <a:gd name="connsiteX2" fmla="*/ 1391469 w 2092722"/>
                <a:gd name="connsiteY2" fmla="*/ 99824 h 2652920"/>
                <a:gd name="connsiteX3" fmla="*/ 2092722 w 2092722"/>
                <a:gd name="connsiteY3" fmla="*/ 2495095 h 2652920"/>
                <a:gd name="connsiteX4" fmla="*/ 2091092 w 2092722"/>
                <a:gd name="connsiteY4" fmla="*/ 2652920 h 2652920"/>
                <a:gd name="connsiteX5" fmla="*/ 511005 w 2092722"/>
                <a:gd name="connsiteY5" fmla="*/ 2641428 h 2652920"/>
                <a:gd name="connsiteX6" fmla="*/ 512143 w 2092722"/>
                <a:gd name="connsiteY6" fmla="*/ 2531339 h 2652920"/>
                <a:gd name="connsiteX7" fmla="*/ 40901 w 2092722"/>
                <a:gd name="connsiteY7" fmla="*/ 921716 h 2652920"/>
                <a:gd name="connsiteX8" fmla="*/ 0 w 2092722"/>
                <a:gd name="connsiteY8" fmla="*/ 859155 h 2652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2722" h="2652920">
                  <a:moveTo>
                    <a:pt x="0" y="859155"/>
                  </a:moveTo>
                  <a:lnTo>
                    <a:pt x="1326206" y="0"/>
                  </a:lnTo>
                  <a:lnTo>
                    <a:pt x="1391469" y="99824"/>
                  </a:lnTo>
                  <a:cubicBezTo>
                    <a:pt x="1824219" y="810936"/>
                    <a:pt x="2072976" y="1634018"/>
                    <a:pt x="2092722" y="2495095"/>
                  </a:cubicBezTo>
                  <a:lnTo>
                    <a:pt x="2091092" y="2652920"/>
                  </a:lnTo>
                  <a:lnTo>
                    <a:pt x="511005" y="2641428"/>
                  </a:lnTo>
                  <a:lnTo>
                    <a:pt x="512143" y="2531339"/>
                  </a:lnTo>
                  <a:cubicBezTo>
                    <a:pt x="498874" y="1952695"/>
                    <a:pt x="331708" y="1399584"/>
                    <a:pt x="40901" y="921716"/>
                  </a:cubicBezTo>
                  <a:lnTo>
                    <a:pt x="0" y="85915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" name="직사각형 2"/>
          <p:cNvSpPr/>
          <p:nvPr/>
        </p:nvSpPr>
        <p:spPr>
          <a:xfrm rot="600000">
            <a:off x="10477449" y="15300844"/>
            <a:ext cx="2902161" cy="612856"/>
          </a:xfrm>
          <a:prstGeom prst="rect">
            <a:avLst/>
          </a:prstGeom>
          <a:solidFill>
            <a:srgbClr val="4DE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 rot="10200000">
            <a:off x="1799764" y="15301137"/>
            <a:ext cx="2902161" cy="612856"/>
          </a:xfrm>
          <a:prstGeom prst="rect">
            <a:avLst/>
          </a:prstGeom>
          <a:solidFill>
            <a:srgbClr val="4DE8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" name="그룹 42"/>
          <p:cNvGrpSpPr>
            <a:grpSpLocks noChangeAspect="1"/>
          </p:cNvGrpSpPr>
          <p:nvPr/>
        </p:nvGrpSpPr>
        <p:grpSpPr>
          <a:xfrm>
            <a:off x="7559675" y="-7648101"/>
            <a:ext cx="14372112" cy="15815096"/>
            <a:chOff x="2669804" y="15343752"/>
            <a:chExt cx="5085630" cy="5596235"/>
          </a:xfrm>
        </p:grpSpPr>
        <p:sp>
          <p:nvSpPr>
            <p:cNvPr id="44" name="자유형 43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 47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1740392" y="7042536"/>
            <a:ext cx="5191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만남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항상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밝은 표정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인사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042739" y="10236310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동선 내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휴대폰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사용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자제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042739" y="13249197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직원간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호칭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및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존칭어 사용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261124" y="10236310"/>
            <a:ext cx="5150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업무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시작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전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사전점검 필수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8032524" y="7042536"/>
            <a:ext cx="56076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끝까지 경청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요구사항을 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정확히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인지하여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응대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032524" y="13249197"/>
            <a:ext cx="5607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사업장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청결을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위한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   수시 관리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 </a:t>
            </a:r>
            <a:endParaRPr lang="en-US" altLang="ko-KR" sz="36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4033724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1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4033724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2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4033724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3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10521610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4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10521610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5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10521610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6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9586845" y="11435499"/>
            <a:ext cx="24990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매뉴얼에 따른 점검</a:t>
            </a:r>
            <a:endParaRPr lang="ko-KR" altLang="en-US" sz="22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10643796" y="13905036"/>
            <a:ext cx="3557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이동 동선의 이물은</a:t>
            </a:r>
            <a:endParaRPr lang="en-US" altLang="ko-KR" sz="22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누구든 </a:t>
            </a:r>
            <a:r>
              <a:rPr lang="ko-KR" altLang="en-US" sz="22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바로 정리</a:t>
            </a:r>
          </a:p>
        </p:txBody>
      </p:sp>
      <p:sp>
        <p:nvSpPr>
          <p:cNvPr id="81" name="자유형 80"/>
          <p:cNvSpPr>
            <a:spLocks noChangeAspect="1"/>
          </p:cNvSpPr>
          <p:nvPr/>
        </p:nvSpPr>
        <p:spPr>
          <a:xfrm rot="14479914">
            <a:off x="3595606" y="6507064"/>
            <a:ext cx="355858" cy="353632"/>
          </a:xfrm>
          <a:custGeom>
            <a:avLst/>
            <a:gdLst>
              <a:gd name="connsiteX0" fmla="*/ 0 w 2498407"/>
              <a:gd name="connsiteY0" fmla="*/ 1387184 h 2482781"/>
              <a:gd name="connsiteX1" fmla="*/ 758458 w 2498407"/>
              <a:gd name="connsiteY1" fmla="*/ 0 h 2482781"/>
              <a:gd name="connsiteX2" fmla="*/ 2392852 w 2498407"/>
              <a:gd name="connsiteY2" fmla="*/ 1462177 h 2482781"/>
              <a:gd name="connsiteX3" fmla="*/ 2498407 w 2498407"/>
              <a:gd name="connsiteY3" fmla="*/ 1623626 h 2482781"/>
              <a:gd name="connsiteX4" fmla="*/ 1172201 w 2498407"/>
              <a:gd name="connsiteY4" fmla="*/ 2482781 h 2482781"/>
              <a:gd name="connsiteX5" fmla="*/ 1098312 w 2498407"/>
              <a:gd name="connsiteY5" fmla="*/ 2369766 h 2482781"/>
              <a:gd name="connsiteX6" fmla="*/ 0 w 2498407"/>
              <a:gd name="connsiteY6" fmla="*/ 1387184 h 2482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8407" h="2482781">
                <a:moveTo>
                  <a:pt x="0" y="1387184"/>
                </a:moveTo>
                <a:lnTo>
                  <a:pt x="758458" y="0"/>
                </a:lnTo>
                <a:cubicBezTo>
                  <a:pt x="1419712" y="361547"/>
                  <a:pt x="1974562" y="865458"/>
                  <a:pt x="2392852" y="1462177"/>
                </a:cubicBezTo>
                <a:lnTo>
                  <a:pt x="2498407" y="1623626"/>
                </a:lnTo>
                <a:lnTo>
                  <a:pt x="1172201" y="2482781"/>
                </a:lnTo>
                <a:lnTo>
                  <a:pt x="1098312" y="2369766"/>
                </a:lnTo>
                <a:cubicBezTo>
                  <a:pt x="817223" y="1968772"/>
                  <a:pt x="444363" y="1630144"/>
                  <a:pt x="0" y="13871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자유형 92"/>
          <p:cNvSpPr>
            <a:spLocks noChangeAspect="1"/>
          </p:cNvSpPr>
          <p:nvPr/>
        </p:nvSpPr>
        <p:spPr>
          <a:xfrm rot="14479914">
            <a:off x="10806372" y="6080102"/>
            <a:ext cx="375625" cy="378465"/>
          </a:xfrm>
          <a:custGeom>
            <a:avLst/>
            <a:gdLst>
              <a:gd name="connsiteX0" fmla="*/ 0 w 2637189"/>
              <a:gd name="connsiteY0" fmla="*/ 1264954 h 2657124"/>
              <a:gd name="connsiteX1" fmla="*/ 90587 w 2637189"/>
              <a:gd name="connsiteY1" fmla="*/ 1213931 h 2657124"/>
              <a:gd name="connsiteX2" fmla="*/ 1249325 w 2637189"/>
              <a:gd name="connsiteY2" fmla="*/ 1382 h 2657124"/>
              <a:gd name="connsiteX3" fmla="*/ 1250023 w 2637189"/>
              <a:gd name="connsiteY3" fmla="*/ 0 h 2657124"/>
              <a:gd name="connsiteX4" fmla="*/ 2637189 w 2637189"/>
              <a:gd name="connsiteY4" fmla="*/ 758447 h 2657124"/>
              <a:gd name="connsiteX5" fmla="*/ 2636149 w 2637189"/>
              <a:gd name="connsiteY5" fmla="*/ 760504 h 2657124"/>
              <a:gd name="connsiteX6" fmla="*/ 911835 w 2637189"/>
              <a:gd name="connsiteY6" fmla="*/ 2564892 h 2657124"/>
              <a:gd name="connsiteX7" fmla="*/ 748085 w 2637189"/>
              <a:gd name="connsiteY7" fmla="*/ 2657124 h 2657124"/>
              <a:gd name="connsiteX8" fmla="*/ 0 w 2637189"/>
              <a:gd name="connsiteY8" fmla="*/ 1264954 h 2657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37189" h="2657124">
                <a:moveTo>
                  <a:pt x="0" y="1264954"/>
                </a:moveTo>
                <a:lnTo>
                  <a:pt x="90587" y="1213931"/>
                </a:lnTo>
                <a:cubicBezTo>
                  <a:pt x="585168" y="913276"/>
                  <a:pt x="980727" y="492077"/>
                  <a:pt x="1249325" y="1382"/>
                </a:cubicBezTo>
                <a:lnTo>
                  <a:pt x="1250023" y="0"/>
                </a:lnTo>
                <a:lnTo>
                  <a:pt x="2637189" y="758447"/>
                </a:lnTo>
                <a:lnTo>
                  <a:pt x="2636149" y="760504"/>
                </a:lnTo>
                <a:cubicBezTo>
                  <a:pt x="2236448" y="1490705"/>
                  <a:pt x="1647818" y="2117488"/>
                  <a:pt x="911835" y="2564892"/>
                </a:cubicBezTo>
                <a:lnTo>
                  <a:pt x="748085" y="2657124"/>
                </a:lnTo>
                <a:lnTo>
                  <a:pt x="0" y="12649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자유형 98"/>
          <p:cNvSpPr>
            <a:spLocks noChangeAspect="1"/>
          </p:cNvSpPr>
          <p:nvPr/>
        </p:nvSpPr>
        <p:spPr>
          <a:xfrm rot="14479914">
            <a:off x="3771800" y="9462124"/>
            <a:ext cx="298075" cy="377866"/>
          </a:xfrm>
          <a:custGeom>
            <a:avLst/>
            <a:gdLst>
              <a:gd name="connsiteX0" fmla="*/ 0 w 2092722"/>
              <a:gd name="connsiteY0" fmla="*/ 859155 h 2652920"/>
              <a:gd name="connsiteX1" fmla="*/ 1326206 w 2092722"/>
              <a:gd name="connsiteY1" fmla="*/ 0 h 2652920"/>
              <a:gd name="connsiteX2" fmla="*/ 1391469 w 2092722"/>
              <a:gd name="connsiteY2" fmla="*/ 99824 h 2652920"/>
              <a:gd name="connsiteX3" fmla="*/ 2092722 w 2092722"/>
              <a:gd name="connsiteY3" fmla="*/ 2495095 h 2652920"/>
              <a:gd name="connsiteX4" fmla="*/ 2091092 w 2092722"/>
              <a:gd name="connsiteY4" fmla="*/ 2652920 h 2652920"/>
              <a:gd name="connsiteX5" fmla="*/ 511005 w 2092722"/>
              <a:gd name="connsiteY5" fmla="*/ 2641428 h 2652920"/>
              <a:gd name="connsiteX6" fmla="*/ 512143 w 2092722"/>
              <a:gd name="connsiteY6" fmla="*/ 2531339 h 2652920"/>
              <a:gd name="connsiteX7" fmla="*/ 40901 w 2092722"/>
              <a:gd name="connsiteY7" fmla="*/ 921716 h 2652920"/>
              <a:gd name="connsiteX8" fmla="*/ 0 w 2092722"/>
              <a:gd name="connsiteY8" fmla="*/ 859155 h 265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2722" h="2652920">
                <a:moveTo>
                  <a:pt x="0" y="859155"/>
                </a:moveTo>
                <a:lnTo>
                  <a:pt x="1326206" y="0"/>
                </a:lnTo>
                <a:lnTo>
                  <a:pt x="1391469" y="99824"/>
                </a:lnTo>
                <a:cubicBezTo>
                  <a:pt x="1824219" y="810936"/>
                  <a:pt x="2072976" y="1634018"/>
                  <a:pt x="2092722" y="2495095"/>
                </a:cubicBezTo>
                <a:lnTo>
                  <a:pt x="2091092" y="2652920"/>
                </a:lnTo>
                <a:lnTo>
                  <a:pt x="511005" y="2641428"/>
                </a:lnTo>
                <a:lnTo>
                  <a:pt x="512143" y="2531339"/>
                </a:lnTo>
                <a:cubicBezTo>
                  <a:pt x="498874" y="1952695"/>
                  <a:pt x="331708" y="1399584"/>
                  <a:pt x="40901" y="921716"/>
                </a:cubicBezTo>
                <a:lnTo>
                  <a:pt x="0" y="85915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자유형 102"/>
          <p:cNvSpPr>
            <a:spLocks noChangeAspect="1"/>
          </p:cNvSpPr>
          <p:nvPr/>
        </p:nvSpPr>
        <p:spPr>
          <a:xfrm rot="14479914">
            <a:off x="11065773" y="9481673"/>
            <a:ext cx="324547" cy="284874"/>
          </a:xfrm>
          <a:custGeom>
            <a:avLst/>
            <a:gdLst>
              <a:gd name="connsiteX0" fmla="*/ 0 w 2278583"/>
              <a:gd name="connsiteY0" fmla="*/ 419339 h 2000045"/>
              <a:gd name="connsiteX1" fmla="*/ 11239 w 2278583"/>
              <a:gd name="connsiteY1" fmla="*/ 419450 h 2000045"/>
              <a:gd name="connsiteX2" fmla="*/ 1432851 w 2278583"/>
              <a:gd name="connsiteY2" fmla="*/ 54999 h 2000045"/>
              <a:gd name="connsiteX3" fmla="*/ 1530498 w 2278583"/>
              <a:gd name="connsiteY3" fmla="*/ 0 h 2000045"/>
              <a:gd name="connsiteX4" fmla="*/ 2278583 w 2278583"/>
              <a:gd name="connsiteY4" fmla="*/ 1392170 h 2000045"/>
              <a:gd name="connsiteX5" fmla="*/ 2162224 w 2278583"/>
              <a:gd name="connsiteY5" fmla="*/ 1457709 h 2000045"/>
              <a:gd name="connsiteX6" fmla="*/ 46728 w 2278583"/>
              <a:gd name="connsiteY6" fmla="*/ 2000045 h 2000045"/>
              <a:gd name="connsiteX7" fmla="*/ 0 w 2278583"/>
              <a:gd name="connsiteY7" fmla="*/ 1999583 h 2000045"/>
              <a:gd name="connsiteX8" fmla="*/ 0 w 2278583"/>
              <a:gd name="connsiteY8" fmla="*/ 419339 h 2000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78583" h="2000045">
                <a:moveTo>
                  <a:pt x="0" y="419339"/>
                </a:moveTo>
                <a:lnTo>
                  <a:pt x="11239" y="419450"/>
                </a:lnTo>
                <a:cubicBezTo>
                  <a:pt x="500589" y="408463"/>
                  <a:pt x="987450" y="286687"/>
                  <a:pt x="1432851" y="54999"/>
                </a:cubicBezTo>
                <a:lnTo>
                  <a:pt x="1530498" y="0"/>
                </a:lnTo>
                <a:lnTo>
                  <a:pt x="2278583" y="1392170"/>
                </a:lnTo>
                <a:lnTo>
                  <a:pt x="2162224" y="1457709"/>
                </a:lnTo>
                <a:cubicBezTo>
                  <a:pt x="1499425" y="1802482"/>
                  <a:pt x="774927" y="1983695"/>
                  <a:pt x="46728" y="2000045"/>
                </a:cubicBezTo>
                <a:lnTo>
                  <a:pt x="0" y="1999583"/>
                </a:lnTo>
                <a:lnTo>
                  <a:pt x="0" y="4193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자유형 110"/>
          <p:cNvSpPr>
            <a:spLocks noChangeAspect="1"/>
          </p:cNvSpPr>
          <p:nvPr/>
        </p:nvSpPr>
        <p:spPr>
          <a:xfrm rot="14479914">
            <a:off x="4082852" y="12341326"/>
            <a:ext cx="281338" cy="324252"/>
          </a:xfrm>
          <a:custGeom>
            <a:avLst/>
            <a:gdLst>
              <a:gd name="connsiteX0" fmla="*/ 395127 w 1975214"/>
              <a:gd name="connsiteY0" fmla="*/ 0 h 2276506"/>
              <a:gd name="connsiteX1" fmla="*/ 1975214 w 1975214"/>
              <a:gd name="connsiteY1" fmla="*/ 11492 h 2276506"/>
              <a:gd name="connsiteX2" fmla="*/ 1973525 w 1975214"/>
              <a:gd name="connsiteY2" fmla="*/ 175135 h 2276506"/>
              <a:gd name="connsiteX3" fmla="*/ 1527074 w 1975214"/>
              <a:gd name="connsiteY3" fmla="*/ 2000039 h 2276506"/>
              <a:gd name="connsiteX4" fmla="*/ 1387166 w 1975214"/>
              <a:gd name="connsiteY4" fmla="*/ 2276506 h 2276506"/>
              <a:gd name="connsiteX5" fmla="*/ 0 w 1975214"/>
              <a:gd name="connsiteY5" fmla="*/ 1518059 h 2276506"/>
              <a:gd name="connsiteX6" fmla="*/ 94020 w 1975214"/>
              <a:gd name="connsiteY6" fmla="*/ 1332272 h 2276506"/>
              <a:gd name="connsiteX7" fmla="*/ 394034 w 1975214"/>
              <a:gd name="connsiteY7" fmla="*/ 105937 h 2276506"/>
              <a:gd name="connsiteX8" fmla="*/ 395127 w 1975214"/>
              <a:gd name="connsiteY8" fmla="*/ 0 h 227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5214" h="2276506">
                <a:moveTo>
                  <a:pt x="395127" y="0"/>
                </a:moveTo>
                <a:lnTo>
                  <a:pt x="1975214" y="11492"/>
                </a:lnTo>
                <a:lnTo>
                  <a:pt x="1973525" y="175135"/>
                </a:lnTo>
                <a:cubicBezTo>
                  <a:pt x="1945601" y="814904"/>
                  <a:pt x="1790937" y="1433888"/>
                  <a:pt x="1527074" y="2000039"/>
                </a:cubicBezTo>
                <a:lnTo>
                  <a:pt x="1387166" y="2276506"/>
                </a:lnTo>
                <a:lnTo>
                  <a:pt x="0" y="1518059"/>
                </a:lnTo>
                <a:lnTo>
                  <a:pt x="94020" y="1332272"/>
                </a:lnTo>
                <a:cubicBezTo>
                  <a:pt x="271335" y="951819"/>
                  <a:pt x="375269" y="535862"/>
                  <a:pt x="394034" y="105937"/>
                </a:cubicBezTo>
                <a:lnTo>
                  <a:pt x="39512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자유형 118"/>
          <p:cNvSpPr>
            <a:spLocks noChangeAspect="1"/>
          </p:cNvSpPr>
          <p:nvPr/>
        </p:nvSpPr>
        <p:spPr>
          <a:xfrm rot="14479914">
            <a:off x="11219117" y="12800660"/>
            <a:ext cx="338691" cy="281716"/>
          </a:xfrm>
          <a:custGeom>
            <a:avLst/>
            <a:gdLst>
              <a:gd name="connsiteX0" fmla="*/ 0 w 2377886"/>
              <a:gd name="connsiteY0" fmla="*/ 1386461 h 1977875"/>
              <a:gd name="connsiteX1" fmla="*/ 759784 w 2377886"/>
              <a:gd name="connsiteY1" fmla="*/ 0 h 1977875"/>
              <a:gd name="connsiteX2" fmla="*/ 2179365 w 2377886"/>
              <a:gd name="connsiteY2" fmla="*/ 395665 h 1977875"/>
              <a:gd name="connsiteX3" fmla="*/ 2377886 w 2377886"/>
              <a:gd name="connsiteY3" fmla="*/ 397631 h 1977875"/>
              <a:gd name="connsiteX4" fmla="*/ 2377886 w 2377886"/>
              <a:gd name="connsiteY4" fmla="*/ 1977875 h 1977875"/>
              <a:gd name="connsiteX5" fmla="*/ 2112470 w 2377886"/>
              <a:gd name="connsiteY5" fmla="*/ 1975247 h 1977875"/>
              <a:gd name="connsiteX6" fmla="*/ 0 w 2377886"/>
              <a:gd name="connsiteY6" fmla="*/ 1386461 h 197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7886" h="1977875">
                <a:moveTo>
                  <a:pt x="0" y="1386461"/>
                </a:moveTo>
                <a:lnTo>
                  <a:pt x="759784" y="0"/>
                </a:lnTo>
                <a:cubicBezTo>
                  <a:pt x="1203914" y="243385"/>
                  <a:pt x="1690099" y="374982"/>
                  <a:pt x="2179365" y="395665"/>
                </a:cubicBezTo>
                <a:lnTo>
                  <a:pt x="2377886" y="397631"/>
                </a:lnTo>
                <a:lnTo>
                  <a:pt x="2377886" y="1977875"/>
                </a:lnTo>
                <a:lnTo>
                  <a:pt x="2112470" y="1975247"/>
                </a:lnTo>
                <a:cubicBezTo>
                  <a:pt x="1384398" y="1944468"/>
                  <a:pt x="660908" y="1748640"/>
                  <a:pt x="0" y="13864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158" y="-499111"/>
            <a:ext cx="3700499" cy="4032020"/>
          </a:xfrm>
          <a:prstGeom prst="rect">
            <a:avLst/>
          </a:prstGeom>
        </p:spPr>
      </p:pic>
      <p:grpSp>
        <p:nvGrpSpPr>
          <p:cNvPr id="49" name="그룹 48"/>
          <p:cNvGrpSpPr>
            <a:grpSpLocks noChangeAspect="1"/>
          </p:cNvGrpSpPr>
          <p:nvPr/>
        </p:nvGrpSpPr>
        <p:grpSpPr>
          <a:xfrm rot="16200000">
            <a:off x="-4047553" y="-3541461"/>
            <a:ext cx="6935568" cy="7631910"/>
            <a:chOff x="2669804" y="15343752"/>
            <a:chExt cx="5085630" cy="5596235"/>
          </a:xfrm>
        </p:grpSpPr>
        <p:sp>
          <p:nvSpPr>
            <p:cNvPr id="50" name="자유형 49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 53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5" name="직사각형 54"/>
          <p:cNvSpPr/>
          <p:nvPr/>
        </p:nvSpPr>
        <p:spPr>
          <a:xfrm>
            <a:off x="2079708" y="1613665"/>
            <a:ext cx="531169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플라자</a:t>
            </a:r>
            <a:r>
              <a:rPr lang="en-US" altLang="ko-KR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CC</a:t>
            </a: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용인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서비스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err="1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표준행동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2181335" y="1419703"/>
            <a:ext cx="461071" cy="921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43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/>
          <p:cNvGrpSpPr>
            <a:grpSpLocks noChangeAspect="1"/>
          </p:cNvGrpSpPr>
          <p:nvPr/>
        </p:nvGrpSpPr>
        <p:grpSpPr>
          <a:xfrm>
            <a:off x="7559675" y="-7648101"/>
            <a:ext cx="14372113" cy="15815096"/>
            <a:chOff x="2669804" y="15343752"/>
            <a:chExt cx="5085630" cy="5596235"/>
          </a:xfrm>
        </p:grpSpPr>
        <p:sp>
          <p:nvSpPr>
            <p:cNvPr id="43" name="자유형 42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1740392" y="7042536"/>
            <a:ext cx="5191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만남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항상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밝은 표정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인사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042739" y="10236310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동선 내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휴대폰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사용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자제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042739" y="13249197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직원간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호칭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및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존칭어 사용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261124" y="10236310"/>
            <a:ext cx="5150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업무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시작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전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사전점검 필수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8032524" y="7042536"/>
            <a:ext cx="56076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끝까지 경청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요구사항을 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정확히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인지하여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응대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032524" y="13249197"/>
            <a:ext cx="5607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사업장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청결을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위한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   수시 관리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 </a:t>
            </a:r>
            <a:endParaRPr lang="en-US" altLang="ko-KR" sz="36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4033724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1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4033724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2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4033724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3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10521610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4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10521610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5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10521610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6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9586845" y="11435499"/>
            <a:ext cx="24990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매뉴얼에 따른 점검</a:t>
            </a:r>
            <a:endParaRPr lang="ko-KR" altLang="en-US" sz="22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10643796" y="13905036"/>
            <a:ext cx="3557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이동 동선의 이물은</a:t>
            </a:r>
            <a:endParaRPr lang="en-US" altLang="ko-KR" sz="22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누구든 </a:t>
            </a:r>
            <a:r>
              <a:rPr lang="ko-KR" altLang="en-US" sz="22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바로 정리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2669804" y="15343752"/>
            <a:ext cx="10097579" cy="5596235"/>
            <a:chOff x="2669804" y="15343752"/>
            <a:chExt cx="10097579" cy="5596235"/>
          </a:xfrm>
        </p:grpSpPr>
        <p:sp>
          <p:nvSpPr>
            <p:cNvPr id="66" name="자유형 65"/>
            <p:cNvSpPr>
              <a:spLocks noChangeAspect="1"/>
            </p:cNvSpPr>
            <p:nvPr/>
          </p:nvSpPr>
          <p:spPr>
            <a:xfrm rot="3679914">
              <a:off x="10276789" y="15469546"/>
              <a:ext cx="2498407" cy="2482781"/>
            </a:xfrm>
            <a:custGeom>
              <a:avLst/>
              <a:gdLst>
                <a:gd name="connsiteX0" fmla="*/ 0 w 2498407"/>
                <a:gd name="connsiteY0" fmla="*/ 1387184 h 2482781"/>
                <a:gd name="connsiteX1" fmla="*/ 758458 w 2498407"/>
                <a:gd name="connsiteY1" fmla="*/ 0 h 2482781"/>
                <a:gd name="connsiteX2" fmla="*/ 2392852 w 2498407"/>
                <a:gd name="connsiteY2" fmla="*/ 1462177 h 2482781"/>
                <a:gd name="connsiteX3" fmla="*/ 2498407 w 2498407"/>
                <a:gd name="connsiteY3" fmla="*/ 1623626 h 2482781"/>
                <a:gd name="connsiteX4" fmla="*/ 1172201 w 2498407"/>
                <a:gd name="connsiteY4" fmla="*/ 2482781 h 2482781"/>
                <a:gd name="connsiteX5" fmla="*/ 1098312 w 2498407"/>
                <a:gd name="connsiteY5" fmla="*/ 2369766 h 2482781"/>
                <a:gd name="connsiteX6" fmla="*/ 0 w 2498407"/>
                <a:gd name="connsiteY6" fmla="*/ 1387184 h 24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98407" h="2482781">
                  <a:moveTo>
                    <a:pt x="0" y="1387184"/>
                  </a:moveTo>
                  <a:lnTo>
                    <a:pt x="758458" y="0"/>
                  </a:lnTo>
                  <a:cubicBezTo>
                    <a:pt x="1419712" y="361547"/>
                    <a:pt x="1974562" y="865458"/>
                    <a:pt x="2392852" y="1462177"/>
                  </a:cubicBezTo>
                  <a:lnTo>
                    <a:pt x="2498407" y="1623626"/>
                  </a:lnTo>
                  <a:lnTo>
                    <a:pt x="1172201" y="2482781"/>
                  </a:lnTo>
                  <a:lnTo>
                    <a:pt x="1098312" y="2369766"/>
                  </a:lnTo>
                  <a:cubicBezTo>
                    <a:pt x="817223" y="1968772"/>
                    <a:pt x="444363" y="1630144"/>
                    <a:pt x="0" y="138718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>
              <a:spLocks noChangeAspect="1"/>
            </p:cNvSpPr>
            <p:nvPr/>
          </p:nvSpPr>
          <p:spPr>
            <a:xfrm rot="3679914">
              <a:off x="7379103" y="18469950"/>
              <a:ext cx="1975214" cy="2276506"/>
            </a:xfrm>
            <a:custGeom>
              <a:avLst/>
              <a:gdLst>
                <a:gd name="connsiteX0" fmla="*/ 395127 w 1975214"/>
                <a:gd name="connsiteY0" fmla="*/ 0 h 2276506"/>
                <a:gd name="connsiteX1" fmla="*/ 1975214 w 1975214"/>
                <a:gd name="connsiteY1" fmla="*/ 11492 h 2276506"/>
                <a:gd name="connsiteX2" fmla="*/ 1973525 w 1975214"/>
                <a:gd name="connsiteY2" fmla="*/ 175135 h 2276506"/>
                <a:gd name="connsiteX3" fmla="*/ 1527074 w 1975214"/>
                <a:gd name="connsiteY3" fmla="*/ 2000039 h 2276506"/>
                <a:gd name="connsiteX4" fmla="*/ 1387166 w 1975214"/>
                <a:gd name="connsiteY4" fmla="*/ 2276506 h 2276506"/>
                <a:gd name="connsiteX5" fmla="*/ 0 w 1975214"/>
                <a:gd name="connsiteY5" fmla="*/ 1518059 h 2276506"/>
                <a:gd name="connsiteX6" fmla="*/ 94020 w 1975214"/>
                <a:gd name="connsiteY6" fmla="*/ 1332272 h 2276506"/>
                <a:gd name="connsiteX7" fmla="*/ 394034 w 1975214"/>
                <a:gd name="connsiteY7" fmla="*/ 105937 h 2276506"/>
                <a:gd name="connsiteX8" fmla="*/ 395127 w 1975214"/>
                <a:gd name="connsiteY8" fmla="*/ 0 h 227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5214" h="2276506">
                  <a:moveTo>
                    <a:pt x="395127" y="0"/>
                  </a:moveTo>
                  <a:lnTo>
                    <a:pt x="1975214" y="11492"/>
                  </a:lnTo>
                  <a:lnTo>
                    <a:pt x="1973525" y="175135"/>
                  </a:lnTo>
                  <a:cubicBezTo>
                    <a:pt x="1945601" y="814904"/>
                    <a:pt x="1790937" y="1433888"/>
                    <a:pt x="1527074" y="2000039"/>
                  </a:cubicBezTo>
                  <a:lnTo>
                    <a:pt x="1387166" y="2276506"/>
                  </a:lnTo>
                  <a:lnTo>
                    <a:pt x="0" y="1518059"/>
                  </a:lnTo>
                  <a:lnTo>
                    <a:pt x="94020" y="1332272"/>
                  </a:lnTo>
                  <a:cubicBezTo>
                    <a:pt x="271335" y="951819"/>
                    <a:pt x="375269" y="535862"/>
                    <a:pt x="394034" y="105937"/>
                  </a:cubicBezTo>
                  <a:lnTo>
                    <a:pt x="395127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>
              <a:spLocks noChangeAspect="1"/>
            </p:cNvSpPr>
            <p:nvPr/>
          </p:nvSpPr>
          <p:spPr>
            <a:xfrm rot="3679914">
              <a:off x="9445434" y="17054726"/>
              <a:ext cx="2092722" cy="2652920"/>
            </a:xfrm>
            <a:custGeom>
              <a:avLst/>
              <a:gdLst>
                <a:gd name="connsiteX0" fmla="*/ 0 w 2092722"/>
                <a:gd name="connsiteY0" fmla="*/ 859155 h 2652920"/>
                <a:gd name="connsiteX1" fmla="*/ 1326206 w 2092722"/>
                <a:gd name="connsiteY1" fmla="*/ 0 h 2652920"/>
                <a:gd name="connsiteX2" fmla="*/ 1391469 w 2092722"/>
                <a:gd name="connsiteY2" fmla="*/ 99824 h 2652920"/>
                <a:gd name="connsiteX3" fmla="*/ 2092722 w 2092722"/>
                <a:gd name="connsiteY3" fmla="*/ 2495095 h 2652920"/>
                <a:gd name="connsiteX4" fmla="*/ 2091092 w 2092722"/>
                <a:gd name="connsiteY4" fmla="*/ 2652920 h 2652920"/>
                <a:gd name="connsiteX5" fmla="*/ 511005 w 2092722"/>
                <a:gd name="connsiteY5" fmla="*/ 2641428 h 2652920"/>
                <a:gd name="connsiteX6" fmla="*/ 512143 w 2092722"/>
                <a:gd name="connsiteY6" fmla="*/ 2531339 h 2652920"/>
                <a:gd name="connsiteX7" fmla="*/ 40901 w 2092722"/>
                <a:gd name="connsiteY7" fmla="*/ 921716 h 2652920"/>
                <a:gd name="connsiteX8" fmla="*/ 0 w 2092722"/>
                <a:gd name="connsiteY8" fmla="*/ 859155 h 2652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2722" h="2652920">
                  <a:moveTo>
                    <a:pt x="0" y="859155"/>
                  </a:moveTo>
                  <a:lnTo>
                    <a:pt x="1326206" y="0"/>
                  </a:lnTo>
                  <a:lnTo>
                    <a:pt x="1391469" y="99824"/>
                  </a:lnTo>
                  <a:cubicBezTo>
                    <a:pt x="1824219" y="810936"/>
                    <a:pt x="2072976" y="1634018"/>
                    <a:pt x="2092722" y="2495095"/>
                  </a:cubicBezTo>
                  <a:lnTo>
                    <a:pt x="2091092" y="2652920"/>
                  </a:lnTo>
                  <a:lnTo>
                    <a:pt x="511005" y="2641428"/>
                  </a:lnTo>
                  <a:lnTo>
                    <a:pt x="512143" y="2531339"/>
                  </a:lnTo>
                  <a:cubicBezTo>
                    <a:pt x="498874" y="1952695"/>
                    <a:pt x="331708" y="1399584"/>
                    <a:pt x="40901" y="921716"/>
                  </a:cubicBezTo>
                  <a:lnTo>
                    <a:pt x="0" y="85915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1" name="자유형 80"/>
          <p:cNvSpPr>
            <a:spLocks noChangeAspect="1"/>
          </p:cNvSpPr>
          <p:nvPr/>
        </p:nvSpPr>
        <p:spPr>
          <a:xfrm rot="14479914">
            <a:off x="3595606" y="6507064"/>
            <a:ext cx="355858" cy="353632"/>
          </a:xfrm>
          <a:custGeom>
            <a:avLst/>
            <a:gdLst>
              <a:gd name="connsiteX0" fmla="*/ 0 w 2498407"/>
              <a:gd name="connsiteY0" fmla="*/ 1387184 h 2482781"/>
              <a:gd name="connsiteX1" fmla="*/ 758458 w 2498407"/>
              <a:gd name="connsiteY1" fmla="*/ 0 h 2482781"/>
              <a:gd name="connsiteX2" fmla="*/ 2392852 w 2498407"/>
              <a:gd name="connsiteY2" fmla="*/ 1462177 h 2482781"/>
              <a:gd name="connsiteX3" fmla="*/ 2498407 w 2498407"/>
              <a:gd name="connsiteY3" fmla="*/ 1623626 h 2482781"/>
              <a:gd name="connsiteX4" fmla="*/ 1172201 w 2498407"/>
              <a:gd name="connsiteY4" fmla="*/ 2482781 h 2482781"/>
              <a:gd name="connsiteX5" fmla="*/ 1098312 w 2498407"/>
              <a:gd name="connsiteY5" fmla="*/ 2369766 h 2482781"/>
              <a:gd name="connsiteX6" fmla="*/ 0 w 2498407"/>
              <a:gd name="connsiteY6" fmla="*/ 1387184 h 2482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8407" h="2482781">
                <a:moveTo>
                  <a:pt x="0" y="1387184"/>
                </a:moveTo>
                <a:lnTo>
                  <a:pt x="758458" y="0"/>
                </a:lnTo>
                <a:cubicBezTo>
                  <a:pt x="1419712" y="361547"/>
                  <a:pt x="1974562" y="865458"/>
                  <a:pt x="2392852" y="1462177"/>
                </a:cubicBezTo>
                <a:lnTo>
                  <a:pt x="2498407" y="1623626"/>
                </a:lnTo>
                <a:lnTo>
                  <a:pt x="1172201" y="2482781"/>
                </a:lnTo>
                <a:lnTo>
                  <a:pt x="1098312" y="2369766"/>
                </a:lnTo>
                <a:cubicBezTo>
                  <a:pt x="817223" y="1968772"/>
                  <a:pt x="444363" y="1630144"/>
                  <a:pt x="0" y="13871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자유형 92"/>
          <p:cNvSpPr>
            <a:spLocks noChangeAspect="1"/>
          </p:cNvSpPr>
          <p:nvPr/>
        </p:nvSpPr>
        <p:spPr>
          <a:xfrm rot="14479914">
            <a:off x="10806372" y="6080102"/>
            <a:ext cx="375625" cy="378465"/>
          </a:xfrm>
          <a:custGeom>
            <a:avLst/>
            <a:gdLst>
              <a:gd name="connsiteX0" fmla="*/ 0 w 2637189"/>
              <a:gd name="connsiteY0" fmla="*/ 1264954 h 2657124"/>
              <a:gd name="connsiteX1" fmla="*/ 90587 w 2637189"/>
              <a:gd name="connsiteY1" fmla="*/ 1213931 h 2657124"/>
              <a:gd name="connsiteX2" fmla="*/ 1249325 w 2637189"/>
              <a:gd name="connsiteY2" fmla="*/ 1382 h 2657124"/>
              <a:gd name="connsiteX3" fmla="*/ 1250023 w 2637189"/>
              <a:gd name="connsiteY3" fmla="*/ 0 h 2657124"/>
              <a:gd name="connsiteX4" fmla="*/ 2637189 w 2637189"/>
              <a:gd name="connsiteY4" fmla="*/ 758447 h 2657124"/>
              <a:gd name="connsiteX5" fmla="*/ 2636149 w 2637189"/>
              <a:gd name="connsiteY5" fmla="*/ 760504 h 2657124"/>
              <a:gd name="connsiteX6" fmla="*/ 911835 w 2637189"/>
              <a:gd name="connsiteY6" fmla="*/ 2564892 h 2657124"/>
              <a:gd name="connsiteX7" fmla="*/ 748085 w 2637189"/>
              <a:gd name="connsiteY7" fmla="*/ 2657124 h 2657124"/>
              <a:gd name="connsiteX8" fmla="*/ 0 w 2637189"/>
              <a:gd name="connsiteY8" fmla="*/ 1264954 h 2657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37189" h="2657124">
                <a:moveTo>
                  <a:pt x="0" y="1264954"/>
                </a:moveTo>
                <a:lnTo>
                  <a:pt x="90587" y="1213931"/>
                </a:lnTo>
                <a:cubicBezTo>
                  <a:pt x="585168" y="913276"/>
                  <a:pt x="980727" y="492077"/>
                  <a:pt x="1249325" y="1382"/>
                </a:cubicBezTo>
                <a:lnTo>
                  <a:pt x="1250023" y="0"/>
                </a:lnTo>
                <a:lnTo>
                  <a:pt x="2637189" y="758447"/>
                </a:lnTo>
                <a:lnTo>
                  <a:pt x="2636149" y="760504"/>
                </a:lnTo>
                <a:cubicBezTo>
                  <a:pt x="2236448" y="1490705"/>
                  <a:pt x="1647818" y="2117488"/>
                  <a:pt x="911835" y="2564892"/>
                </a:cubicBezTo>
                <a:lnTo>
                  <a:pt x="748085" y="2657124"/>
                </a:lnTo>
                <a:lnTo>
                  <a:pt x="0" y="12649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자유형 98"/>
          <p:cNvSpPr>
            <a:spLocks noChangeAspect="1"/>
          </p:cNvSpPr>
          <p:nvPr/>
        </p:nvSpPr>
        <p:spPr>
          <a:xfrm rot="14479914">
            <a:off x="3771800" y="9462124"/>
            <a:ext cx="298075" cy="377866"/>
          </a:xfrm>
          <a:custGeom>
            <a:avLst/>
            <a:gdLst>
              <a:gd name="connsiteX0" fmla="*/ 0 w 2092722"/>
              <a:gd name="connsiteY0" fmla="*/ 859155 h 2652920"/>
              <a:gd name="connsiteX1" fmla="*/ 1326206 w 2092722"/>
              <a:gd name="connsiteY1" fmla="*/ 0 h 2652920"/>
              <a:gd name="connsiteX2" fmla="*/ 1391469 w 2092722"/>
              <a:gd name="connsiteY2" fmla="*/ 99824 h 2652920"/>
              <a:gd name="connsiteX3" fmla="*/ 2092722 w 2092722"/>
              <a:gd name="connsiteY3" fmla="*/ 2495095 h 2652920"/>
              <a:gd name="connsiteX4" fmla="*/ 2091092 w 2092722"/>
              <a:gd name="connsiteY4" fmla="*/ 2652920 h 2652920"/>
              <a:gd name="connsiteX5" fmla="*/ 511005 w 2092722"/>
              <a:gd name="connsiteY5" fmla="*/ 2641428 h 2652920"/>
              <a:gd name="connsiteX6" fmla="*/ 512143 w 2092722"/>
              <a:gd name="connsiteY6" fmla="*/ 2531339 h 2652920"/>
              <a:gd name="connsiteX7" fmla="*/ 40901 w 2092722"/>
              <a:gd name="connsiteY7" fmla="*/ 921716 h 2652920"/>
              <a:gd name="connsiteX8" fmla="*/ 0 w 2092722"/>
              <a:gd name="connsiteY8" fmla="*/ 859155 h 265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2722" h="2652920">
                <a:moveTo>
                  <a:pt x="0" y="859155"/>
                </a:moveTo>
                <a:lnTo>
                  <a:pt x="1326206" y="0"/>
                </a:lnTo>
                <a:lnTo>
                  <a:pt x="1391469" y="99824"/>
                </a:lnTo>
                <a:cubicBezTo>
                  <a:pt x="1824219" y="810936"/>
                  <a:pt x="2072976" y="1634018"/>
                  <a:pt x="2092722" y="2495095"/>
                </a:cubicBezTo>
                <a:lnTo>
                  <a:pt x="2091092" y="2652920"/>
                </a:lnTo>
                <a:lnTo>
                  <a:pt x="511005" y="2641428"/>
                </a:lnTo>
                <a:lnTo>
                  <a:pt x="512143" y="2531339"/>
                </a:lnTo>
                <a:cubicBezTo>
                  <a:pt x="498874" y="1952695"/>
                  <a:pt x="331708" y="1399584"/>
                  <a:pt x="40901" y="921716"/>
                </a:cubicBezTo>
                <a:lnTo>
                  <a:pt x="0" y="85915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자유형 102"/>
          <p:cNvSpPr>
            <a:spLocks noChangeAspect="1"/>
          </p:cNvSpPr>
          <p:nvPr/>
        </p:nvSpPr>
        <p:spPr>
          <a:xfrm rot="14479914">
            <a:off x="11065773" y="9481673"/>
            <a:ext cx="324547" cy="284874"/>
          </a:xfrm>
          <a:custGeom>
            <a:avLst/>
            <a:gdLst>
              <a:gd name="connsiteX0" fmla="*/ 0 w 2278583"/>
              <a:gd name="connsiteY0" fmla="*/ 419339 h 2000045"/>
              <a:gd name="connsiteX1" fmla="*/ 11239 w 2278583"/>
              <a:gd name="connsiteY1" fmla="*/ 419450 h 2000045"/>
              <a:gd name="connsiteX2" fmla="*/ 1432851 w 2278583"/>
              <a:gd name="connsiteY2" fmla="*/ 54999 h 2000045"/>
              <a:gd name="connsiteX3" fmla="*/ 1530498 w 2278583"/>
              <a:gd name="connsiteY3" fmla="*/ 0 h 2000045"/>
              <a:gd name="connsiteX4" fmla="*/ 2278583 w 2278583"/>
              <a:gd name="connsiteY4" fmla="*/ 1392170 h 2000045"/>
              <a:gd name="connsiteX5" fmla="*/ 2162224 w 2278583"/>
              <a:gd name="connsiteY5" fmla="*/ 1457709 h 2000045"/>
              <a:gd name="connsiteX6" fmla="*/ 46728 w 2278583"/>
              <a:gd name="connsiteY6" fmla="*/ 2000045 h 2000045"/>
              <a:gd name="connsiteX7" fmla="*/ 0 w 2278583"/>
              <a:gd name="connsiteY7" fmla="*/ 1999583 h 2000045"/>
              <a:gd name="connsiteX8" fmla="*/ 0 w 2278583"/>
              <a:gd name="connsiteY8" fmla="*/ 419339 h 2000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78583" h="2000045">
                <a:moveTo>
                  <a:pt x="0" y="419339"/>
                </a:moveTo>
                <a:lnTo>
                  <a:pt x="11239" y="419450"/>
                </a:lnTo>
                <a:cubicBezTo>
                  <a:pt x="500589" y="408463"/>
                  <a:pt x="987450" y="286687"/>
                  <a:pt x="1432851" y="54999"/>
                </a:cubicBezTo>
                <a:lnTo>
                  <a:pt x="1530498" y="0"/>
                </a:lnTo>
                <a:lnTo>
                  <a:pt x="2278583" y="1392170"/>
                </a:lnTo>
                <a:lnTo>
                  <a:pt x="2162224" y="1457709"/>
                </a:lnTo>
                <a:cubicBezTo>
                  <a:pt x="1499425" y="1802482"/>
                  <a:pt x="774927" y="1983695"/>
                  <a:pt x="46728" y="2000045"/>
                </a:cubicBezTo>
                <a:lnTo>
                  <a:pt x="0" y="1999583"/>
                </a:lnTo>
                <a:lnTo>
                  <a:pt x="0" y="4193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자유형 110"/>
          <p:cNvSpPr>
            <a:spLocks noChangeAspect="1"/>
          </p:cNvSpPr>
          <p:nvPr/>
        </p:nvSpPr>
        <p:spPr>
          <a:xfrm rot="14479914">
            <a:off x="4082852" y="12341326"/>
            <a:ext cx="281338" cy="324252"/>
          </a:xfrm>
          <a:custGeom>
            <a:avLst/>
            <a:gdLst>
              <a:gd name="connsiteX0" fmla="*/ 395127 w 1975214"/>
              <a:gd name="connsiteY0" fmla="*/ 0 h 2276506"/>
              <a:gd name="connsiteX1" fmla="*/ 1975214 w 1975214"/>
              <a:gd name="connsiteY1" fmla="*/ 11492 h 2276506"/>
              <a:gd name="connsiteX2" fmla="*/ 1973525 w 1975214"/>
              <a:gd name="connsiteY2" fmla="*/ 175135 h 2276506"/>
              <a:gd name="connsiteX3" fmla="*/ 1527074 w 1975214"/>
              <a:gd name="connsiteY3" fmla="*/ 2000039 h 2276506"/>
              <a:gd name="connsiteX4" fmla="*/ 1387166 w 1975214"/>
              <a:gd name="connsiteY4" fmla="*/ 2276506 h 2276506"/>
              <a:gd name="connsiteX5" fmla="*/ 0 w 1975214"/>
              <a:gd name="connsiteY5" fmla="*/ 1518059 h 2276506"/>
              <a:gd name="connsiteX6" fmla="*/ 94020 w 1975214"/>
              <a:gd name="connsiteY6" fmla="*/ 1332272 h 2276506"/>
              <a:gd name="connsiteX7" fmla="*/ 394034 w 1975214"/>
              <a:gd name="connsiteY7" fmla="*/ 105937 h 2276506"/>
              <a:gd name="connsiteX8" fmla="*/ 395127 w 1975214"/>
              <a:gd name="connsiteY8" fmla="*/ 0 h 227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5214" h="2276506">
                <a:moveTo>
                  <a:pt x="395127" y="0"/>
                </a:moveTo>
                <a:lnTo>
                  <a:pt x="1975214" y="11492"/>
                </a:lnTo>
                <a:lnTo>
                  <a:pt x="1973525" y="175135"/>
                </a:lnTo>
                <a:cubicBezTo>
                  <a:pt x="1945601" y="814904"/>
                  <a:pt x="1790937" y="1433888"/>
                  <a:pt x="1527074" y="2000039"/>
                </a:cubicBezTo>
                <a:lnTo>
                  <a:pt x="1387166" y="2276506"/>
                </a:lnTo>
                <a:lnTo>
                  <a:pt x="0" y="1518059"/>
                </a:lnTo>
                <a:lnTo>
                  <a:pt x="94020" y="1332272"/>
                </a:lnTo>
                <a:cubicBezTo>
                  <a:pt x="271335" y="951819"/>
                  <a:pt x="375269" y="535862"/>
                  <a:pt x="394034" y="105937"/>
                </a:cubicBezTo>
                <a:lnTo>
                  <a:pt x="39512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자유형 118"/>
          <p:cNvSpPr>
            <a:spLocks noChangeAspect="1"/>
          </p:cNvSpPr>
          <p:nvPr/>
        </p:nvSpPr>
        <p:spPr>
          <a:xfrm rot="14479914">
            <a:off x="11219117" y="12800660"/>
            <a:ext cx="338691" cy="281716"/>
          </a:xfrm>
          <a:custGeom>
            <a:avLst/>
            <a:gdLst>
              <a:gd name="connsiteX0" fmla="*/ 0 w 2377886"/>
              <a:gd name="connsiteY0" fmla="*/ 1386461 h 1977875"/>
              <a:gd name="connsiteX1" fmla="*/ 759784 w 2377886"/>
              <a:gd name="connsiteY1" fmla="*/ 0 h 1977875"/>
              <a:gd name="connsiteX2" fmla="*/ 2179365 w 2377886"/>
              <a:gd name="connsiteY2" fmla="*/ 395665 h 1977875"/>
              <a:gd name="connsiteX3" fmla="*/ 2377886 w 2377886"/>
              <a:gd name="connsiteY3" fmla="*/ 397631 h 1977875"/>
              <a:gd name="connsiteX4" fmla="*/ 2377886 w 2377886"/>
              <a:gd name="connsiteY4" fmla="*/ 1977875 h 1977875"/>
              <a:gd name="connsiteX5" fmla="*/ 2112470 w 2377886"/>
              <a:gd name="connsiteY5" fmla="*/ 1975247 h 1977875"/>
              <a:gd name="connsiteX6" fmla="*/ 0 w 2377886"/>
              <a:gd name="connsiteY6" fmla="*/ 1386461 h 197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7886" h="1977875">
                <a:moveTo>
                  <a:pt x="0" y="1386461"/>
                </a:moveTo>
                <a:lnTo>
                  <a:pt x="759784" y="0"/>
                </a:lnTo>
                <a:cubicBezTo>
                  <a:pt x="1203914" y="243385"/>
                  <a:pt x="1690099" y="374982"/>
                  <a:pt x="2179365" y="395665"/>
                </a:cubicBezTo>
                <a:lnTo>
                  <a:pt x="2377886" y="397631"/>
                </a:lnTo>
                <a:lnTo>
                  <a:pt x="2377886" y="1977875"/>
                </a:lnTo>
                <a:lnTo>
                  <a:pt x="2112470" y="1975247"/>
                </a:lnTo>
                <a:cubicBezTo>
                  <a:pt x="1384398" y="1944468"/>
                  <a:pt x="660908" y="1748640"/>
                  <a:pt x="0" y="13864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7" name="그림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158" y="-499111"/>
            <a:ext cx="3700499" cy="4032020"/>
          </a:xfrm>
          <a:prstGeom prst="rect">
            <a:avLst/>
          </a:prstGeom>
        </p:spPr>
      </p:pic>
      <p:sp>
        <p:nvSpPr>
          <p:cNvPr id="39" name="직사각형 38"/>
          <p:cNvSpPr/>
          <p:nvPr/>
        </p:nvSpPr>
        <p:spPr>
          <a:xfrm rot="600000">
            <a:off x="10477449" y="15300844"/>
            <a:ext cx="2902161" cy="612856"/>
          </a:xfrm>
          <a:prstGeom prst="rect">
            <a:avLst/>
          </a:prstGeom>
          <a:solidFill>
            <a:srgbClr val="005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/>
          <p:cNvSpPr/>
          <p:nvPr/>
        </p:nvSpPr>
        <p:spPr>
          <a:xfrm rot="10200000">
            <a:off x="1799764" y="15301137"/>
            <a:ext cx="2902161" cy="612856"/>
          </a:xfrm>
          <a:prstGeom prst="rect">
            <a:avLst/>
          </a:prstGeom>
          <a:solidFill>
            <a:srgbClr val="005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3" name="그룹 62"/>
          <p:cNvGrpSpPr>
            <a:grpSpLocks noChangeAspect="1"/>
          </p:cNvGrpSpPr>
          <p:nvPr/>
        </p:nvGrpSpPr>
        <p:grpSpPr>
          <a:xfrm rot="16200000">
            <a:off x="-4047553" y="-3541461"/>
            <a:ext cx="6935568" cy="7631910"/>
            <a:chOff x="2669804" y="15343752"/>
            <a:chExt cx="5085630" cy="5596235"/>
          </a:xfrm>
        </p:grpSpPr>
        <p:sp>
          <p:nvSpPr>
            <p:cNvPr id="64" name="자유형 63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자유형 64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자유형 66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8" name="직사각형 67"/>
          <p:cNvSpPr/>
          <p:nvPr/>
        </p:nvSpPr>
        <p:spPr>
          <a:xfrm>
            <a:off x="2079708" y="1613665"/>
            <a:ext cx="531169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플라자</a:t>
            </a:r>
            <a:r>
              <a:rPr lang="en-US" altLang="ko-KR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CC</a:t>
            </a: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용인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서비스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err="1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표준행동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2181335" y="1419703"/>
            <a:ext cx="461071" cy="921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3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/>
          <p:cNvGrpSpPr>
            <a:grpSpLocks noChangeAspect="1"/>
          </p:cNvGrpSpPr>
          <p:nvPr/>
        </p:nvGrpSpPr>
        <p:grpSpPr>
          <a:xfrm>
            <a:off x="7559675" y="-7648101"/>
            <a:ext cx="14372113" cy="15815096"/>
            <a:chOff x="2669804" y="15343752"/>
            <a:chExt cx="5085630" cy="5596235"/>
          </a:xfrm>
        </p:grpSpPr>
        <p:sp>
          <p:nvSpPr>
            <p:cNvPr id="43" name="자유형 42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1740392" y="7042536"/>
            <a:ext cx="5191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만남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항상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밝은 표정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인사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042739" y="10236310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동선 내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휴대폰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사용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자제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042739" y="13249197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직원간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호칭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및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존칭어 사용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261124" y="10236310"/>
            <a:ext cx="5150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업무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시작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전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사전점검 필수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8032524" y="7042536"/>
            <a:ext cx="56076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끝까지 경청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요구사항을 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정확히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인지하여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응대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032524" y="13249197"/>
            <a:ext cx="5607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사업장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청결을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위한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   수시 관리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 </a:t>
            </a:r>
            <a:endParaRPr lang="en-US" altLang="ko-KR" sz="36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4033724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1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4033724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2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4033724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3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10521610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4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10521610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5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10521610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6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9586845" y="11435499"/>
            <a:ext cx="24990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매뉴얼에 따른 점검</a:t>
            </a:r>
            <a:endParaRPr lang="ko-KR" altLang="en-US" sz="22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10643796" y="13905036"/>
            <a:ext cx="3557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이동 동선의 이물은</a:t>
            </a:r>
            <a:endParaRPr lang="en-US" altLang="ko-KR" sz="22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누구든 </a:t>
            </a:r>
            <a:r>
              <a:rPr lang="ko-KR" altLang="en-US" sz="22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바로 정리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2669804" y="15343752"/>
            <a:ext cx="10097579" cy="5596235"/>
            <a:chOff x="2669804" y="15343752"/>
            <a:chExt cx="10097579" cy="5596235"/>
          </a:xfrm>
        </p:grpSpPr>
        <p:sp>
          <p:nvSpPr>
            <p:cNvPr id="66" name="자유형 65"/>
            <p:cNvSpPr>
              <a:spLocks noChangeAspect="1"/>
            </p:cNvSpPr>
            <p:nvPr/>
          </p:nvSpPr>
          <p:spPr>
            <a:xfrm rot="3679914">
              <a:off x="10276789" y="15469546"/>
              <a:ext cx="2498407" cy="2482781"/>
            </a:xfrm>
            <a:custGeom>
              <a:avLst/>
              <a:gdLst>
                <a:gd name="connsiteX0" fmla="*/ 0 w 2498407"/>
                <a:gd name="connsiteY0" fmla="*/ 1387184 h 2482781"/>
                <a:gd name="connsiteX1" fmla="*/ 758458 w 2498407"/>
                <a:gd name="connsiteY1" fmla="*/ 0 h 2482781"/>
                <a:gd name="connsiteX2" fmla="*/ 2392852 w 2498407"/>
                <a:gd name="connsiteY2" fmla="*/ 1462177 h 2482781"/>
                <a:gd name="connsiteX3" fmla="*/ 2498407 w 2498407"/>
                <a:gd name="connsiteY3" fmla="*/ 1623626 h 2482781"/>
                <a:gd name="connsiteX4" fmla="*/ 1172201 w 2498407"/>
                <a:gd name="connsiteY4" fmla="*/ 2482781 h 2482781"/>
                <a:gd name="connsiteX5" fmla="*/ 1098312 w 2498407"/>
                <a:gd name="connsiteY5" fmla="*/ 2369766 h 2482781"/>
                <a:gd name="connsiteX6" fmla="*/ 0 w 2498407"/>
                <a:gd name="connsiteY6" fmla="*/ 1387184 h 24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98407" h="2482781">
                  <a:moveTo>
                    <a:pt x="0" y="1387184"/>
                  </a:moveTo>
                  <a:lnTo>
                    <a:pt x="758458" y="0"/>
                  </a:lnTo>
                  <a:cubicBezTo>
                    <a:pt x="1419712" y="361547"/>
                    <a:pt x="1974562" y="865458"/>
                    <a:pt x="2392852" y="1462177"/>
                  </a:cubicBezTo>
                  <a:lnTo>
                    <a:pt x="2498407" y="1623626"/>
                  </a:lnTo>
                  <a:lnTo>
                    <a:pt x="1172201" y="2482781"/>
                  </a:lnTo>
                  <a:lnTo>
                    <a:pt x="1098312" y="2369766"/>
                  </a:lnTo>
                  <a:cubicBezTo>
                    <a:pt x="817223" y="1968772"/>
                    <a:pt x="444363" y="1630144"/>
                    <a:pt x="0" y="138718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>
              <a:spLocks noChangeAspect="1"/>
            </p:cNvSpPr>
            <p:nvPr/>
          </p:nvSpPr>
          <p:spPr>
            <a:xfrm rot="3679914">
              <a:off x="7379103" y="18469950"/>
              <a:ext cx="1975214" cy="2276506"/>
            </a:xfrm>
            <a:custGeom>
              <a:avLst/>
              <a:gdLst>
                <a:gd name="connsiteX0" fmla="*/ 395127 w 1975214"/>
                <a:gd name="connsiteY0" fmla="*/ 0 h 2276506"/>
                <a:gd name="connsiteX1" fmla="*/ 1975214 w 1975214"/>
                <a:gd name="connsiteY1" fmla="*/ 11492 h 2276506"/>
                <a:gd name="connsiteX2" fmla="*/ 1973525 w 1975214"/>
                <a:gd name="connsiteY2" fmla="*/ 175135 h 2276506"/>
                <a:gd name="connsiteX3" fmla="*/ 1527074 w 1975214"/>
                <a:gd name="connsiteY3" fmla="*/ 2000039 h 2276506"/>
                <a:gd name="connsiteX4" fmla="*/ 1387166 w 1975214"/>
                <a:gd name="connsiteY4" fmla="*/ 2276506 h 2276506"/>
                <a:gd name="connsiteX5" fmla="*/ 0 w 1975214"/>
                <a:gd name="connsiteY5" fmla="*/ 1518059 h 2276506"/>
                <a:gd name="connsiteX6" fmla="*/ 94020 w 1975214"/>
                <a:gd name="connsiteY6" fmla="*/ 1332272 h 2276506"/>
                <a:gd name="connsiteX7" fmla="*/ 394034 w 1975214"/>
                <a:gd name="connsiteY7" fmla="*/ 105937 h 2276506"/>
                <a:gd name="connsiteX8" fmla="*/ 395127 w 1975214"/>
                <a:gd name="connsiteY8" fmla="*/ 0 h 227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5214" h="2276506">
                  <a:moveTo>
                    <a:pt x="395127" y="0"/>
                  </a:moveTo>
                  <a:lnTo>
                    <a:pt x="1975214" y="11492"/>
                  </a:lnTo>
                  <a:lnTo>
                    <a:pt x="1973525" y="175135"/>
                  </a:lnTo>
                  <a:cubicBezTo>
                    <a:pt x="1945601" y="814904"/>
                    <a:pt x="1790937" y="1433888"/>
                    <a:pt x="1527074" y="2000039"/>
                  </a:cubicBezTo>
                  <a:lnTo>
                    <a:pt x="1387166" y="2276506"/>
                  </a:lnTo>
                  <a:lnTo>
                    <a:pt x="0" y="1518059"/>
                  </a:lnTo>
                  <a:lnTo>
                    <a:pt x="94020" y="1332272"/>
                  </a:lnTo>
                  <a:cubicBezTo>
                    <a:pt x="271335" y="951819"/>
                    <a:pt x="375269" y="535862"/>
                    <a:pt x="394034" y="105937"/>
                  </a:cubicBezTo>
                  <a:lnTo>
                    <a:pt x="395127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>
              <a:spLocks noChangeAspect="1"/>
            </p:cNvSpPr>
            <p:nvPr/>
          </p:nvSpPr>
          <p:spPr>
            <a:xfrm rot="3679914">
              <a:off x="9445434" y="17054726"/>
              <a:ext cx="2092722" cy="2652920"/>
            </a:xfrm>
            <a:custGeom>
              <a:avLst/>
              <a:gdLst>
                <a:gd name="connsiteX0" fmla="*/ 0 w 2092722"/>
                <a:gd name="connsiteY0" fmla="*/ 859155 h 2652920"/>
                <a:gd name="connsiteX1" fmla="*/ 1326206 w 2092722"/>
                <a:gd name="connsiteY1" fmla="*/ 0 h 2652920"/>
                <a:gd name="connsiteX2" fmla="*/ 1391469 w 2092722"/>
                <a:gd name="connsiteY2" fmla="*/ 99824 h 2652920"/>
                <a:gd name="connsiteX3" fmla="*/ 2092722 w 2092722"/>
                <a:gd name="connsiteY3" fmla="*/ 2495095 h 2652920"/>
                <a:gd name="connsiteX4" fmla="*/ 2091092 w 2092722"/>
                <a:gd name="connsiteY4" fmla="*/ 2652920 h 2652920"/>
                <a:gd name="connsiteX5" fmla="*/ 511005 w 2092722"/>
                <a:gd name="connsiteY5" fmla="*/ 2641428 h 2652920"/>
                <a:gd name="connsiteX6" fmla="*/ 512143 w 2092722"/>
                <a:gd name="connsiteY6" fmla="*/ 2531339 h 2652920"/>
                <a:gd name="connsiteX7" fmla="*/ 40901 w 2092722"/>
                <a:gd name="connsiteY7" fmla="*/ 921716 h 2652920"/>
                <a:gd name="connsiteX8" fmla="*/ 0 w 2092722"/>
                <a:gd name="connsiteY8" fmla="*/ 859155 h 2652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2722" h="2652920">
                  <a:moveTo>
                    <a:pt x="0" y="859155"/>
                  </a:moveTo>
                  <a:lnTo>
                    <a:pt x="1326206" y="0"/>
                  </a:lnTo>
                  <a:lnTo>
                    <a:pt x="1391469" y="99824"/>
                  </a:lnTo>
                  <a:cubicBezTo>
                    <a:pt x="1824219" y="810936"/>
                    <a:pt x="2072976" y="1634018"/>
                    <a:pt x="2092722" y="2495095"/>
                  </a:cubicBezTo>
                  <a:lnTo>
                    <a:pt x="2091092" y="2652920"/>
                  </a:lnTo>
                  <a:lnTo>
                    <a:pt x="511005" y="2641428"/>
                  </a:lnTo>
                  <a:lnTo>
                    <a:pt x="512143" y="2531339"/>
                  </a:lnTo>
                  <a:cubicBezTo>
                    <a:pt x="498874" y="1952695"/>
                    <a:pt x="331708" y="1399584"/>
                    <a:pt x="40901" y="921716"/>
                  </a:cubicBezTo>
                  <a:lnTo>
                    <a:pt x="0" y="85915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1" name="자유형 80"/>
          <p:cNvSpPr>
            <a:spLocks noChangeAspect="1"/>
          </p:cNvSpPr>
          <p:nvPr/>
        </p:nvSpPr>
        <p:spPr>
          <a:xfrm rot="14479914">
            <a:off x="3595606" y="6507064"/>
            <a:ext cx="355858" cy="353632"/>
          </a:xfrm>
          <a:custGeom>
            <a:avLst/>
            <a:gdLst>
              <a:gd name="connsiteX0" fmla="*/ 0 w 2498407"/>
              <a:gd name="connsiteY0" fmla="*/ 1387184 h 2482781"/>
              <a:gd name="connsiteX1" fmla="*/ 758458 w 2498407"/>
              <a:gd name="connsiteY1" fmla="*/ 0 h 2482781"/>
              <a:gd name="connsiteX2" fmla="*/ 2392852 w 2498407"/>
              <a:gd name="connsiteY2" fmla="*/ 1462177 h 2482781"/>
              <a:gd name="connsiteX3" fmla="*/ 2498407 w 2498407"/>
              <a:gd name="connsiteY3" fmla="*/ 1623626 h 2482781"/>
              <a:gd name="connsiteX4" fmla="*/ 1172201 w 2498407"/>
              <a:gd name="connsiteY4" fmla="*/ 2482781 h 2482781"/>
              <a:gd name="connsiteX5" fmla="*/ 1098312 w 2498407"/>
              <a:gd name="connsiteY5" fmla="*/ 2369766 h 2482781"/>
              <a:gd name="connsiteX6" fmla="*/ 0 w 2498407"/>
              <a:gd name="connsiteY6" fmla="*/ 1387184 h 2482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8407" h="2482781">
                <a:moveTo>
                  <a:pt x="0" y="1387184"/>
                </a:moveTo>
                <a:lnTo>
                  <a:pt x="758458" y="0"/>
                </a:lnTo>
                <a:cubicBezTo>
                  <a:pt x="1419712" y="361547"/>
                  <a:pt x="1974562" y="865458"/>
                  <a:pt x="2392852" y="1462177"/>
                </a:cubicBezTo>
                <a:lnTo>
                  <a:pt x="2498407" y="1623626"/>
                </a:lnTo>
                <a:lnTo>
                  <a:pt x="1172201" y="2482781"/>
                </a:lnTo>
                <a:lnTo>
                  <a:pt x="1098312" y="2369766"/>
                </a:lnTo>
                <a:cubicBezTo>
                  <a:pt x="817223" y="1968772"/>
                  <a:pt x="444363" y="1630144"/>
                  <a:pt x="0" y="13871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자유형 92"/>
          <p:cNvSpPr>
            <a:spLocks noChangeAspect="1"/>
          </p:cNvSpPr>
          <p:nvPr/>
        </p:nvSpPr>
        <p:spPr>
          <a:xfrm rot="14479914">
            <a:off x="10806372" y="6080102"/>
            <a:ext cx="375625" cy="378465"/>
          </a:xfrm>
          <a:custGeom>
            <a:avLst/>
            <a:gdLst>
              <a:gd name="connsiteX0" fmla="*/ 0 w 2637189"/>
              <a:gd name="connsiteY0" fmla="*/ 1264954 h 2657124"/>
              <a:gd name="connsiteX1" fmla="*/ 90587 w 2637189"/>
              <a:gd name="connsiteY1" fmla="*/ 1213931 h 2657124"/>
              <a:gd name="connsiteX2" fmla="*/ 1249325 w 2637189"/>
              <a:gd name="connsiteY2" fmla="*/ 1382 h 2657124"/>
              <a:gd name="connsiteX3" fmla="*/ 1250023 w 2637189"/>
              <a:gd name="connsiteY3" fmla="*/ 0 h 2657124"/>
              <a:gd name="connsiteX4" fmla="*/ 2637189 w 2637189"/>
              <a:gd name="connsiteY4" fmla="*/ 758447 h 2657124"/>
              <a:gd name="connsiteX5" fmla="*/ 2636149 w 2637189"/>
              <a:gd name="connsiteY5" fmla="*/ 760504 h 2657124"/>
              <a:gd name="connsiteX6" fmla="*/ 911835 w 2637189"/>
              <a:gd name="connsiteY6" fmla="*/ 2564892 h 2657124"/>
              <a:gd name="connsiteX7" fmla="*/ 748085 w 2637189"/>
              <a:gd name="connsiteY7" fmla="*/ 2657124 h 2657124"/>
              <a:gd name="connsiteX8" fmla="*/ 0 w 2637189"/>
              <a:gd name="connsiteY8" fmla="*/ 1264954 h 2657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37189" h="2657124">
                <a:moveTo>
                  <a:pt x="0" y="1264954"/>
                </a:moveTo>
                <a:lnTo>
                  <a:pt x="90587" y="1213931"/>
                </a:lnTo>
                <a:cubicBezTo>
                  <a:pt x="585168" y="913276"/>
                  <a:pt x="980727" y="492077"/>
                  <a:pt x="1249325" y="1382"/>
                </a:cubicBezTo>
                <a:lnTo>
                  <a:pt x="1250023" y="0"/>
                </a:lnTo>
                <a:lnTo>
                  <a:pt x="2637189" y="758447"/>
                </a:lnTo>
                <a:lnTo>
                  <a:pt x="2636149" y="760504"/>
                </a:lnTo>
                <a:cubicBezTo>
                  <a:pt x="2236448" y="1490705"/>
                  <a:pt x="1647818" y="2117488"/>
                  <a:pt x="911835" y="2564892"/>
                </a:cubicBezTo>
                <a:lnTo>
                  <a:pt x="748085" y="2657124"/>
                </a:lnTo>
                <a:lnTo>
                  <a:pt x="0" y="12649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자유형 98"/>
          <p:cNvSpPr>
            <a:spLocks noChangeAspect="1"/>
          </p:cNvSpPr>
          <p:nvPr/>
        </p:nvSpPr>
        <p:spPr>
          <a:xfrm rot="14479914">
            <a:off x="3771800" y="9462124"/>
            <a:ext cx="298075" cy="377866"/>
          </a:xfrm>
          <a:custGeom>
            <a:avLst/>
            <a:gdLst>
              <a:gd name="connsiteX0" fmla="*/ 0 w 2092722"/>
              <a:gd name="connsiteY0" fmla="*/ 859155 h 2652920"/>
              <a:gd name="connsiteX1" fmla="*/ 1326206 w 2092722"/>
              <a:gd name="connsiteY1" fmla="*/ 0 h 2652920"/>
              <a:gd name="connsiteX2" fmla="*/ 1391469 w 2092722"/>
              <a:gd name="connsiteY2" fmla="*/ 99824 h 2652920"/>
              <a:gd name="connsiteX3" fmla="*/ 2092722 w 2092722"/>
              <a:gd name="connsiteY3" fmla="*/ 2495095 h 2652920"/>
              <a:gd name="connsiteX4" fmla="*/ 2091092 w 2092722"/>
              <a:gd name="connsiteY4" fmla="*/ 2652920 h 2652920"/>
              <a:gd name="connsiteX5" fmla="*/ 511005 w 2092722"/>
              <a:gd name="connsiteY5" fmla="*/ 2641428 h 2652920"/>
              <a:gd name="connsiteX6" fmla="*/ 512143 w 2092722"/>
              <a:gd name="connsiteY6" fmla="*/ 2531339 h 2652920"/>
              <a:gd name="connsiteX7" fmla="*/ 40901 w 2092722"/>
              <a:gd name="connsiteY7" fmla="*/ 921716 h 2652920"/>
              <a:gd name="connsiteX8" fmla="*/ 0 w 2092722"/>
              <a:gd name="connsiteY8" fmla="*/ 859155 h 265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2722" h="2652920">
                <a:moveTo>
                  <a:pt x="0" y="859155"/>
                </a:moveTo>
                <a:lnTo>
                  <a:pt x="1326206" y="0"/>
                </a:lnTo>
                <a:lnTo>
                  <a:pt x="1391469" y="99824"/>
                </a:lnTo>
                <a:cubicBezTo>
                  <a:pt x="1824219" y="810936"/>
                  <a:pt x="2072976" y="1634018"/>
                  <a:pt x="2092722" y="2495095"/>
                </a:cubicBezTo>
                <a:lnTo>
                  <a:pt x="2091092" y="2652920"/>
                </a:lnTo>
                <a:lnTo>
                  <a:pt x="511005" y="2641428"/>
                </a:lnTo>
                <a:lnTo>
                  <a:pt x="512143" y="2531339"/>
                </a:lnTo>
                <a:cubicBezTo>
                  <a:pt x="498874" y="1952695"/>
                  <a:pt x="331708" y="1399584"/>
                  <a:pt x="40901" y="921716"/>
                </a:cubicBezTo>
                <a:lnTo>
                  <a:pt x="0" y="85915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자유형 102"/>
          <p:cNvSpPr>
            <a:spLocks noChangeAspect="1"/>
          </p:cNvSpPr>
          <p:nvPr/>
        </p:nvSpPr>
        <p:spPr>
          <a:xfrm rot="14479914">
            <a:off x="11065773" y="9481673"/>
            <a:ext cx="324547" cy="284874"/>
          </a:xfrm>
          <a:custGeom>
            <a:avLst/>
            <a:gdLst>
              <a:gd name="connsiteX0" fmla="*/ 0 w 2278583"/>
              <a:gd name="connsiteY0" fmla="*/ 419339 h 2000045"/>
              <a:gd name="connsiteX1" fmla="*/ 11239 w 2278583"/>
              <a:gd name="connsiteY1" fmla="*/ 419450 h 2000045"/>
              <a:gd name="connsiteX2" fmla="*/ 1432851 w 2278583"/>
              <a:gd name="connsiteY2" fmla="*/ 54999 h 2000045"/>
              <a:gd name="connsiteX3" fmla="*/ 1530498 w 2278583"/>
              <a:gd name="connsiteY3" fmla="*/ 0 h 2000045"/>
              <a:gd name="connsiteX4" fmla="*/ 2278583 w 2278583"/>
              <a:gd name="connsiteY4" fmla="*/ 1392170 h 2000045"/>
              <a:gd name="connsiteX5" fmla="*/ 2162224 w 2278583"/>
              <a:gd name="connsiteY5" fmla="*/ 1457709 h 2000045"/>
              <a:gd name="connsiteX6" fmla="*/ 46728 w 2278583"/>
              <a:gd name="connsiteY6" fmla="*/ 2000045 h 2000045"/>
              <a:gd name="connsiteX7" fmla="*/ 0 w 2278583"/>
              <a:gd name="connsiteY7" fmla="*/ 1999583 h 2000045"/>
              <a:gd name="connsiteX8" fmla="*/ 0 w 2278583"/>
              <a:gd name="connsiteY8" fmla="*/ 419339 h 2000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78583" h="2000045">
                <a:moveTo>
                  <a:pt x="0" y="419339"/>
                </a:moveTo>
                <a:lnTo>
                  <a:pt x="11239" y="419450"/>
                </a:lnTo>
                <a:cubicBezTo>
                  <a:pt x="500589" y="408463"/>
                  <a:pt x="987450" y="286687"/>
                  <a:pt x="1432851" y="54999"/>
                </a:cubicBezTo>
                <a:lnTo>
                  <a:pt x="1530498" y="0"/>
                </a:lnTo>
                <a:lnTo>
                  <a:pt x="2278583" y="1392170"/>
                </a:lnTo>
                <a:lnTo>
                  <a:pt x="2162224" y="1457709"/>
                </a:lnTo>
                <a:cubicBezTo>
                  <a:pt x="1499425" y="1802482"/>
                  <a:pt x="774927" y="1983695"/>
                  <a:pt x="46728" y="2000045"/>
                </a:cubicBezTo>
                <a:lnTo>
                  <a:pt x="0" y="1999583"/>
                </a:lnTo>
                <a:lnTo>
                  <a:pt x="0" y="4193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자유형 110"/>
          <p:cNvSpPr>
            <a:spLocks noChangeAspect="1"/>
          </p:cNvSpPr>
          <p:nvPr/>
        </p:nvSpPr>
        <p:spPr>
          <a:xfrm rot="14479914">
            <a:off x="4082852" y="12341326"/>
            <a:ext cx="281338" cy="324252"/>
          </a:xfrm>
          <a:custGeom>
            <a:avLst/>
            <a:gdLst>
              <a:gd name="connsiteX0" fmla="*/ 395127 w 1975214"/>
              <a:gd name="connsiteY0" fmla="*/ 0 h 2276506"/>
              <a:gd name="connsiteX1" fmla="*/ 1975214 w 1975214"/>
              <a:gd name="connsiteY1" fmla="*/ 11492 h 2276506"/>
              <a:gd name="connsiteX2" fmla="*/ 1973525 w 1975214"/>
              <a:gd name="connsiteY2" fmla="*/ 175135 h 2276506"/>
              <a:gd name="connsiteX3" fmla="*/ 1527074 w 1975214"/>
              <a:gd name="connsiteY3" fmla="*/ 2000039 h 2276506"/>
              <a:gd name="connsiteX4" fmla="*/ 1387166 w 1975214"/>
              <a:gd name="connsiteY4" fmla="*/ 2276506 h 2276506"/>
              <a:gd name="connsiteX5" fmla="*/ 0 w 1975214"/>
              <a:gd name="connsiteY5" fmla="*/ 1518059 h 2276506"/>
              <a:gd name="connsiteX6" fmla="*/ 94020 w 1975214"/>
              <a:gd name="connsiteY6" fmla="*/ 1332272 h 2276506"/>
              <a:gd name="connsiteX7" fmla="*/ 394034 w 1975214"/>
              <a:gd name="connsiteY7" fmla="*/ 105937 h 2276506"/>
              <a:gd name="connsiteX8" fmla="*/ 395127 w 1975214"/>
              <a:gd name="connsiteY8" fmla="*/ 0 h 227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5214" h="2276506">
                <a:moveTo>
                  <a:pt x="395127" y="0"/>
                </a:moveTo>
                <a:lnTo>
                  <a:pt x="1975214" y="11492"/>
                </a:lnTo>
                <a:lnTo>
                  <a:pt x="1973525" y="175135"/>
                </a:lnTo>
                <a:cubicBezTo>
                  <a:pt x="1945601" y="814904"/>
                  <a:pt x="1790937" y="1433888"/>
                  <a:pt x="1527074" y="2000039"/>
                </a:cubicBezTo>
                <a:lnTo>
                  <a:pt x="1387166" y="2276506"/>
                </a:lnTo>
                <a:lnTo>
                  <a:pt x="0" y="1518059"/>
                </a:lnTo>
                <a:lnTo>
                  <a:pt x="94020" y="1332272"/>
                </a:lnTo>
                <a:cubicBezTo>
                  <a:pt x="271335" y="951819"/>
                  <a:pt x="375269" y="535862"/>
                  <a:pt x="394034" y="105937"/>
                </a:cubicBezTo>
                <a:lnTo>
                  <a:pt x="39512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자유형 118"/>
          <p:cNvSpPr>
            <a:spLocks noChangeAspect="1"/>
          </p:cNvSpPr>
          <p:nvPr/>
        </p:nvSpPr>
        <p:spPr>
          <a:xfrm rot="14479914">
            <a:off x="11219117" y="12800660"/>
            <a:ext cx="338691" cy="281716"/>
          </a:xfrm>
          <a:custGeom>
            <a:avLst/>
            <a:gdLst>
              <a:gd name="connsiteX0" fmla="*/ 0 w 2377886"/>
              <a:gd name="connsiteY0" fmla="*/ 1386461 h 1977875"/>
              <a:gd name="connsiteX1" fmla="*/ 759784 w 2377886"/>
              <a:gd name="connsiteY1" fmla="*/ 0 h 1977875"/>
              <a:gd name="connsiteX2" fmla="*/ 2179365 w 2377886"/>
              <a:gd name="connsiteY2" fmla="*/ 395665 h 1977875"/>
              <a:gd name="connsiteX3" fmla="*/ 2377886 w 2377886"/>
              <a:gd name="connsiteY3" fmla="*/ 397631 h 1977875"/>
              <a:gd name="connsiteX4" fmla="*/ 2377886 w 2377886"/>
              <a:gd name="connsiteY4" fmla="*/ 1977875 h 1977875"/>
              <a:gd name="connsiteX5" fmla="*/ 2112470 w 2377886"/>
              <a:gd name="connsiteY5" fmla="*/ 1975247 h 1977875"/>
              <a:gd name="connsiteX6" fmla="*/ 0 w 2377886"/>
              <a:gd name="connsiteY6" fmla="*/ 1386461 h 197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7886" h="1977875">
                <a:moveTo>
                  <a:pt x="0" y="1386461"/>
                </a:moveTo>
                <a:lnTo>
                  <a:pt x="759784" y="0"/>
                </a:lnTo>
                <a:cubicBezTo>
                  <a:pt x="1203914" y="243385"/>
                  <a:pt x="1690099" y="374982"/>
                  <a:pt x="2179365" y="395665"/>
                </a:cubicBezTo>
                <a:lnTo>
                  <a:pt x="2377886" y="397631"/>
                </a:lnTo>
                <a:lnTo>
                  <a:pt x="2377886" y="1977875"/>
                </a:lnTo>
                <a:lnTo>
                  <a:pt x="2112470" y="1975247"/>
                </a:lnTo>
                <a:cubicBezTo>
                  <a:pt x="1384398" y="1944468"/>
                  <a:pt x="660908" y="1748640"/>
                  <a:pt x="0" y="13864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7" name="그림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158" y="-499111"/>
            <a:ext cx="3700499" cy="4032020"/>
          </a:xfrm>
          <a:prstGeom prst="rect">
            <a:avLst/>
          </a:prstGeom>
        </p:spPr>
      </p:pic>
      <p:sp>
        <p:nvSpPr>
          <p:cNvPr id="39" name="직사각형 38"/>
          <p:cNvSpPr/>
          <p:nvPr/>
        </p:nvSpPr>
        <p:spPr>
          <a:xfrm rot="600000">
            <a:off x="10477449" y="15300844"/>
            <a:ext cx="2902161" cy="61285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/>
          <p:cNvSpPr/>
          <p:nvPr/>
        </p:nvSpPr>
        <p:spPr>
          <a:xfrm rot="10200000">
            <a:off x="1799764" y="15301137"/>
            <a:ext cx="2902161" cy="61285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2" name="그룹 61"/>
          <p:cNvGrpSpPr>
            <a:grpSpLocks noChangeAspect="1"/>
          </p:cNvGrpSpPr>
          <p:nvPr/>
        </p:nvGrpSpPr>
        <p:grpSpPr>
          <a:xfrm rot="16200000">
            <a:off x="-4047553" y="-3541461"/>
            <a:ext cx="6935568" cy="7631910"/>
            <a:chOff x="2669804" y="15343752"/>
            <a:chExt cx="5085630" cy="5596235"/>
          </a:xfrm>
        </p:grpSpPr>
        <p:sp>
          <p:nvSpPr>
            <p:cNvPr id="63" name="자유형 62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자유형 64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7" name="직사각형 66"/>
          <p:cNvSpPr/>
          <p:nvPr/>
        </p:nvSpPr>
        <p:spPr>
          <a:xfrm>
            <a:off x="2079708" y="1613665"/>
            <a:ext cx="531169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플라자</a:t>
            </a:r>
            <a:r>
              <a:rPr lang="en-US" altLang="ko-KR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CC</a:t>
            </a: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용인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서비스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err="1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표준행동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2181335" y="1419703"/>
            <a:ext cx="461071" cy="921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10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/>
          <p:cNvGrpSpPr>
            <a:grpSpLocks noChangeAspect="1"/>
          </p:cNvGrpSpPr>
          <p:nvPr/>
        </p:nvGrpSpPr>
        <p:grpSpPr>
          <a:xfrm>
            <a:off x="7559675" y="-7648101"/>
            <a:ext cx="14372113" cy="15815096"/>
            <a:chOff x="2669804" y="15343752"/>
            <a:chExt cx="5085630" cy="5596235"/>
          </a:xfrm>
        </p:grpSpPr>
        <p:sp>
          <p:nvSpPr>
            <p:cNvPr id="43" name="자유형 42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1740392" y="7042536"/>
            <a:ext cx="5191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만남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항상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밝은 표정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인사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042739" y="10236310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동선 내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휴대폰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사용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자제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042739" y="13249197"/>
            <a:ext cx="4587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직원간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호칭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및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존칭어 사용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261124" y="10236310"/>
            <a:ext cx="5150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업무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시작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전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사전점검 필수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8032524" y="7042536"/>
            <a:ext cx="56076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끝까지 경청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고객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요구사항을 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정확히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인지하여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응대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032524" y="13249197"/>
            <a:ext cx="5607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사업장 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청결을 </a:t>
            </a:r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위한</a:t>
            </a:r>
            <a:endParaRPr lang="en-US" altLang="ko-KR" sz="36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   수시 관리</a:t>
            </a:r>
            <a:r>
              <a:rPr lang="ko-KR" altLang="en-US" sz="36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 </a:t>
            </a:r>
            <a:endParaRPr lang="en-US" altLang="ko-KR" sz="36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4033724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1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4033724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2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4033724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3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10521610" y="6434769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4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10521610" y="9647953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5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10521610" y="12660840"/>
            <a:ext cx="605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6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9586845" y="11435499"/>
            <a:ext cx="24990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매뉴얼에 따른 점검</a:t>
            </a:r>
            <a:endParaRPr lang="ko-KR" altLang="en-US" sz="2200" dirty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10643796" y="13905036"/>
            <a:ext cx="3557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이동 동선의 이물은</a:t>
            </a:r>
            <a:endParaRPr lang="en-US" altLang="ko-KR" sz="2200" dirty="0" smtClean="0">
              <a:solidFill>
                <a:schemeClr val="bg1"/>
              </a:solidFill>
              <a:latin typeface="a중고딕" panose="02020600000000000000" pitchFamily="18" charset="-127"/>
              <a:ea typeface="a중고딕" panose="02020600000000000000" pitchFamily="18" charset="-127"/>
            </a:endParaRPr>
          </a:p>
          <a:p>
            <a:r>
              <a:rPr lang="ko-KR" altLang="en-US" sz="2200" dirty="0" smtClean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누구든 </a:t>
            </a:r>
            <a:r>
              <a:rPr lang="ko-KR" altLang="en-US" sz="2200" dirty="0">
                <a:solidFill>
                  <a:schemeClr val="bg1"/>
                </a:solidFill>
                <a:latin typeface="a중고딕" panose="02020600000000000000" pitchFamily="18" charset="-127"/>
                <a:ea typeface="a중고딕" panose="02020600000000000000" pitchFamily="18" charset="-127"/>
              </a:rPr>
              <a:t>바로 정리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2669804" y="15343752"/>
            <a:ext cx="10097579" cy="5596235"/>
            <a:chOff x="2669804" y="15343752"/>
            <a:chExt cx="10097579" cy="5596235"/>
          </a:xfrm>
        </p:grpSpPr>
        <p:sp>
          <p:nvSpPr>
            <p:cNvPr id="66" name="자유형 65"/>
            <p:cNvSpPr>
              <a:spLocks noChangeAspect="1"/>
            </p:cNvSpPr>
            <p:nvPr/>
          </p:nvSpPr>
          <p:spPr>
            <a:xfrm rot="3679914">
              <a:off x="10276789" y="15469546"/>
              <a:ext cx="2498407" cy="2482781"/>
            </a:xfrm>
            <a:custGeom>
              <a:avLst/>
              <a:gdLst>
                <a:gd name="connsiteX0" fmla="*/ 0 w 2498407"/>
                <a:gd name="connsiteY0" fmla="*/ 1387184 h 2482781"/>
                <a:gd name="connsiteX1" fmla="*/ 758458 w 2498407"/>
                <a:gd name="connsiteY1" fmla="*/ 0 h 2482781"/>
                <a:gd name="connsiteX2" fmla="*/ 2392852 w 2498407"/>
                <a:gd name="connsiteY2" fmla="*/ 1462177 h 2482781"/>
                <a:gd name="connsiteX3" fmla="*/ 2498407 w 2498407"/>
                <a:gd name="connsiteY3" fmla="*/ 1623626 h 2482781"/>
                <a:gd name="connsiteX4" fmla="*/ 1172201 w 2498407"/>
                <a:gd name="connsiteY4" fmla="*/ 2482781 h 2482781"/>
                <a:gd name="connsiteX5" fmla="*/ 1098312 w 2498407"/>
                <a:gd name="connsiteY5" fmla="*/ 2369766 h 2482781"/>
                <a:gd name="connsiteX6" fmla="*/ 0 w 2498407"/>
                <a:gd name="connsiteY6" fmla="*/ 1387184 h 2482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98407" h="2482781">
                  <a:moveTo>
                    <a:pt x="0" y="1387184"/>
                  </a:moveTo>
                  <a:lnTo>
                    <a:pt x="758458" y="0"/>
                  </a:lnTo>
                  <a:cubicBezTo>
                    <a:pt x="1419712" y="361547"/>
                    <a:pt x="1974562" y="865458"/>
                    <a:pt x="2392852" y="1462177"/>
                  </a:cubicBezTo>
                  <a:lnTo>
                    <a:pt x="2498407" y="1623626"/>
                  </a:lnTo>
                  <a:lnTo>
                    <a:pt x="1172201" y="2482781"/>
                  </a:lnTo>
                  <a:lnTo>
                    <a:pt x="1098312" y="2369766"/>
                  </a:lnTo>
                  <a:cubicBezTo>
                    <a:pt x="817223" y="1968772"/>
                    <a:pt x="444363" y="1630144"/>
                    <a:pt x="0" y="138718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>
              <a:spLocks noChangeAspect="1"/>
            </p:cNvSpPr>
            <p:nvPr/>
          </p:nvSpPr>
          <p:spPr>
            <a:xfrm rot="3679914">
              <a:off x="7379103" y="18469950"/>
              <a:ext cx="1975214" cy="2276506"/>
            </a:xfrm>
            <a:custGeom>
              <a:avLst/>
              <a:gdLst>
                <a:gd name="connsiteX0" fmla="*/ 395127 w 1975214"/>
                <a:gd name="connsiteY0" fmla="*/ 0 h 2276506"/>
                <a:gd name="connsiteX1" fmla="*/ 1975214 w 1975214"/>
                <a:gd name="connsiteY1" fmla="*/ 11492 h 2276506"/>
                <a:gd name="connsiteX2" fmla="*/ 1973525 w 1975214"/>
                <a:gd name="connsiteY2" fmla="*/ 175135 h 2276506"/>
                <a:gd name="connsiteX3" fmla="*/ 1527074 w 1975214"/>
                <a:gd name="connsiteY3" fmla="*/ 2000039 h 2276506"/>
                <a:gd name="connsiteX4" fmla="*/ 1387166 w 1975214"/>
                <a:gd name="connsiteY4" fmla="*/ 2276506 h 2276506"/>
                <a:gd name="connsiteX5" fmla="*/ 0 w 1975214"/>
                <a:gd name="connsiteY5" fmla="*/ 1518059 h 2276506"/>
                <a:gd name="connsiteX6" fmla="*/ 94020 w 1975214"/>
                <a:gd name="connsiteY6" fmla="*/ 1332272 h 2276506"/>
                <a:gd name="connsiteX7" fmla="*/ 394034 w 1975214"/>
                <a:gd name="connsiteY7" fmla="*/ 105937 h 2276506"/>
                <a:gd name="connsiteX8" fmla="*/ 395127 w 1975214"/>
                <a:gd name="connsiteY8" fmla="*/ 0 h 227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5214" h="2276506">
                  <a:moveTo>
                    <a:pt x="395127" y="0"/>
                  </a:moveTo>
                  <a:lnTo>
                    <a:pt x="1975214" y="11492"/>
                  </a:lnTo>
                  <a:lnTo>
                    <a:pt x="1973525" y="175135"/>
                  </a:lnTo>
                  <a:cubicBezTo>
                    <a:pt x="1945601" y="814904"/>
                    <a:pt x="1790937" y="1433888"/>
                    <a:pt x="1527074" y="2000039"/>
                  </a:cubicBezTo>
                  <a:lnTo>
                    <a:pt x="1387166" y="2276506"/>
                  </a:lnTo>
                  <a:lnTo>
                    <a:pt x="0" y="1518059"/>
                  </a:lnTo>
                  <a:lnTo>
                    <a:pt x="94020" y="1332272"/>
                  </a:lnTo>
                  <a:cubicBezTo>
                    <a:pt x="271335" y="951819"/>
                    <a:pt x="375269" y="535862"/>
                    <a:pt x="394034" y="105937"/>
                  </a:cubicBezTo>
                  <a:lnTo>
                    <a:pt x="395127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>
              <a:spLocks noChangeAspect="1"/>
            </p:cNvSpPr>
            <p:nvPr/>
          </p:nvSpPr>
          <p:spPr>
            <a:xfrm rot="3679914">
              <a:off x="9445434" y="17054726"/>
              <a:ext cx="2092722" cy="2652920"/>
            </a:xfrm>
            <a:custGeom>
              <a:avLst/>
              <a:gdLst>
                <a:gd name="connsiteX0" fmla="*/ 0 w 2092722"/>
                <a:gd name="connsiteY0" fmla="*/ 859155 h 2652920"/>
                <a:gd name="connsiteX1" fmla="*/ 1326206 w 2092722"/>
                <a:gd name="connsiteY1" fmla="*/ 0 h 2652920"/>
                <a:gd name="connsiteX2" fmla="*/ 1391469 w 2092722"/>
                <a:gd name="connsiteY2" fmla="*/ 99824 h 2652920"/>
                <a:gd name="connsiteX3" fmla="*/ 2092722 w 2092722"/>
                <a:gd name="connsiteY3" fmla="*/ 2495095 h 2652920"/>
                <a:gd name="connsiteX4" fmla="*/ 2091092 w 2092722"/>
                <a:gd name="connsiteY4" fmla="*/ 2652920 h 2652920"/>
                <a:gd name="connsiteX5" fmla="*/ 511005 w 2092722"/>
                <a:gd name="connsiteY5" fmla="*/ 2641428 h 2652920"/>
                <a:gd name="connsiteX6" fmla="*/ 512143 w 2092722"/>
                <a:gd name="connsiteY6" fmla="*/ 2531339 h 2652920"/>
                <a:gd name="connsiteX7" fmla="*/ 40901 w 2092722"/>
                <a:gd name="connsiteY7" fmla="*/ 921716 h 2652920"/>
                <a:gd name="connsiteX8" fmla="*/ 0 w 2092722"/>
                <a:gd name="connsiteY8" fmla="*/ 859155 h 2652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2722" h="2652920">
                  <a:moveTo>
                    <a:pt x="0" y="859155"/>
                  </a:moveTo>
                  <a:lnTo>
                    <a:pt x="1326206" y="0"/>
                  </a:lnTo>
                  <a:lnTo>
                    <a:pt x="1391469" y="99824"/>
                  </a:lnTo>
                  <a:cubicBezTo>
                    <a:pt x="1824219" y="810936"/>
                    <a:pt x="2072976" y="1634018"/>
                    <a:pt x="2092722" y="2495095"/>
                  </a:cubicBezTo>
                  <a:lnTo>
                    <a:pt x="2091092" y="2652920"/>
                  </a:lnTo>
                  <a:lnTo>
                    <a:pt x="511005" y="2641428"/>
                  </a:lnTo>
                  <a:lnTo>
                    <a:pt x="512143" y="2531339"/>
                  </a:lnTo>
                  <a:cubicBezTo>
                    <a:pt x="498874" y="1952695"/>
                    <a:pt x="331708" y="1399584"/>
                    <a:pt x="40901" y="921716"/>
                  </a:cubicBezTo>
                  <a:lnTo>
                    <a:pt x="0" y="85915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1" name="자유형 80"/>
          <p:cNvSpPr>
            <a:spLocks noChangeAspect="1"/>
          </p:cNvSpPr>
          <p:nvPr/>
        </p:nvSpPr>
        <p:spPr>
          <a:xfrm rot="14479914">
            <a:off x="3595606" y="6507064"/>
            <a:ext cx="355858" cy="353632"/>
          </a:xfrm>
          <a:custGeom>
            <a:avLst/>
            <a:gdLst>
              <a:gd name="connsiteX0" fmla="*/ 0 w 2498407"/>
              <a:gd name="connsiteY0" fmla="*/ 1387184 h 2482781"/>
              <a:gd name="connsiteX1" fmla="*/ 758458 w 2498407"/>
              <a:gd name="connsiteY1" fmla="*/ 0 h 2482781"/>
              <a:gd name="connsiteX2" fmla="*/ 2392852 w 2498407"/>
              <a:gd name="connsiteY2" fmla="*/ 1462177 h 2482781"/>
              <a:gd name="connsiteX3" fmla="*/ 2498407 w 2498407"/>
              <a:gd name="connsiteY3" fmla="*/ 1623626 h 2482781"/>
              <a:gd name="connsiteX4" fmla="*/ 1172201 w 2498407"/>
              <a:gd name="connsiteY4" fmla="*/ 2482781 h 2482781"/>
              <a:gd name="connsiteX5" fmla="*/ 1098312 w 2498407"/>
              <a:gd name="connsiteY5" fmla="*/ 2369766 h 2482781"/>
              <a:gd name="connsiteX6" fmla="*/ 0 w 2498407"/>
              <a:gd name="connsiteY6" fmla="*/ 1387184 h 2482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8407" h="2482781">
                <a:moveTo>
                  <a:pt x="0" y="1387184"/>
                </a:moveTo>
                <a:lnTo>
                  <a:pt x="758458" y="0"/>
                </a:lnTo>
                <a:cubicBezTo>
                  <a:pt x="1419712" y="361547"/>
                  <a:pt x="1974562" y="865458"/>
                  <a:pt x="2392852" y="1462177"/>
                </a:cubicBezTo>
                <a:lnTo>
                  <a:pt x="2498407" y="1623626"/>
                </a:lnTo>
                <a:lnTo>
                  <a:pt x="1172201" y="2482781"/>
                </a:lnTo>
                <a:lnTo>
                  <a:pt x="1098312" y="2369766"/>
                </a:lnTo>
                <a:cubicBezTo>
                  <a:pt x="817223" y="1968772"/>
                  <a:pt x="444363" y="1630144"/>
                  <a:pt x="0" y="13871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자유형 92"/>
          <p:cNvSpPr>
            <a:spLocks noChangeAspect="1"/>
          </p:cNvSpPr>
          <p:nvPr/>
        </p:nvSpPr>
        <p:spPr>
          <a:xfrm rot="14479914">
            <a:off x="10806372" y="6080102"/>
            <a:ext cx="375625" cy="378465"/>
          </a:xfrm>
          <a:custGeom>
            <a:avLst/>
            <a:gdLst>
              <a:gd name="connsiteX0" fmla="*/ 0 w 2637189"/>
              <a:gd name="connsiteY0" fmla="*/ 1264954 h 2657124"/>
              <a:gd name="connsiteX1" fmla="*/ 90587 w 2637189"/>
              <a:gd name="connsiteY1" fmla="*/ 1213931 h 2657124"/>
              <a:gd name="connsiteX2" fmla="*/ 1249325 w 2637189"/>
              <a:gd name="connsiteY2" fmla="*/ 1382 h 2657124"/>
              <a:gd name="connsiteX3" fmla="*/ 1250023 w 2637189"/>
              <a:gd name="connsiteY3" fmla="*/ 0 h 2657124"/>
              <a:gd name="connsiteX4" fmla="*/ 2637189 w 2637189"/>
              <a:gd name="connsiteY4" fmla="*/ 758447 h 2657124"/>
              <a:gd name="connsiteX5" fmla="*/ 2636149 w 2637189"/>
              <a:gd name="connsiteY5" fmla="*/ 760504 h 2657124"/>
              <a:gd name="connsiteX6" fmla="*/ 911835 w 2637189"/>
              <a:gd name="connsiteY6" fmla="*/ 2564892 h 2657124"/>
              <a:gd name="connsiteX7" fmla="*/ 748085 w 2637189"/>
              <a:gd name="connsiteY7" fmla="*/ 2657124 h 2657124"/>
              <a:gd name="connsiteX8" fmla="*/ 0 w 2637189"/>
              <a:gd name="connsiteY8" fmla="*/ 1264954 h 2657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37189" h="2657124">
                <a:moveTo>
                  <a:pt x="0" y="1264954"/>
                </a:moveTo>
                <a:lnTo>
                  <a:pt x="90587" y="1213931"/>
                </a:lnTo>
                <a:cubicBezTo>
                  <a:pt x="585168" y="913276"/>
                  <a:pt x="980727" y="492077"/>
                  <a:pt x="1249325" y="1382"/>
                </a:cubicBezTo>
                <a:lnTo>
                  <a:pt x="1250023" y="0"/>
                </a:lnTo>
                <a:lnTo>
                  <a:pt x="2637189" y="758447"/>
                </a:lnTo>
                <a:lnTo>
                  <a:pt x="2636149" y="760504"/>
                </a:lnTo>
                <a:cubicBezTo>
                  <a:pt x="2236448" y="1490705"/>
                  <a:pt x="1647818" y="2117488"/>
                  <a:pt x="911835" y="2564892"/>
                </a:cubicBezTo>
                <a:lnTo>
                  <a:pt x="748085" y="2657124"/>
                </a:lnTo>
                <a:lnTo>
                  <a:pt x="0" y="12649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자유형 98"/>
          <p:cNvSpPr>
            <a:spLocks noChangeAspect="1"/>
          </p:cNvSpPr>
          <p:nvPr/>
        </p:nvSpPr>
        <p:spPr>
          <a:xfrm rot="14479914">
            <a:off x="3771800" y="9462124"/>
            <a:ext cx="298075" cy="377866"/>
          </a:xfrm>
          <a:custGeom>
            <a:avLst/>
            <a:gdLst>
              <a:gd name="connsiteX0" fmla="*/ 0 w 2092722"/>
              <a:gd name="connsiteY0" fmla="*/ 859155 h 2652920"/>
              <a:gd name="connsiteX1" fmla="*/ 1326206 w 2092722"/>
              <a:gd name="connsiteY1" fmla="*/ 0 h 2652920"/>
              <a:gd name="connsiteX2" fmla="*/ 1391469 w 2092722"/>
              <a:gd name="connsiteY2" fmla="*/ 99824 h 2652920"/>
              <a:gd name="connsiteX3" fmla="*/ 2092722 w 2092722"/>
              <a:gd name="connsiteY3" fmla="*/ 2495095 h 2652920"/>
              <a:gd name="connsiteX4" fmla="*/ 2091092 w 2092722"/>
              <a:gd name="connsiteY4" fmla="*/ 2652920 h 2652920"/>
              <a:gd name="connsiteX5" fmla="*/ 511005 w 2092722"/>
              <a:gd name="connsiteY5" fmla="*/ 2641428 h 2652920"/>
              <a:gd name="connsiteX6" fmla="*/ 512143 w 2092722"/>
              <a:gd name="connsiteY6" fmla="*/ 2531339 h 2652920"/>
              <a:gd name="connsiteX7" fmla="*/ 40901 w 2092722"/>
              <a:gd name="connsiteY7" fmla="*/ 921716 h 2652920"/>
              <a:gd name="connsiteX8" fmla="*/ 0 w 2092722"/>
              <a:gd name="connsiteY8" fmla="*/ 859155 h 265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2722" h="2652920">
                <a:moveTo>
                  <a:pt x="0" y="859155"/>
                </a:moveTo>
                <a:lnTo>
                  <a:pt x="1326206" y="0"/>
                </a:lnTo>
                <a:lnTo>
                  <a:pt x="1391469" y="99824"/>
                </a:lnTo>
                <a:cubicBezTo>
                  <a:pt x="1824219" y="810936"/>
                  <a:pt x="2072976" y="1634018"/>
                  <a:pt x="2092722" y="2495095"/>
                </a:cubicBezTo>
                <a:lnTo>
                  <a:pt x="2091092" y="2652920"/>
                </a:lnTo>
                <a:lnTo>
                  <a:pt x="511005" y="2641428"/>
                </a:lnTo>
                <a:lnTo>
                  <a:pt x="512143" y="2531339"/>
                </a:lnTo>
                <a:cubicBezTo>
                  <a:pt x="498874" y="1952695"/>
                  <a:pt x="331708" y="1399584"/>
                  <a:pt x="40901" y="921716"/>
                </a:cubicBezTo>
                <a:lnTo>
                  <a:pt x="0" y="85915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자유형 102"/>
          <p:cNvSpPr>
            <a:spLocks noChangeAspect="1"/>
          </p:cNvSpPr>
          <p:nvPr/>
        </p:nvSpPr>
        <p:spPr>
          <a:xfrm rot="14479914">
            <a:off x="11065773" y="9481673"/>
            <a:ext cx="324547" cy="284874"/>
          </a:xfrm>
          <a:custGeom>
            <a:avLst/>
            <a:gdLst>
              <a:gd name="connsiteX0" fmla="*/ 0 w 2278583"/>
              <a:gd name="connsiteY0" fmla="*/ 419339 h 2000045"/>
              <a:gd name="connsiteX1" fmla="*/ 11239 w 2278583"/>
              <a:gd name="connsiteY1" fmla="*/ 419450 h 2000045"/>
              <a:gd name="connsiteX2" fmla="*/ 1432851 w 2278583"/>
              <a:gd name="connsiteY2" fmla="*/ 54999 h 2000045"/>
              <a:gd name="connsiteX3" fmla="*/ 1530498 w 2278583"/>
              <a:gd name="connsiteY3" fmla="*/ 0 h 2000045"/>
              <a:gd name="connsiteX4" fmla="*/ 2278583 w 2278583"/>
              <a:gd name="connsiteY4" fmla="*/ 1392170 h 2000045"/>
              <a:gd name="connsiteX5" fmla="*/ 2162224 w 2278583"/>
              <a:gd name="connsiteY5" fmla="*/ 1457709 h 2000045"/>
              <a:gd name="connsiteX6" fmla="*/ 46728 w 2278583"/>
              <a:gd name="connsiteY6" fmla="*/ 2000045 h 2000045"/>
              <a:gd name="connsiteX7" fmla="*/ 0 w 2278583"/>
              <a:gd name="connsiteY7" fmla="*/ 1999583 h 2000045"/>
              <a:gd name="connsiteX8" fmla="*/ 0 w 2278583"/>
              <a:gd name="connsiteY8" fmla="*/ 419339 h 2000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78583" h="2000045">
                <a:moveTo>
                  <a:pt x="0" y="419339"/>
                </a:moveTo>
                <a:lnTo>
                  <a:pt x="11239" y="419450"/>
                </a:lnTo>
                <a:cubicBezTo>
                  <a:pt x="500589" y="408463"/>
                  <a:pt x="987450" y="286687"/>
                  <a:pt x="1432851" y="54999"/>
                </a:cubicBezTo>
                <a:lnTo>
                  <a:pt x="1530498" y="0"/>
                </a:lnTo>
                <a:lnTo>
                  <a:pt x="2278583" y="1392170"/>
                </a:lnTo>
                <a:lnTo>
                  <a:pt x="2162224" y="1457709"/>
                </a:lnTo>
                <a:cubicBezTo>
                  <a:pt x="1499425" y="1802482"/>
                  <a:pt x="774927" y="1983695"/>
                  <a:pt x="46728" y="2000045"/>
                </a:cubicBezTo>
                <a:lnTo>
                  <a:pt x="0" y="1999583"/>
                </a:lnTo>
                <a:lnTo>
                  <a:pt x="0" y="4193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자유형 110"/>
          <p:cNvSpPr>
            <a:spLocks noChangeAspect="1"/>
          </p:cNvSpPr>
          <p:nvPr/>
        </p:nvSpPr>
        <p:spPr>
          <a:xfrm rot="14479914">
            <a:off x="4082852" y="12341326"/>
            <a:ext cx="281338" cy="324252"/>
          </a:xfrm>
          <a:custGeom>
            <a:avLst/>
            <a:gdLst>
              <a:gd name="connsiteX0" fmla="*/ 395127 w 1975214"/>
              <a:gd name="connsiteY0" fmla="*/ 0 h 2276506"/>
              <a:gd name="connsiteX1" fmla="*/ 1975214 w 1975214"/>
              <a:gd name="connsiteY1" fmla="*/ 11492 h 2276506"/>
              <a:gd name="connsiteX2" fmla="*/ 1973525 w 1975214"/>
              <a:gd name="connsiteY2" fmla="*/ 175135 h 2276506"/>
              <a:gd name="connsiteX3" fmla="*/ 1527074 w 1975214"/>
              <a:gd name="connsiteY3" fmla="*/ 2000039 h 2276506"/>
              <a:gd name="connsiteX4" fmla="*/ 1387166 w 1975214"/>
              <a:gd name="connsiteY4" fmla="*/ 2276506 h 2276506"/>
              <a:gd name="connsiteX5" fmla="*/ 0 w 1975214"/>
              <a:gd name="connsiteY5" fmla="*/ 1518059 h 2276506"/>
              <a:gd name="connsiteX6" fmla="*/ 94020 w 1975214"/>
              <a:gd name="connsiteY6" fmla="*/ 1332272 h 2276506"/>
              <a:gd name="connsiteX7" fmla="*/ 394034 w 1975214"/>
              <a:gd name="connsiteY7" fmla="*/ 105937 h 2276506"/>
              <a:gd name="connsiteX8" fmla="*/ 395127 w 1975214"/>
              <a:gd name="connsiteY8" fmla="*/ 0 h 227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5214" h="2276506">
                <a:moveTo>
                  <a:pt x="395127" y="0"/>
                </a:moveTo>
                <a:lnTo>
                  <a:pt x="1975214" y="11492"/>
                </a:lnTo>
                <a:lnTo>
                  <a:pt x="1973525" y="175135"/>
                </a:lnTo>
                <a:cubicBezTo>
                  <a:pt x="1945601" y="814904"/>
                  <a:pt x="1790937" y="1433888"/>
                  <a:pt x="1527074" y="2000039"/>
                </a:cubicBezTo>
                <a:lnTo>
                  <a:pt x="1387166" y="2276506"/>
                </a:lnTo>
                <a:lnTo>
                  <a:pt x="0" y="1518059"/>
                </a:lnTo>
                <a:lnTo>
                  <a:pt x="94020" y="1332272"/>
                </a:lnTo>
                <a:cubicBezTo>
                  <a:pt x="271335" y="951819"/>
                  <a:pt x="375269" y="535862"/>
                  <a:pt x="394034" y="105937"/>
                </a:cubicBezTo>
                <a:lnTo>
                  <a:pt x="39512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자유형 118"/>
          <p:cNvSpPr>
            <a:spLocks noChangeAspect="1"/>
          </p:cNvSpPr>
          <p:nvPr/>
        </p:nvSpPr>
        <p:spPr>
          <a:xfrm rot="14479914">
            <a:off x="11219117" y="12800660"/>
            <a:ext cx="338691" cy="281716"/>
          </a:xfrm>
          <a:custGeom>
            <a:avLst/>
            <a:gdLst>
              <a:gd name="connsiteX0" fmla="*/ 0 w 2377886"/>
              <a:gd name="connsiteY0" fmla="*/ 1386461 h 1977875"/>
              <a:gd name="connsiteX1" fmla="*/ 759784 w 2377886"/>
              <a:gd name="connsiteY1" fmla="*/ 0 h 1977875"/>
              <a:gd name="connsiteX2" fmla="*/ 2179365 w 2377886"/>
              <a:gd name="connsiteY2" fmla="*/ 395665 h 1977875"/>
              <a:gd name="connsiteX3" fmla="*/ 2377886 w 2377886"/>
              <a:gd name="connsiteY3" fmla="*/ 397631 h 1977875"/>
              <a:gd name="connsiteX4" fmla="*/ 2377886 w 2377886"/>
              <a:gd name="connsiteY4" fmla="*/ 1977875 h 1977875"/>
              <a:gd name="connsiteX5" fmla="*/ 2112470 w 2377886"/>
              <a:gd name="connsiteY5" fmla="*/ 1975247 h 1977875"/>
              <a:gd name="connsiteX6" fmla="*/ 0 w 2377886"/>
              <a:gd name="connsiteY6" fmla="*/ 1386461 h 197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7886" h="1977875">
                <a:moveTo>
                  <a:pt x="0" y="1386461"/>
                </a:moveTo>
                <a:lnTo>
                  <a:pt x="759784" y="0"/>
                </a:lnTo>
                <a:cubicBezTo>
                  <a:pt x="1203914" y="243385"/>
                  <a:pt x="1690099" y="374982"/>
                  <a:pt x="2179365" y="395665"/>
                </a:cubicBezTo>
                <a:lnTo>
                  <a:pt x="2377886" y="397631"/>
                </a:lnTo>
                <a:lnTo>
                  <a:pt x="2377886" y="1977875"/>
                </a:lnTo>
                <a:lnTo>
                  <a:pt x="2112470" y="1975247"/>
                </a:lnTo>
                <a:cubicBezTo>
                  <a:pt x="1384398" y="1944468"/>
                  <a:pt x="660908" y="1748640"/>
                  <a:pt x="0" y="13864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7" name="그림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158" y="-499111"/>
            <a:ext cx="3700499" cy="4032020"/>
          </a:xfrm>
          <a:prstGeom prst="rect">
            <a:avLst/>
          </a:prstGeom>
        </p:spPr>
      </p:pic>
      <p:sp>
        <p:nvSpPr>
          <p:cNvPr id="39" name="직사각형 38"/>
          <p:cNvSpPr/>
          <p:nvPr/>
        </p:nvSpPr>
        <p:spPr>
          <a:xfrm rot="600000">
            <a:off x="10477449" y="15300844"/>
            <a:ext cx="2902161" cy="6128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/>
          <p:cNvSpPr/>
          <p:nvPr/>
        </p:nvSpPr>
        <p:spPr>
          <a:xfrm rot="10200000">
            <a:off x="1799764" y="15301137"/>
            <a:ext cx="2902161" cy="6128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5" name="그룹 54"/>
          <p:cNvGrpSpPr>
            <a:grpSpLocks noChangeAspect="1"/>
          </p:cNvGrpSpPr>
          <p:nvPr/>
        </p:nvGrpSpPr>
        <p:grpSpPr>
          <a:xfrm rot="16200000">
            <a:off x="-4047553" y="-3541461"/>
            <a:ext cx="6935568" cy="7631910"/>
            <a:chOff x="2669804" y="15343752"/>
            <a:chExt cx="5085630" cy="5596235"/>
          </a:xfrm>
        </p:grpSpPr>
        <p:sp>
          <p:nvSpPr>
            <p:cNvPr id="56" name="자유형 55"/>
            <p:cNvSpPr>
              <a:spLocks noChangeAspect="1"/>
            </p:cNvSpPr>
            <p:nvPr/>
          </p:nvSpPr>
          <p:spPr>
            <a:xfrm rot="3679914">
              <a:off x="3645707" y="17570399"/>
              <a:ext cx="2278583" cy="2000045"/>
            </a:xfrm>
            <a:custGeom>
              <a:avLst/>
              <a:gdLst>
                <a:gd name="connsiteX0" fmla="*/ 0 w 2278583"/>
                <a:gd name="connsiteY0" fmla="*/ 419339 h 2000045"/>
                <a:gd name="connsiteX1" fmla="*/ 11239 w 2278583"/>
                <a:gd name="connsiteY1" fmla="*/ 419450 h 2000045"/>
                <a:gd name="connsiteX2" fmla="*/ 1432851 w 2278583"/>
                <a:gd name="connsiteY2" fmla="*/ 54999 h 2000045"/>
                <a:gd name="connsiteX3" fmla="*/ 1530498 w 2278583"/>
                <a:gd name="connsiteY3" fmla="*/ 0 h 2000045"/>
                <a:gd name="connsiteX4" fmla="*/ 2278583 w 2278583"/>
                <a:gd name="connsiteY4" fmla="*/ 1392170 h 2000045"/>
                <a:gd name="connsiteX5" fmla="*/ 2162224 w 2278583"/>
                <a:gd name="connsiteY5" fmla="*/ 1457709 h 2000045"/>
                <a:gd name="connsiteX6" fmla="*/ 46728 w 2278583"/>
                <a:gd name="connsiteY6" fmla="*/ 2000045 h 2000045"/>
                <a:gd name="connsiteX7" fmla="*/ 0 w 2278583"/>
                <a:gd name="connsiteY7" fmla="*/ 1999583 h 2000045"/>
                <a:gd name="connsiteX8" fmla="*/ 0 w 2278583"/>
                <a:gd name="connsiteY8" fmla="*/ 419339 h 20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8583" h="2000045">
                  <a:moveTo>
                    <a:pt x="0" y="419339"/>
                  </a:moveTo>
                  <a:lnTo>
                    <a:pt x="11239" y="419450"/>
                  </a:lnTo>
                  <a:cubicBezTo>
                    <a:pt x="500589" y="408463"/>
                    <a:pt x="987450" y="286687"/>
                    <a:pt x="1432851" y="54999"/>
                  </a:cubicBezTo>
                  <a:lnTo>
                    <a:pt x="1530498" y="0"/>
                  </a:lnTo>
                  <a:lnTo>
                    <a:pt x="2278583" y="1392170"/>
                  </a:lnTo>
                  <a:lnTo>
                    <a:pt x="2162224" y="1457709"/>
                  </a:lnTo>
                  <a:cubicBezTo>
                    <a:pt x="1499425" y="1802482"/>
                    <a:pt x="774927" y="1983695"/>
                    <a:pt x="46728" y="2000045"/>
                  </a:cubicBezTo>
                  <a:lnTo>
                    <a:pt x="0" y="1999583"/>
                  </a:lnTo>
                  <a:lnTo>
                    <a:pt x="0" y="419339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>
              <a:spLocks noChangeAspect="1"/>
            </p:cNvSpPr>
            <p:nvPr/>
          </p:nvSpPr>
          <p:spPr>
            <a:xfrm rot="3679914">
              <a:off x="2469799" y="15543757"/>
              <a:ext cx="2377886" cy="1977875"/>
            </a:xfrm>
            <a:custGeom>
              <a:avLst/>
              <a:gdLst>
                <a:gd name="connsiteX0" fmla="*/ 0 w 2377886"/>
                <a:gd name="connsiteY0" fmla="*/ 1386461 h 1977875"/>
                <a:gd name="connsiteX1" fmla="*/ 759784 w 2377886"/>
                <a:gd name="connsiteY1" fmla="*/ 0 h 1977875"/>
                <a:gd name="connsiteX2" fmla="*/ 2179365 w 2377886"/>
                <a:gd name="connsiteY2" fmla="*/ 395665 h 1977875"/>
                <a:gd name="connsiteX3" fmla="*/ 2377886 w 2377886"/>
                <a:gd name="connsiteY3" fmla="*/ 397631 h 1977875"/>
                <a:gd name="connsiteX4" fmla="*/ 2377886 w 2377886"/>
                <a:gd name="connsiteY4" fmla="*/ 1977875 h 1977875"/>
                <a:gd name="connsiteX5" fmla="*/ 2112470 w 2377886"/>
                <a:gd name="connsiteY5" fmla="*/ 1975247 h 1977875"/>
                <a:gd name="connsiteX6" fmla="*/ 0 w 2377886"/>
                <a:gd name="connsiteY6" fmla="*/ 1386461 h 197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7886" h="1977875">
                  <a:moveTo>
                    <a:pt x="0" y="1386461"/>
                  </a:moveTo>
                  <a:lnTo>
                    <a:pt x="759784" y="0"/>
                  </a:lnTo>
                  <a:cubicBezTo>
                    <a:pt x="1203914" y="243385"/>
                    <a:pt x="1690099" y="374982"/>
                    <a:pt x="2179365" y="395665"/>
                  </a:cubicBezTo>
                  <a:lnTo>
                    <a:pt x="2377886" y="397631"/>
                  </a:lnTo>
                  <a:lnTo>
                    <a:pt x="2377886" y="1977875"/>
                  </a:lnTo>
                  <a:lnTo>
                    <a:pt x="2112470" y="1975247"/>
                  </a:lnTo>
                  <a:cubicBezTo>
                    <a:pt x="1384398" y="1944468"/>
                    <a:pt x="660908" y="1748640"/>
                    <a:pt x="0" y="138646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자유형 58"/>
            <p:cNvSpPr>
              <a:spLocks noChangeAspect="1"/>
            </p:cNvSpPr>
            <p:nvPr/>
          </p:nvSpPr>
          <p:spPr>
            <a:xfrm rot="3679914">
              <a:off x="5108277" y="18292831"/>
              <a:ext cx="2637189" cy="2657124"/>
            </a:xfrm>
            <a:custGeom>
              <a:avLst/>
              <a:gdLst>
                <a:gd name="connsiteX0" fmla="*/ 0 w 2637189"/>
                <a:gd name="connsiteY0" fmla="*/ 1264954 h 2657124"/>
                <a:gd name="connsiteX1" fmla="*/ 90587 w 2637189"/>
                <a:gd name="connsiteY1" fmla="*/ 1213931 h 2657124"/>
                <a:gd name="connsiteX2" fmla="*/ 1249325 w 2637189"/>
                <a:gd name="connsiteY2" fmla="*/ 1382 h 2657124"/>
                <a:gd name="connsiteX3" fmla="*/ 1250023 w 2637189"/>
                <a:gd name="connsiteY3" fmla="*/ 0 h 2657124"/>
                <a:gd name="connsiteX4" fmla="*/ 2637189 w 2637189"/>
                <a:gd name="connsiteY4" fmla="*/ 758447 h 2657124"/>
                <a:gd name="connsiteX5" fmla="*/ 2636149 w 2637189"/>
                <a:gd name="connsiteY5" fmla="*/ 760504 h 2657124"/>
                <a:gd name="connsiteX6" fmla="*/ 911835 w 2637189"/>
                <a:gd name="connsiteY6" fmla="*/ 2564892 h 2657124"/>
                <a:gd name="connsiteX7" fmla="*/ 748085 w 2637189"/>
                <a:gd name="connsiteY7" fmla="*/ 2657124 h 2657124"/>
                <a:gd name="connsiteX8" fmla="*/ 0 w 2637189"/>
                <a:gd name="connsiteY8" fmla="*/ 1264954 h 2657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7189" h="2657124">
                  <a:moveTo>
                    <a:pt x="0" y="1264954"/>
                  </a:moveTo>
                  <a:lnTo>
                    <a:pt x="90587" y="1213931"/>
                  </a:lnTo>
                  <a:cubicBezTo>
                    <a:pt x="585168" y="913276"/>
                    <a:pt x="980727" y="492077"/>
                    <a:pt x="1249325" y="1382"/>
                  </a:cubicBezTo>
                  <a:lnTo>
                    <a:pt x="1250023" y="0"/>
                  </a:lnTo>
                  <a:lnTo>
                    <a:pt x="2637189" y="758447"/>
                  </a:lnTo>
                  <a:lnTo>
                    <a:pt x="2636149" y="760504"/>
                  </a:lnTo>
                  <a:cubicBezTo>
                    <a:pt x="2236448" y="1490705"/>
                    <a:pt x="1647818" y="2117488"/>
                    <a:pt x="911835" y="2564892"/>
                  </a:cubicBezTo>
                  <a:lnTo>
                    <a:pt x="748085" y="2657124"/>
                  </a:lnTo>
                  <a:lnTo>
                    <a:pt x="0" y="126495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2079708" y="1613665"/>
            <a:ext cx="531169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플라자</a:t>
            </a:r>
            <a:r>
              <a:rPr lang="en-US" altLang="ko-KR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CC</a:t>
            </a: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용인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서비스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  <a:p>
            <a:r>
              <a:rPr lang="ko-KR" altLang="en-US" sz="5600" dirty="0" err="1" smtClean="0">
                <a:solidFill>
                  <a:schemeClr val="bg1"/>
                </a:solidFill>
                <a:latin typeface="a견고딕" panose="02020600000000000000" pitchFamily="18" charset="-127"/>
                <a:ea typeface="a견고딕" panose="02020600000000000000" pitchFamily="18" charset="-127"/>
              </a:rPr>
              <a:t>표준행동</a:t>
            </a:r>
            <a:endParaRPr lang="en-US" altLang="ko-KR" sz="5600" dirty="0" smtClean="0">
              <a:solidFill>
                <a:schemeClr val="bg1"/>
              </a:solidFill>
              <a:latin typeface="a견고딕" panose="02020600000000000000" pitchFamily="18" charset="-127"/>
              <a:ea typeface="a견고딕" panose="02020600000000000000" pitchFamily="18" charset="-127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2181335" y="1419703"/>
            <a:ext cx="461071" cy="921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89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838</TotalTime>
  <Words>279</Words>
  <Application>Microsoft Office PowerPoint</Application>
  <PresentationFormat>사용자 지정</PresentationFormat>
  <Paragraphs>134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3" baseType="lpstr">
      <vt:lpstr>1훈검정고무신 R</vt:lpstr>
      <vt:lpstr>a견고딕</vt:lpstr>
      <vt:lpstr>a중고딕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max s</dc:creator>
  <cp:lastModifiedBy>max s</cp:lastModifiedBy>
  <cp:revision>121</cp:revision>
  <dcterms:created xsi:type="dcterms:W3CDTF">2015-11-04T08:04:20Z</dcterms:created>
  <dcterms:modified xsi:type="dcterms:W3CDTF">2017-07-18T03:16:02Z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_SA">
    <vt:lpwstr>C:\Users\soo-yeol\Desktop\52 플라자CC 직교 A2 420x594\52 플라자CC 직교 A2 420x594.pptx</vt:lpwstr>
  </property>
</Properties>
</file>