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  <p:sldId id="261" r:id="rId4"/>
  </p:sldIdLst>
  <p:sldSz cx="42767250" cy="42767250"/>
  <p:notesSz cx="6858000" cy="9144000"/>
  <p:defaultTextStyle>
    <a:defPPr>
      <a:defRPr lang="ko-KR"/>
    </a:defPPr>
    <a:lvl1pPr marL="0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1pPr>
    <a:lvl2pPr marL="1293144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2pPr>
    <a:lvl3pPr marL="2586289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3pPr>
    <a:lvl4pPr marL="3879433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4pPr>
    <a:lvl5pPr marL="5172578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5pPr>
    <a:lvl6pPr marL="6465722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6pPr>
    <a:lvl7pPr marL="7758867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7pPr>
    <a:lvl8pPr marL="9052011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8pPr>
    <a:lvl9pPr marL="10345156" algn="l" defTabSz="2586289" rtl="0" eaLnBrk="1" latinLnBrk="1" hangingPunct="1">
      <a:defRPr sz="509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1" userDrawn="1">
          <p15:clr>
            <a:srgbClr val="A4A3A4"/>
          </p15:clr>
        </p15:guide>
        <p15:guide id="2" pos="134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21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-12066" y="-15570"/>
      </p:cViewPr>
      <p:guideLst>
        <p:guide orient="horz" pos="13471"/>
        <p:guide pos="134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7544" y="6999180"/>
            <a:ext cx="36352163" cy="14889339"/>
          </a:xfrm>
        </p:spPr>
        <p:txBody>
          <a:bodyPr anchor="b"/>
          <a:lstStyle>
            <a:lvl1pPr algn="ctr">
              <a:defRPr sz="2806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5906" y="22462709"/>
            <a:ext cx="32075438" cy="10325516"/>
          </a:xfrm>
        </p:spPr>
        <p:txBody>
          <a:bodyPr/>
          <a:lstStyle>
            <a:lvl1pPr marL="0" indent="0" algn="ctr">
              <a:buNone/>
              <a:defRPr sz="11225"/>
            </a:lvl1pPr>
            <a:lvl2pPr marL="2138370" indent="0" algn="ctr">
              <a:buNone/>
              <a:defRPr sz="9354"/>
            </a:lvl2pPr>
            <a:lvl3pPr marL="4276740" indent="0" algn="ctr">
              <a:buNone/>
              <a:defRPr sz="8419"/>
            </a:lvl3pPr>
            <a:lvl4pPr marL="6415110" indent="0" algn="ctr">
              <a:buNone/>
              <a:defRPr sz="7483"/>
            </a:lvl4pPr>
            <a:lvl5pPr marL="8553480" indent="0" algn="ctr">
              <a:buNone/>
              <a:defRPr sz="7483"/>
            </a:lvl5pPr>
            <a:lvl6pPr marL="10691851" indent="0" algn="ctr">
              <a:buNone/>
              <a:defRPr sz="7483"/>
            </a:lvl6pPr>
            <a:lvl7pPr marL="12830221" indent="0" algn="ctr">
              <a:buNone/>
              <a:defRPr sz="7483"/>
            </a:lvl7pPr>
            <a:lvl8pPr marL="14968591" indent="0" algn="ctr">
              <a:buNone/>
              <a:defRPr sz="7483"/>
            </a:lvl8pPr>
            <a:lvl9pPr marL="17106961" indent="0" algn="ctr">
              <a:buNone/>
              <a:defRPr sz="7483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875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4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05316" y="2276960"/>
            <a:ext cx="9221688" cy="3624326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0251" y="2276960"/>
            <a:ext cx="27130474" cy="3624326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810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507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7976" y="10662125"/>
            <a:ext cx="36886753" cy="17789985"/>
          </a:xfrm>
        </p:spPr>
        <p:txBody>
          <a:bodyPr anchor="b"/>
          <a:lstStyle>
            <a:lvl1pPr>
              <a:defRPr sz="2806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7976" y="28620410"/>
            <a:ext cx="36886753" cy="9355333"/>
          </a:xfrm>
        </p:spPr>
        <p:txBody>
          <a:bodyPr/>
          <a:lstStyle>
            <a:lvl1pPr marL="0" indent="0">
              <a:buNone/>
              <a:defRPr sz="11225">
                <a:solidFill>
                  <a:schemeClr val="tx1"/>
                </a:solidFill>
              </a:defRPr>
            </a:lvl1pPr>
            <a:lvl2pPr marL="2138370" indent="0">
              <a:buNone/>
              <a:defRPr sz="9354">
                <a:solidFill>
                  <a:schemeClr val="tx1">
                    <a:tint val="75000"/>
                  </a:schemeClr>
                </a:solidFill>
              </a:defRPr>
            </a:lvl2pPr>
            <a:lvl3pPr marL="4276740" indent="0">
              <a:buNone/>
              <a:defRPr sz="8419">
                <a:solidFill>
                  <a:schemeClr val="tx1">
                    <a:tint val="75000"/>
                  </a:schemeClr>
                </a:solidFill>
              </a:defRPr>
            </a:lvl3pPr>
            <a:lvl4pPr marL="6415110" indent="0">
              <a:buNone/>
              <a:defRPr sz="7483">
                <a:solidFill>
                  <a:schemeClr val="tx1">
                    <a:tint val="75000"/>
                  </a:schemeClr>
                </a:solidFill>
              </a:defRPr>
            </a:lvl4pPr>
            <a:lvl5pPr marL="8553480" indent="0">
              <a:buNone/>
              <a:defRPr sz="7483">
                <a:solidFill>
                  <a:schemeClr val="tx1">
                    <a:tint val="75000"/>
                  </a:schemeClr>
                </a:solidFill>
              </a:defRPr>
            </a:lvl5pPr>
            <a:lvl6pPr marL="10691851" indent="0">
              <a:buNone/>
              <a:defRPr sz="7483">
                <a:solidFill>
                  <a:schemeClr val="tx1">
                    <a:tint val="75000"/>
                  </a:schemeClr>
                </a:solidFill>
              </a:defRPr>
            </a:lvl6pPr>
            <a:lvl7pPr marL="12830221" indent="0">
              <a:buNone/>
              <a:defRPr sz="7483">
                <a:solidFill>
                  <a:schemeClr val="tx1">
                    <a:tint val="75000"/>
                  </a:schemeClr>
                </a:solidFill>
              </a:defRPr>
            </a:lvl7pPr>
            <a:lvl8pPr marL="14968591" indent="0">
              <a:buNone/>
              <a:defRPr sz="7483">
                <a:solidFill>
                  <a:schemeClr val="tx1">
                    <a:tint val="75000"/>
                  </a:schemeClr>
                </a:solidFill>
              </a:defRPr>
            </a:lvl8pPr>
            <a:lvl9pPr marL="17106961" indent="0">
              <a:buNone/>
              <a:defRPr sz="74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4127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0249" y="11384800"/>
            <a:ext cx="18176081" cy="2713542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50920" y="11384800"/>
            <a:ext cx="18176081" cy="2713542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5180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5819" y="2276970"/>
            <a:ext cx="36886753" cy="826635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5823" y="10483919"/>
            <a:ext cx="18092549" cy="5138007"/>
          </a:xfrm>
        </p:spPr>
        <p:txBody>
          <a:bodyPr anchor="b"/>
          <a:lstStyle>
            <a:lvl1pPr marL="0" indent="0">
              <a:buNone/>
              <a:defRPr sz="11225" b="1"/>
            </a:lvl1pPr>
            <a:lvl2pPr marL="2138370" indent="0">
              <a:buNone/>
              <a:defRPr sz="9354" b="1"/>
            </a:lvl2pPr>
            <a:lvl3pPr marL="4276740" indent="0">
              <a:buNone/>
              <a:defRPr sz="8419" b="1"/>
            </a:lvl3pPr>
            <a:lvl4pPr marL="6415110" indent="0">
              <a:buNone/>
              <a:defRPr sz="7483" b="1"/>
            </a:lvl4pPr>
            <a:lvl5pPr marL="8553480" indent="0">
              <a:buNone/>
              <a:defRPr sz="7483" b="1"/>
            </a:lvl5pPr>
            <a:lvl6pPr marL="10691851" indent="0">
              <a:buNone/>
              <a:defRPr sz="7483" b="1"/>
            </a:lvl6pPr>
            <a:lvl7pPr marL="12830221" indent="0">
              <a:buNone/>
              <a:defRPr sz="7483" b="1"/>
            </a:lvl7pPr>
            <a:lvl8pPr marL="14968591" indent="0">
              <a:buNone/>
              <a:defRPr sz="7483" b="1"/>
            </a:lvl8pPr>
            <a:lvl9pPr marL="17106961" indent="0">
              <a:buNone/>
              <a:defRPr sz="7483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5823" y="15621926"/>
            <a:ext cx="18092549" cy="229775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50922" y="10483919"/>
            <a:ext cx="18181652" cy="5138007"/>
          </a:xfrm>
        </p:spPr>
        <p:txBody>
          <a:bodyPr anchor="b"/>
          <a:lstStyle>
            <a:lvl1pPr marL="0" indent="0">
              <a:buNone/>
              <a:defRPr sz="11225" b="1"/>
            </a:lvl1pPr>
            <a:lvl2pPr marL="2138370" indent="0">
              <a:buNone/>
              <a:defRPr sz="9354" b="1"/>
            </a:lvl2pPr>
            <a:lvl3pPr marL="4276740" indent="0">
              <a:buNone/>
              <a:defRPr sz="8419" b="1"/>
            </a:lvl3pPr>
            <a:lvl4pPr marL="6415110" indent="0">
              <a:buNone/>
              <a:defRPr sz="7483" b="1"/>
            </a:lvl4pPr>
            <a:lvl5pPr marL="8553480" indent="0">
              <a:buNone/>
              <a:defRPr sz="7483" b="1"/>
            </a:lvl5pPr>
            <a:lvl6pPr marL="10691851" indent="0">
              <a:buNone/>
              <a:defRPr sz="7483" b="1"/>
            </a:lvl6pPr>
            <a:lvl7pPr marL="12830221" indent="0">
              <a:buNone/>
              <a:defRPr sz="7483" b="1"/>
            </a:lvl7pPr>
            <a:lvl8pPr marL="14968591" indent="0">
              <a:buNone/>
              <a:defRPr sz="7483" b="1"/>
            </a:lvl8pPr>
            <a:lvl9pPr marL="17106961" indent="0">
              <a:buNone/>
              <a:defRPr sz="7483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50922" y="15621926"/>
            <a:ext cx="18181652" cy="229775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182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086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52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5819" y="2851150"/>
            <a:ext cx="13793551" cy="9979025"/>
          </a:xfrm>
        </p:spPr>
        <p:txBody>
          <a:bodyPr anchor="b"/>
          <a:lstStyle>
            <a:lvl1pPr>
              <a:defRPr sz="149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81652" y="6157701"/>
            <a:ext cx="21650920" cy="30392467"/>
          </a:xfrm>
        </p:spPr>
        <p:txBody>
          <a:bodyPr/>
          <a:lstStyle>
            <a:lvl1pPr>
              <a:defRPr sz="14967"/>
            </a:lvl1pPr>
            <a:lvl2pPr>
              <a:defRPr sz="13096"/>
            </a:lvl2pPr>
            <a:lvl3pPr>
              <a:defRPr sz="11225"/>
            </a:lvl3pPr>
            <a:lvl4pPr>
              <a:defRPr sz="9354"/>
            </a:lvl4pPr>
            <a:lvl5pPr>
              <a:defRPr sz="9354"/>
            </a:lvl5pPr>
            <a:lvl6pPr>
              <a:defRPr sz="9354"/>
            </a:lvl6pPr>
            <a:lvl7pPr>
              <a:defRPr sz="9354"/>
            </a:lvl7pPr>
            <a:lvl8pPr>
              <a:defRPr sz="9354"/>
            </a:lvl8pPr>
            <a:lvl9pPr>
              <a:defRPr sz="9354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5819" y="12830175"/>
            <a:ext cx="13793551" cy="23769486"/>
          </a:xfrm>
        </p:spPr>
        <p:txBody>
          <a:bodyPr/>
          <a:lstStyle>
            <a:lvl1pPr marL="0" indent="0">
              <a:buNone/>
              <a:defRPr sz="7483"/>
            </a:lvl1pPr>
            <a:lvl2pPr marL="2138370" indent="0">
              <a:buNone/>
              <a:defRPr sz="6548"/>
            </a:lvl2pPr>
            <a:lvl3pPr marL="4276740" indent="0">
              <a:buNone/>
              <a:defRPr sz="5613"/>
            </a:lvl3pPr>
            <a:lvl4pPr marL="6415110" indent="0">
              <a:buNone/>
              <a:defRPr sz="4677"/>
            </a:lvl4pPr>
            <a:lvl5pPr marL="8553480" indent="0">
              <a:buNone/>
              <a:defRPr sz="4677"/>
            </a:lvl5pPr>
            <a:lvl6pPr marL="10691851" indent="0">
              <a:buNone/>
              <a:defRPr sz="4677"/>
            </a:lvl6pPr>
            <a:lvl7pPr marL="12830221" indent="0">
              <a:buNone/>
              <a:defRPr sz="4677"/>
            </a:lvl7pPr>
            <a:lvl8pPr marL="14968591" indent="0">
              <a:buNone/>
              <a:defRPr sz="4677"/>
            </a:lvl8pPr>
            <a:lvl9pPr marL="17106961" indent="0">
              <a:buNone/>
              <a:defRPr sz="4677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582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5819" y="2851150"/>
            <a:ext cx="13793551" cy="9979025"/>
          </a:xfrm>
        </p:spPr>
        <p:txBody>
          <a:bodyPr anchor="b"/>
          <a:lstStyle>
            <a:lvl1pPr>
              <a:defRPr sz="149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81652" y="6157701"/>
            <a:ext cx="21650920" cy="30392467"/>
          </a:xfrm>
        </p:spPr>
        <p:txBody>
          <a:bodyPr anchor="t"/>
          <a:lstStyle>
            <a:lvl1pPr marL="0" indent="0">
              <a:buNone/>
              <a:defRPr sz="14967"/>
            </a:lvl1pPr>
            <a:lvl2pPr marL="2138370" indent="0">
              <a:buNone/>
              <a:defRPr sz="13096"/>
            </a:lvl2pPr>
            <a:lvl3pPr marL="4276740" indent="0">
              <a:buNone/>
              <a:defRPr sz="11225"/>
            </a:lvl3pPr>
            <a:lvl4pPr marL="6415110" indent="0">
              <a:buNone/>
              <a:defRPr sz="9354"/>
            </a:lvl4pPr>
            <a:lvl5pPr marL="8553480" indent="0">
              <a:buNone/>
              <a:defRPr sz="9354"/>
            </a:lvl5pPr>
            <a:lvl6pPr marL="10691851" indent="0">
              <a:buNone/>
              <a:defRPr sz="9354"/>
            </a:lvl6pPr>
            <a:lvl7pPr marL="12830221" indent="0">
              <a:buNone/>
              <a:defRPr sz="9354"/>
            </a:lvl7pPr>
            <a:lvl8pPr marL="14968591" indent="0">
              <a:buNone/>
              <a:defRPr sz="9354"/>
            </a:lvl8pPr>
            <a:lvl9pPr marL="17106961" indent="0">
              <a:buNone/>
              <a:defRPr sz="9354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5819" y="12830175"/>
            <a:ext cx="13793551" cy="23769486"/>
          </a:xfrm>
        </p:spPr>
        <p:txBody>
          <a:bodyPr/>
          <a:lstStyle>
            <a:lvl1pPr marL="0" indent="0">
              <a:buNone/>
              <a:defRPr sz="7483"/>
            </a:lvl1pPr>
            <a:lvl2pPr marL="2138370" indent="0">
              <a:buNone/>
              <a:defRPr sz="6548"/>
            </a:lvl2pPr>
            <a:lvl3pPr marL="4276740" indent="0">
              <a:buNone/>
              <a:defRPr sz="5613"/>
            </a:lvl3pPr>
            <a:lvl4pPr marL="6415110" indent="0">
              <a:buNone/>
              <a:defRPr sz="4677"/>
            </a:lvl4pPr>
            <a:lvl5pPr marL="8553480" indent="0">
              <a:buNone/>
              <a:defRPr sz="4677"/>
            </a:lvl5pPr>
            <a:lvl6pPr marL="10691851" indent="0">
              <a:buNone/>
              <a:defRPr sz="4677"/>
            </a:lvl6pPr>
            <a:lvl7pPr marL="12830221" indent="0">
              <a:buNone/>
              <a:defRPr sz="4677"/>
            </a:lvl7pPr>
            <a:lvl8pPr marL="14968591" indent="0">
              <a:buNone/>
              <a:defRPr sz="4677"/>
            </a:lvl8pPr>
            <a:lvl9pPr marL="17106961" indent="0">
              <a:buNone/>
              <a:defRPr sz="4677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22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0249" y="2276970"/>
            <a:ext cx="36886753" cy="8266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0249" y="11384800"/>
            <a:ext cx="36886753" cy="27135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0249" y="39638914"/>
            <a:ext cx="9622631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AAAA9-424C-44D9-BBBE-9FBAFB4C25BA}" type="datetimeFigureOut">
              <a:rPr lang="ko-KR" altLang="en-US" smtClean="0"/>
              <a:t>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66652" y="39638914"/>
            <a:ext cx="14433947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04370" y="39638914"/>
            <a:ext cx="9622631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44AB6-671B-441E-8E92-7059ED6760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136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276740" rtl="0" eaLnBrk="1" latinLnBrk="1" hangingPunct="1">
        <a:lnSpc>
          <a:spcPct val="90000"/>
        </a:lnSpc>
        <a:spcBef>
          <a:spcPct val="0"/>
        </a:spcBef>
        <a:buNone/>
        <a:defRPr sz="205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69185" indent="-1069185" algn="l" defTabSz="4276740" rtl="0" eaLnBrk="1" latinLnBrk="1" hangingPunct="1">
        <a:lnSpc>
          <a:spcPct val="90000"/>
        </a:lnSpc>
        <a:spcBef>
          <a:spcPts val="4677"/>
        </a:spcBef>
        <a:buFont typeface="Arial" panose="020B0604020202020204" pitchFamily="34" charset="0"/>
        <a:buChar char="•"/>
        <a:defRPr sz="13096" kern="1200">
          <a:solidFill>
            <a:schemeClr val="tx1"/>
          </a:solidFill>
          <a:latin typeface="+mn-lt"/>
          <a:ea typeface="+mn-ea"/>
          <a:cs typeface="+mn-cs"/>
        </a:defRPr>
      </a:lvl1pPr>
      <a:lvl2pPr marL="3207555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11225" kern="1200">
          <a:solidFill>
            <a:schemeClr val="tx1"/>
          </a:solidFill>
          <a:latin typeface="+mn-lt"/>
          <a:ea typeface="+mn-ea"/>
          <a:cs typeface="+mn-cs"/>
        </a:defRPr>
      </a:lvl2pPr>
      <a:lvl3pPr marL="5345925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9354" kern="1200">
          <a:solidFill>
            <a:schemeClr val="tx1"/>
          </a:solidFill>
          <a:latin typeface="+mn-lt"/>
          <a:ea typeface="+mn-ea"/>
          <a:cs typeface="+mn-cs"/>
        </a:defRPr>
      </a:lvl3pPr>
      <a:lvl4pPr marL="7484295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8419" kern="1200">
          <a:solidFill>
            <a:schemeClr val="tx1"/>
          </a:solidFill>
          <a:latin typeface="+mn-lt"/>
          <a:ea typeface="+mn-ea"/>
          <a:cs typeface="+mn-cs"/>
        </a:defRPr>
      </a:lvl4pPr>
      <a:lvl5pPr marL="9622666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8419" kern="1200">
          <a:solidFill>
            <a:schemeClr val="tx1"/>
          </a:solidFill>
          <a:latin typeface="+mn-lt"/>
          <a:ea typeface="+mn-ea"/>
          <a:cs typeface="+mn-cs"/>
        </a:defRPr>
      </a:lvl5pPr>
      <a:lvl6pPr marL="11761036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8419" kern="1200">
          <a:solidFill>
            <a:schemeClr val="tx1"/>
          </a:solidFill>
          <a:latin typeface="+mn-lt"/>
          <a:ea typeface="+mn-ea"/>
          <a:cs typeface="+mn-cs"/>
        </a:defRPr>
      </a:lvl6pPr>
      <a:lvl7pPr marL="13899406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8419" kern="1200">
          <a:solidFill>
            <a:schemeClr val="tx1"/>
          </a:solidFill>
          <a:latin typeface="+mn-lt"/>
          <a:ea typeface="+mn-ea"/>
          <a:cs typeface="+mn-cs"/>
        </a:defRPr>
      </a:lvl7pPr>
      <a:lvl8pPr marL="16037776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8419" kern="1200">
          <a:solidFill>
            <a:schemeClr val="tx1"/>
          </a:solidFill>
          <a:latin typeface="+mn-lt"/>
          <a:ea typeface="+mn-ea"/>
          <a:cs typeface="+mn-cs"/>
        </a:defRPr>
      </a:lvl8pPr>
      <a:lvl9pPr marL="18176146" indent="-1069185" algn="l" defTabSz="4276740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84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1pPr>
      <a:lvl2pPr marL="2138370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2pPr>
      <a:lvl3pPr marL="4276740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3pPr>
      <a:lvl4pPr marL="6415110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4pPr>
      <a:lvl5pPr marL="8553480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5pPr>
      <a:lvl6pPr marL="10691851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6pPr>
      <a:lvl7pPr marL="12830221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7pPr>
      <a:lvl8pPr marL="14968591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8pPr>
      <a:lvl9pPr marL="17106961" algn="l" defTabSz="4276740" rtl="0" eaLnBrk="1" latinLnBrk="1" hangingPunct="1">
        <a:defRPr sz="84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그림 72"/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4538" flipH="1">
            <a:off x="-3814186" y="-6557874"/>
            <a:ext cx="19377847" cy="19377847"/>
          </a:xfrm>
          <a:prstGeom prst="rect">
            <a:avLst/>
          </a:prstGeom>
        </p:spPr>
      </p:pic>
      <p:grpSp>
        <p:nvGrpSpPr>
          <p:cNvPr id="71" name="그룹 70"/>
          <p:cNvGrpSpPr/>
          <p:nvPr/>
        </p:nvGrpSpPr>
        <p:grpSpPr>
          <a:xfrm>
            <a:off x="12088070" y="2957984"/>
            <a:ext cx="23792622" cy="38466692"/>
            <a:chOff x="4972339" y="2792423"/>
            <a:chExt cx="23792622" cy="38466692"/>
          </a:xfrm>
          <a:scene3d>
            <a:camera prst="orthographicFront"/>
            <a:lightRig rig="threePt" dir="t"/>
          </a:scene3d>
        </p:grpSpPr>
        <p:sp>
          <p:nvSpPr>
            <p:cNvPr id="4" name="TextBox 3"/>
            <p:cNvSpPr txBox="1"/>
            <p:nvPr/>
          </p:nvSpPr>
          <p:spPr>
            <a:xfrm>
              <a:off x="11040925" y="36674023"/>
              <a:ext cx="37001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어금니와</a:t>
              </a: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20956321" y="2792423"/>
              <a:ext cx="150233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나라의</a:t>
              </a:r>
              <a:endParaRPr lang="ko-KR" altLang="en-US" sz="3600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20743453" y="3405675"/>
              <a:ext cx="238719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말이 중국과 </a:t>
              </a:r>
              <a:endParaRPr lang="ko-KR" altLang="en-US" sz="3600" spc="-300" dirty="0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20686303" y="4018927"/>
              <a:ext cx="29418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달라 한자와는 </a:t>
              </a:r>
              <a:endParaRPr lang="ko-KR" altLang="en-US" sz="3600" spc="-150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9413590" y="4632179"/>
              <a:ext cx="439094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서로 통하지 아니하므로</a:t>
              </a:r>
              <a:endParaRPr lang="ko-KR" altLang="en-US" sz="3600" spc="-300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9107716" y="5245431"/>
              <a:ext cx="411202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이런 까닭으로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어리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8327591" y="5858683"/>
              <a:ext cx="432041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석은 백성이 말하고자 </a:t>
              </a:r>
              <a:endParaRPr lang="ko-KR" altLang="en-US" sz="3600" spc="-150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15648148" y="6471936"/>
              <a:ext cx="635622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하는 바가 있어도 마침내 제 뜻을 </a:t>
              </a:r>
              <a:endParaRPr lang="ko-KR" altLang="en-US" sz="3600" spc="-150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5972081" y="7085189"/>
              <a:ext cx="5578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능히 펴지 못하는 사람이 많다</a:t>
              </a:r>
              <a:r>
                <a:rPr lang="en-US" altLang="ko-KR" sz="36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sz="3600" spc="-300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11620501" y="7731520"/>
              <a:ext cx="9761821" cy="6665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내가 이를                          불쌍하게 생각하여 새로 </a:t>
              </a:r>
              <a:endParaRPr lang="ko-KR" altLang="en-US" sz="3600" spc="-150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11369412" y="8311695"/>
              <a:ext cx="427873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54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스물여덟 자</a:t>
              </a:r>
              <a:r>
                <a:rPr lang="ko-KR" altLang="en-US" sz="40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를</a:t>
              </a:r>
              <a:endParaRPr lang="ko-KR" altLang="en-US" spc="-150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16508949" y="8311695"/>
              <a:ext cx="4310795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48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만드니 사람마다</a:t>
              </a:r>
              <a:endParaRPr lang="ko-KR" altLang="en-US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0995353" y="9011371"/>
              <a:ext cx="10485563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하여금 쉽게 익혀 매일 씀에 편안하게 </a:t>
              </a:r>
              <a:endParaRPr lang="ko-KR" altLang="en-US" spc="-300" dirty="0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10380359" y="9755945"/>
              <a:ext cx="6256841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하고자 할 따름이다</a:t>
              </a:r>
              <a:r>
                <a:rPr lang="en-US" altLang="ko-KR" sz="54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dirty="0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16339248" y="9946445"/>
              <a:ext cx="483658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3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ㄱ은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어금니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소리이니</a:t>
              </a:r>
              <a:endParaRPr lang="ko-KR" altLang="en-US" sz="3600" spc="300" dirty="0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9827662" y="10556401"/>
              <a:ext cx="11554660" cy="6581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君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</a:t>
              </a:r>
              <a:r>
                <a:rPr lang="ko-KR" altLang="en-US" sz="3600" dirty="0"/>
                <a:t> 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처음 펴서 나는 소리 같으니 나란히 쓰면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糾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</a:t>
              </a:r>
              <a:endParaRPr lang="ko-KR" altLang="en-US" sz="3600" dirty="0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8743230" y="11147199"/>
              <a:ext cx="1174456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처음 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ㅋ은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어금니 소리이니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快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endParaRPr lang="ko-KR" altLang="en-US" sz="3600" dirty="0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414354" y="11726177"/>
              <a:ext cx="1239764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처음 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ㅇ은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어금니 소리이니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業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</a:t>
              </a:r>
              <a:endParaRPr lang="ko-KR" altLang="en-US" sz="3600" dirty="0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6489714" y="12305155"/>
              <a:ext cx="123992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ㄷ은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헛소리이니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斗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</a:t>
              </a:r>
              <a:endParaRPr lang="ko-KR" altLang="en-US" sz="3600" dirty="0"/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5776503" y="12884133"/>
              <a:ext cx="123082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같으니 나란히 쓰면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覃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ㅌ은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-150" dirty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4972339" y="13463111"/>
              <a:ext cx="128221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헛소리이니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呑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ㄴ은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헛소리이니 </a:t>
              </a:r>
              <a:endParaRPr lang="ko-KR" altLang="en-US" sz="3600" dirty="0"/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5010439" y="14042089"/>
              <a:ext cx="107520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郎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ㅂ은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입술소리이니 </a:t>
              </a:r>
              <a:endParaRPr lang="ko-KR" altLang="en-US" sz="3600" dirty="0"/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5610568" y="14621067"/>
              <a:ext cx="936346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彆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같으니 나란히 쓰면 </a:t>
              </a:r>
              <a:endParaRPr lang="ko-KR" altLang="en-US" sz="3600" spc="-150" dirty="0"/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6982092" y="15200045"/>
              <a:ext cx="770114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步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의 처음 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ㅍ은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8008556" y="15779023"/>
              <a:ext cx="67217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입술소리이니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標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</a:t>
              </a:r>
              <a:endParaRPr lang="ko-KR" altLang="en-US" sz="3600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8182334" y="16358001"/>
              <a:ext cx="638027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나는 소리 같다</a:t>
              </a:r>
              <a:r>
                <a:rPr lang="en-US" altLang="ko-KR" sz="36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3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ㅁ은</a:t>
              </a:r>
              <a:r>
                <a:rPr lang="ko-KR" altLang="en-US" sz="36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입술소리이니 </a:t>
              </a:r>
              <a:endParaRPr lang="ko-KR" altLang="en-US" sz="3600" spc="-300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7861734" y="16936979"/>
              <a:ext cx="670087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彌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sz="3600" spc="-150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7645533" y="17515957"/>
              <a:ext cx="77348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ㅈ은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잇소리이니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卽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</a:t>
              </a:r>
              <a:endParaRPr lang="ko-KR" altLang="en-US" sz="3600" spc="-150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345956" y="18094935"/>
              <a:ext cx="889217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같으니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나란히 쓰면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慈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</a:t>
              </a:r>
              <a:endParaRPr lang="ko-KR" altLang="en-US" sz="3600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7612730" y="18673913"/>
              <a:ext cx="932018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ㅊ은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잇소리이니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侵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</a:t>
              </a:r>
              <a:endParaRPr lang="ko-KR" altLang="en-US" sz="3600" spc="-150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7061158" y="19252891"/>
              <a:ext cx="1033648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ㅅ은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잇소리이니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戌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</a:t>
              </a:r>
              <a:endParaRPr lang="ko-KR" altLang="en-US" sz="3600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6600467" y="19831869"/>
              <a:ext cx="1126782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펴서 나는 소리 같으니 나란히 쓰면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邪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</a:t>
              </a:r>
              <a:endParaRPr lang="ko-KR" altLang="en-US" sz="3600" spc="-150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302295" y="20410847"/>
              <a:ext cx="1168941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ㆆ은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목구멍소리이니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挹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</a:t>
              </a:r>
              <a:endParaRPr lang="ko-KR" altLang="en-US" sz="3600" spc="-150" dirty="0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055711" y="20989825"/>
              <a:ext cx="1209658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ㅎ은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목구멍소리이니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虛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같으니 </a:t>
              </a:r>
              <a:endParaRPr lang="ko-KR" altLang="en-US" sz="3600" spc="-150" dirty="0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6960683" y="21568801"/>
              <a:ext cx="117617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나란히 쓰면 洪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ㅇ은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300" dirty="0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6762410" y="22147777"/>
              <a:ext cx="1204207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목구멍소리    이니 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欲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ㄹ은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10325498" y="22764538"/>
              <a:ext cx="875432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반혓소리이니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閭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</a:t>
              </a:r>
              <a:endParaRPr lang="ko-KR" altLang="en-US" sz="3600" dirty="0"/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11383427" y="23400323"/>
              <a:ext cx="1432154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ㅿ는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반잇소리이니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穰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                                          나는 </a:t>
              </a:r>
              <a:endParaRPr lang="ko-KR" altLang="en-US" sz="3600" spc="-150" dirty="0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10995353" y="24000205"/>
              <a:ext cx="920636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같다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ㆍ는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呑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sz="3600" dirty="0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11792045" y="24628742"/>
              <a:ext cx="1697291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ㅡ는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卽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ㅣ는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侵                                              </a:t>
              </a:r>
              <a:r>
                <a:rPr lang="en-US" altLang="ko-KR" sz="3600" b="1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b="1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b="1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b="1" spc="300" dirty="0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12196620" y="25270997"/>
              <a:ext cx="849944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ㅗ는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洪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</a:t>
              </a:r>
              <a:endParaRPr lang="ko-KR" altLang="en-US" sz="3600" spc="-150" dirty="0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10766838" y="25911698"/>
              <a:ext cx="993092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ㅏ는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覃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ㅜ는</a:t>
              </a:r>
              <a:endParaRPr lang="ko-KR" altLang="en-US" sz="3600" dirty="0"/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10106524" y="26519931"/>
              <a:ext cx="1088791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君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ㅓ는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業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</a:t>
              </a:r>
              <a:endParaRPr lang="ko-KR" altLang="en-US" sz="3600" dirty="0"/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10201814" y="27160810"/>
              <a:ext cx="107837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ㅛ는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欲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ㅑ는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穰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endParaRPr lang="ko-KR" altLang="en-US" sz="3600" spc="300" dirty="0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11362478" y="27809713"/>
              <a:ext cx="936506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같다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ㅠ는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戌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</a:t>
              </a:r>
              <a:endParaRPr lang="ko-KR" altLang="en-US" sz="3600" dirty="0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11458916" y="28459661"/>
              <a:ext cx="957826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ㅕ는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彆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의 가운데 소리 같다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나중의 소리는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-150" dirty="0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11658619" y="29110085"/>
              <a:ext cx="89835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다시 첫소리를 쓴다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ㅐ를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입술소리 아래에 이어</a:t>
              </a:r>
              <a:endParaRPr lang="ko-KR" altLang="en-US" sz="3600" spc="-150" dirty="0"/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11458916" y="29756416"/>
              <a:ext cx="994214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쓰면 입술 가벼운 소리가 된다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첫소리를 합하여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쓸것</a:t>
              </a:r>
              <a:endParaRPr lang="ko-KR" altLang="en-US" sz="3600" spc="-150" dirty="0"/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11730156" y="30358420"/>
              <a:ext cx="926407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이라면 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나란히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쓴다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끝소리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도 마찬 가지이다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endParaRPr lang="ko-KR" altLang="en-US" sz="3600" dirty="0"/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11235038" y="31006410"/>
              <a:ext cx="995336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ㆍ와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ㅡ와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ㅗ와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ㅜ와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ㅛ와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ㅠ는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첫소리 아래에 붙여서</a:t>
              </a:r>
              <a:endParaRPr lang="ko-KR" altLang="en-US" sz="3600" spc="-150" dirty="0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11181603" y="31632014"/>
              <a:ext cx="974818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쓰고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ㅣ와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ㅏ와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ㅓ와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ㅑ와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ㅕ는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오른쪽에 붙여 쓴다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endParaRPr lang="ko-KR" altLang="en-US" sz="3600" spc="-150" dirty="0"/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10595208" y="32278345"/>
              <a:ext cx="100174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무릇 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글자가 </a:t>
              </a:r>
              <a:r>
                <a:rPr lang="ko-KR" altLang="en-US" sz="3600" spc="-15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모름지기 어울려야 소리가 이루어지나니</a:t>
              </a:r>
              <a:endParaRPr lang="ko-KR" altLang="en-US" sz="3600" spc="-150" dirty="0"/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10161992" y="32912766"/>
              <a:ext cx="1018259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3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왼녘에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한 점을 더하면 가장 높은 </a:t>
              </a:r>
              <a:r>
                <a:rPr lang="ko-KR" altLang="en-US" sz="3600" spc="3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소리오</a:t>
              </a:r>
              <a:r>
                <a:rPr lang="en-US" altLang="ko-KR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</a:t>
              </a:r>
              <a:r>
                <a:rPr lang="ko-KR" altLang="en-US" sz="3600" spc="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점이</a:t>
              </a:r>
              <a:endParaRPr lang="ko-KR" altLang="en-US" sz="3600" spc="300" dirty="0"/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10380359" y="33571007"/>
              <a:ext cx="897232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둘이면 상성이오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점이 없으면 평성이다</a:t>
              </a:r>
              <a:r>
                <a:rPr lang="en-US" altLang="ko-KR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입성은</a:t>
              </a:r>
              <a:endParaRPr lang="ko-KR" altLang="en-US" sz="3600" spc="-150" dirty="0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9447067" y="34224001"/>
              <a:ext cx="957024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점을    더하는 것은 마찬가지  이지만    빠르다</a:t>
              </a:r>
              <a:r>
                <a:rPr lang="en-US" altLang="ko-KR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/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22950" y="34870332"/>
              <a:ext cx="989245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중             국  소리의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잇소리는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치두와</a:t>
              </a:r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           정</a:t>
              </a:r>
              <a:endParaRPr lang="ko-KR" altLang="en-US" sz="3600" dirty="0"/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9906262" y="35512904"/>
              <a:ext cx="48269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치를   분별하는 것이 </a:t>
              </a:r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있</a:t>
              </a:r>
              <a:endParaRPr lang="ko-KR" altLang="en-US" sz="3600" dirty="0"/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11709509" y="36121114"/>
              <a:ext cx="10631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 err="1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으니</a:t>
              </a:r>
              <a:endParaRPr lang="ko-KR" altLang="en-US" sz="3600" dirty="0"/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10106524" y="39631096"/>
              <a:ext cx="3676006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4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글자는 중국 소리에</a:t>
              </a:r>
              <a:endParaRPr lang="ko-KR" altLang="en-US" sz="3400" spc="-15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0216401" y="37701683"/>
              <a:ext cx="10771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혀와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0820535" y="39122441"/>
              <a:ext cx="2807817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4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입술과 목소리</a:t>
              </a:r>
            </a:p>
          </p:txBody>
        </p:sp>
        <p:sp>
          <p:nvSpPr>
            <p:cNvPr id="68" name="직사각형 67"/>
            <p:cNvSpPr/>
            <p:nvPr/>
          </p:nvSpPr>
          <p:spPr>
            <a:xfrm>
              <a:off x="10480945" y="40122005"/>
              <a:ext cx="2528256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4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통용하여 쓴다</a:t>
              </a:r>
              <a:endParaRPr lang="ko-KR" altLang="en-US" sz="3400" spc="-300" dirty="0"/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10808228" y="40643562"/>
              <a:ext cx="264816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400" spc="-30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endParaRPr lang="ko-KR" altLang="en-US" sz="3400" spc="-300" dirty="0"/>
            </a:p>
          </p:txBody>
        </p:sp>
      </p:grpSp>
      <p:grpSp>
        <p:nvGrpSpPr>
          <p:cNvPr id="6" name="그룹 5"/>
          <p:cNvGrpSpPr/>
          <p:nvPr/>
        </p:nvGrpSpPr>
        <p:grpSpPr>
          <a:xfrm>
            <a:off x="1071839" y="1849988"/>
            <a:ext cx="13656622" cy="2731011"/>
            <a:chOff x="1071839" y="1849988"/>
            <a:chExt cx="11407725" cy="2731011"/>
          </a:xfrm>
        </p:grpSpPr>
        <p:sp>
          <p:nvSpPr>
            <p:cNvPr id="137" name="직사각형 136"/>
            <p:cNvSpPr/>
            <p:nvPr/>
          </p:nvSpPr>
          <p:spPr>
            <a:xfrm>
              <a:off x="5508191" y="1849988"/>
              <a:ext cx="6971373" cy="2646878"/>
            </a:xfrm>
            <a:prstGeom prst="rect">
              <a:avLst/>
            </a:prstGeom>
            <a:scene3d>
              <a:camera prst="orthographicFron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ko-KR" altLang="en-US" sz="166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한글날</a:t>
              </a:r>
              <a:endParaRPr lang="en-US" altLang="ko-KR" sz="16600" dirty="0">
                <a:solidFill>
                  <a:schemeClr val="bg1"/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  <p:sp>
          <p:nvSpPr>
            <p:cNvPr id="67" name="직사각형 66"/>
            <p:cNvSpPr/>
            <p:nvPr/>
          </p:nvSpPr>
          <p:spPr>
            <a:xfrm>
              <a:off x="1071839" y="2101007"/>
              <a:ext cx="3433101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0" b="1" dirty="0">
                  <a:solidFill>
                    <a:schemeClr val="bg1"/>
                  </a:solidFill>
                  <a:latin typeface="나눔명조" panose="02020603020101020101" pitchFamily="18" charset="-127"/>
                  <a:ea typeface="나눔명조" panose="02020603020101020101" pitchFamily="18" charset="-127"/>
                </a:rPr>
                <a:t>572</a:t>
              </a:r>
              <a:r>
                <a:rPr lang="ko-KR" altLang="en-US" sz="8000" b="1" dirty="0">
                  <a:solidFill>
                    <a:schemeClr val="bg1"/>
                  </a:solidFill>
                  <a:latin typeface="나눔명조" panose="02020603020101020101" pitchFamily="18" charset="-127"/>
                  <a:ea typeface="나눔명조" panose="02020603020101020101" pitchFamily="18" charset="-127"/>
                </a:rPr>
                <a:t>돌</a:t>
              </a: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4092693" y="1934121"/>
              <a:ext cx="1811975" cy="26468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6600" spc="-3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│</a:t>
              </a:r>
              <a:endParaRPr lang="ko-KR" altLang="en-US" sz="16600" dirty="0">
                <a:solidFill>
                  <a:schemeClr val="bg1"/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</p:grpSp>
      <p:pic>
        <p:nvPicPr>
          <p:cNvPr id="75" name="그림 74"/>
          <p:cNvPicPr>
            <a:picLocks noChangeAspect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7367" y="37562848"/>
            <a:ext cx="13835084" cy="7556423"/>
          </a:xfrm>
          <a:prstGeom prst="rect">
            <a:avLst/>
          </a:prstGeom>
        </p:spPr>
      </p:pic>
      <p:pic>
        <p:nvPicPr>
          <p:cNvPr id="76" name="그림 75"/>
          <p:cNvPicPr>
            <a:picLocks noChangeAspect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2535" y="12861039"/>
            <a:ext cx="16017567" cy="16017567"/>
          </a:xfrm>
          <a:prstGeom prst="rect">
            <a:avLst/>
          </a:prstGeom>
        </p:spPr>
      </p:pic>
      <p:pic>
        <p:nvPicPr>
          <p:cNvPr id="77" name="그림 76"/>
          <p:cNvPicPr>
            <a:picLocks noChangeAspect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3029" y="-8768348"/>
            <a:ext cx="19680880" cy="19680880"/>
          </a:xfrm>
          <a:prstGeom prst="rect">
            <a:avLst/>
          </a:prstGeom>
        </p:spPr>
      </p:pic>
      <p:pic>
        <p:nvPicPr>
          <p:cNvPr id="78" name="그림 77"/>
          <p:cNvPicPr>
            <a:picLocks noChangeAspect="1"/>
          </p:cNvPicPr>
          <p:nvPr/>
        </p:nvPicPr>
        <p:blipFill>
          <a:blip r:embed="rId6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2741" y="22959669"/>
            <a:ext cx="13088852" cy="13088852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36720763" y="40262321"/>
            <a:ext cx="5269407" cy="1678904"/>
            <a:chOff x="31234363" y="40963012"/>
            <a:chExt cx="5269407" cy="1678904"/>
          </a:xfrm>
        </p:grpSpPr>
        <p:sp>
          <p:nvSpPr>
            <p:cNvPr id="138" name="TextBox 137"/>
            <p:cNvSpPr txBox="1"/>
            <p:nvPr/>
          </p:nvSpPr>
          <p:spPr>
            <a:xfrm>
              <a:off x="31234363" y="41441587"/>
              <a:ext cx="5269407" cy="120032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ko-KR" altLang="en-US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참고 자료 </a:t>
              </a:r>
              <a:r>
                <a:rPr lang="en-US" altLang="ko-KR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: </a:t>
              </a:r>
              <a:r>
                <a:rPr lang="ko-KR" altLang="en-US" sz="2400" dirty="0" err="1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네이버</a:t>
              </a:r>
              <a:r>
                <a:rPr lang="ko-KR" altLang="en-US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훈민정음 </a:t>
              </a:r>
              <a:r>
                <a:rPr lang="ko-KR" altLang="en-US" sz="2400" dirty="0" err="1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언해본</a:t>
              </a:r>
              <a:r>
                <a:rPr lang="en-US" altLang="ko-KR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</a:t>
              </a:r>
            </a:p>
            <a:p>
              <a:r>
                <a:rPr lang="ko-KR" altLang="en-US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                대한민국 위성사진</a:t>
              </a:r>
              <a:r>
                <a:rPr lang="en-US" altLang="ko-KR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</a:t>
              </a:r>
            </a:p>
            <a:p>
              <a:r>
                <a:rPr lang="en-US" altLang="ko-KR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                </a:t>
              </a:r>
              <a:r>
                <a:rPr lang="ko-KR" altLang="en-US" sz="2400" dirty="0" err="1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나눔명조</a:t>
              </a:r>
              <a:r>
                <a:rPr lang="ko-KR" altLang="en-US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2400" dirty="0" err="1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오티에프</a:t>
              </a:r>
              <a:r>
                <a:rPr lang="ko-KR" altLang="en-US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옛한글</a:t>
              </a:r>
              <a:endParaRPr lang="en-US" altLang="ko-KR" sz="2400" dirty="0">
                <a:solidFill>
                  <a:schemeClr val="bg1"/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1234363" y="40963012"/>
              <a:ext cx="5097957" cy="4616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ko-KR" altLang="en-US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만든 사람 </a:t>
              </a:r>
              <a:r>
                <a:rPr lang="en-US" altLang="ko-KR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: </a:t>
              </a:r>
              <a:r>
                <a:rPr lang="ko-KR" altLang="en-US" sz="2400" dirty="0" err="1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맥쓰</a:t>
              </a:r>
              <a:r>
                <a:rPr lang="en-US" altLang="ko-KR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5345341@</a:t>
              </a:r>
              <a:r>
                <a:rPr lang="ko-KR" altLang="en-US" sz="2400" dirty="0" err="1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한메일</a:t>
              </a:r>
              <a:r>
                <a:rPr lang="ko-KR" altLang="en-US" sz="2400" dirty="0">
                  <a:solidFill>
                    <a:schemeClr val="bg1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en-US" altLang="ko-KR" sz="2400" dirty="0">
                <a:solidFill>
                  <a:schemeClr val="bg1"/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980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그룹 72"/>
          <p:cNvGrpSpPr/>
          <p:nvPr/>
        </p:nvGrpSpPr>
        <p:grpSpPr>
          <a:xfrm>
            <a:off x="11983963" y="2792423"/>
            <a:ext cx="23792622" cy="38497470"/>
            <a:chOff x="4972339" y="2792423"/>
            <a:chExt cx="23792622" cy="38497470"/>
          </a:xfrm>
        </p:grpSpPr>
        <p:sp>
          <p:nvSpPr>
            <p:cNvPr id="4" name="TextBox 3"/>
            <p:cNvSpPr txBox="1"/>
            <p:nvPr/>
          </p:nvSpPr>
          <p:spPr>
            <a:xfrm>
              <a:off x="11040925" y="36674023"/>
              <a:ext cx="37001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어금니와</a:t>
              </a: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20956321" y="2792423"/>
              <a:ext cx="150233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나라의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20743453" y="3405675"/>
              <a:ext cx="238719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말이 중국과 </a:t>
              </a:r>
              <a:endParaRPr lang="ko-KR" altLang="en-US" sz="3600" spc="-300" dirty="0">
                <a:solidFill>
                  <a:srgbClr val="FF0000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20686303" y="4018927"/>
              <a:ext cx="29418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달라 한자와는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9413590" y="4632179"/>
              <a:ext cx="439094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서로 통하지 아니하므로</a:t>
              </a:r>
              <a:endParaRPr lang="ko-KR" altLang="en-US" sz="3600" spc="-300" dirty="0">
                <a:solidFill>
                  <a:srgbClr val="FF0000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9107716" y="5245431"/>
              <a:ext cx="411202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이런 까닭으로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어리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8327591" y="5858683"/>
              <a:ext cx="432041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석은 백성이 말하고자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15648148" y="6471936"/>
              <a:ext cx="635622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하는 바가 있어도 마침내 제 뜻을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5972081" y="7085189"/>
              <a:ext cx="5578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능히 펴지 못하는 사람이 많다</a:t>
              </a:r>
              <a:r>
                <a:rPr lang="en-US" altLang="ko-KR" sz="36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sz="3600" spc="-300" dirty="0">
                <a:solidFill>
                  <a:srgbClr val="FF0000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11620501" y="7731520"/>
              <a:ext cx="9761821" cy="6665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내가 이를                          불쌍하게 생각하여 새로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11369412" y="8311695"/>
              <a:ext cx="427873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54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스물여덟 자</a:t>
              </a:r>
              <a:r>
                <a:rPr lang="ko-KR" altLang="en-US" sz="40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를</a:t>
              </a:r>
              <a:endParaRPr lang="ko-KR" altLang="en-US" spc="-150" dirty="0">
                <a:solidFill>
                  <a:srgbClr val="FF0000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16508949" y="8311695"/>
              <a:ext cx="4310795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48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만드니 사람마다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0995353" y="9011371"/>
              <a:ext cx="10485563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하여금 쉽게 익혀 매일 씀에 편안하게 </a:t>
              </a:r>
              <a:endParaRPr lang="ko-KR" altLang="en-US" spc="-300" dirty="0">
                <a:solidFill>
                  <a:srgbClr val="FF0000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10380359" y="9755945"/>
              <a:ext cx="6256841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하고자 할 따름이다</a:t>
              </a:r>
              <a:r>
                <a:rPr lang="en-US" altLang="ko-KR" sz="54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16682148" y="9946445"/>
              <a:ext cx="44133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ㄱ은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어금니 소리이니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9827662" y="10556401"/>
              <a:ext cx="11554660" cy="6581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君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</a:t>
              </a:r>
              <a:r>
                <a:rPr lang="ko-KR" altLang="en-US" sz="3600" dirty="0">
                  <a:solidFill>
                    <a:srgbClr val="FF0000"/>
                  </a:solidFill>
                </a:rPr>
                <a:t> 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처음 펴서 나는 소리 같으니 나란히 쓰면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糾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8743230" y="11147199"/>
              <a:ext cx="1174456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처음 펴서 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ㅋ은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어금니 소리이니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快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414354" y="11726177"/>
              <a:ext cx="1239764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처음 펴서 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ㅇ은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어금니 소리이니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業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6489714" y="12305155"/>
              <a:ext cx="123992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펴서 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ㄷ은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헛소리이니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斗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5776503" y="12884133"/>
              <a:ext cx="123082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같으니 나란히 쓰면 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覃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ㅌ은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4972339" y="13463111"/>
              <a:ext cx="128221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헛소리이니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呑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ㄴ은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헛소리이니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5010439" y="14042089"/>
              <a:ext cx="107520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郎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ㅂ은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입술소리이니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5610568" y="14621067"/>
              <a:ext cx="936346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彆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같으니 나란히 쓰면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6982092" y="15200045"/>
              <a:ext cx="770114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步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의 처음 펴서 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ㅍ은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8008556" y="15779023"/>
              <a:ext cx="67217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입술소리이니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標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8182334" y="16358001"/>
              <a:ext cx="638027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나는 소리 같다</a:t>
              </a:r>
              <a:r>
                <a:rPr lang="en-US" altLang="ko-KR" sz="36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3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ㅁ은</a:t>
              </a:r>
              <a:r>
                <a:rPr lang="ko-KR" altLang="en-US" sz="3600" spc="-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입술소리이니 </a:t>
              </a:r>
              <a:endParaRPr lang="ko-KR" altLang="en-US" sz="3600" spc="-300" dirty="0">
                <a:solidFill>
                  <a:srgbClr val="FF0000"/>
                </a:solidFill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7861734" y="16936979"/>
              <a:ext cx="670087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彌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같다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7645533" y="17515957"/>
              <a:ext cx="77348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ㅈ은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잇소리이니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卽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345956" y="18094935"/>
              <a:ext cx="889217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같으니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나란히 쓰면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慈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7612730" y="18673913"/>
              <a:ext cx="932018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ㅊ은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잇소리이니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侵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7061158" y="19252891"/>
              <a:ext cx="1033648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펴서 나는 소리 같다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ㅅ은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잇소리이니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戌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</a:t>
              </a:r>
              <a:endParaRPr lang="ko-KR" alt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6600467" y="19831869"/>
              <a:ext cx="1126782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펴서 나는 소리 같으니 나란히 쓰면 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邪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</a:t>
              </a:r>
              <a:endParaRPr lang="ko-KR" altLang="en-US" sz="3600" spc="-150" dirty="0">
                <a:solidFill>
                  <a:srgbClr val="FF0000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302295" y="20410847"/>
              <a:ext cx="1168941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같다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ㆆ은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목구멍소리이니 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挹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</a:t>
              </a:r>
              <a:r>
                <a:rPr lang="ko-KR" altLang="en-US" sz="3600" spc="-150" dirty="0"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-150" dirty="0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055711" y="20989825"/>
              <a:ext cx="1209658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ㅎ은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목구멍소리이니 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虛</a:t>
              </a:r>
              <a:r>
                <a:rPr lang="en-US" altLang="ko-KR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음 펴서 나는 소리 같으니 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6960683" y="21568801"/>
              <a:ext cx="117617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3600" spc="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나란히 쓰면 洪</a:t>
              </a:r>
              <a:r>
                <a:rPr lang="en-US" altLang="ko-KR" sz="3600" spc="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펴서 나는 소리 같다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ㅇ은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300" dirty="0">
                <a:solidFill>
                  <a:srgbClr val="0070C0"/>
                </a:solidFill>
              </a:endParaRPr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6762410" y="22147777"/>
              <a:ext cx="1204207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목구멍소리    이니  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欲</a:t>
              </a:r>
              <a:r>
                <a:rPr lang="en-US" altLang="ko-KR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처음 펴서 나는 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ㄹ은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10325498" y="22764538"/>
              <a:ext cx="875432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FF000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반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혓소리이니 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閭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나는 소리 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11383427" y="23400323"/>
              <a:ext cx="1432154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ㅿ는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반잇소리이니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穰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처음 펴서                                           나는 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10995353" y="24000205"/>
              <a:ext cx="920636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같다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ㆍ는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呑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11792045" y="24628742"/>
              <a:ext cx="1697291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ㅡ는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卽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ㅣ는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侵                                             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300" dirty="0">
                <a:solidFill>
                  <a:srgbClr val="0070C0"/>
                </a:solidFill>
              </a:endParaRPr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12196620" y="25270997"/>
              <a:ext cx="849944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ㅗ는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洪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10766838" y="25911698"/>
              <a:ext cx="993092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ㅏ는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覃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ㅜ는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10106524" y="26519931"/>
              <a:ext cx="1088791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君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ㅓ는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業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10201814" y="27160810"/>
              <a:ext cx="107837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ㅛ는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欲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가운데 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ㅑ는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穰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endParaRPr lang="ko-KR" altLang="en-US" sz="3600" spc="300" dirty="0">
                <a:solidFill>
                  <a:srgbClr val="0070C0"/>
                </a:solidFill>
              </a:endParaRPr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11362478" y="27809713"/>
              <a:ext cx="936506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같다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ㅠ는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戌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자의 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가운데 소리 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11458916" y="28459661"/>
              <a:ext cx="957826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같다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ㅕ는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‘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彆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’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의 가운데 소리 같다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나중의 소리는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11658619" y="29110085"/>
              <a:ext cx="89835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다시 첫소리를 쓴다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ㅐ를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입술소리 아래에 이어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11458916" y="29756416"/>
              <a:ext cx="994214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쓰면 입술 가벼운 소리가 된다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첫소리를 합하여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쓸것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11730156" y="30358420"/>
              <a:ext cx="926407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이라면 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나란히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쓴다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끝소리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도 마찬 가지이다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11235038" y="31006410"/>
              <a:ext cx="995336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ㆍ와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ㅡ와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ㅗ와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ㅜ와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ㅛ와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ㅠ는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첫소리 아래에 붙여서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11181603" y="31632014"/>
              <a:ext cx="974818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쓰고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ㅣ와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ㅏ와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ㅓ와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ㅑ와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spc="-15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ㅕ는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오른쪽에 붙여 쓴다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10595208" y="32278345"/>
              <a:ext cx="100174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무릇 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글자가 </a:t>
              </a:r>
              <a:r>
                <a:rPr lang="ko-KR" altLang="en-US" sz="3600" spc="-15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모름지기 어울려야 소리가 이루어지나니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10161992" y="32912766"/>
              <a:ext cx="1018259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3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왼녘에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한 점을 더하면 가장 높은 </a:t>
              </a:r>
              <a:r>
                <a:rPr lang="ko-KR" altLang="en-US" sz="3600" spc="3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소리오</a:t>
              </a:r>
              <a:r>
                <a:rPr lang="en-US" altLang="ko-KR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</a:t>
              </a:r>
              <a:r>
                <a:rPr lang="ko-KR" altLang="en-US" sz="3600" spc="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점이</a:t>
              </a:r>
              <a:endParaRPr lang="ko-KR" altLang="en-US" sz="3600" spc="300" dirty="0">
                <a:solidFill>
                  <a:srgbClr val="0070C0"/>
                </a:solidFill>
              </a:endParaRPr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10380359" y="33571007"/>
              <a:ext cx="897232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둘이면 상성이오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점이 없으면 평성이다</a:t>
              </a:r>
              <a:r>
                <a:rPr lang="en-US" altLang="ko-KR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 </a:t>
              </a:r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입성은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9447067" y="34224001"/>
              <a:ext cx="957024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점을    더하는 것은 마찬가지  이지만    빠르다</a:t>
              </a:r>
              <a:r>
                <a:rPr lang="en-US" altLang="ko-KR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22950" y="34870332"/>
              <a:ext cx="989245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중             국  소리의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잇소리는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치두와</a:t>
              </a:r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           정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9906262" y="35512904"/>
              <a:ext cx="48269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치를   분별하는 것이 </a:t>
              </a:r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있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11709509" y="36121114"/>
              <a:ext cx="10631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dirty="0" err="1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으니</a:t>
              </a:r>
              <a:endParaRPr lang="ko-KR" altLang="en-US" sz="3600" dirty="0">
                <a:solidFill>
                  <a:srgbClr val="0070C0"/>
                </a:solidFill>
              </a:endParaRPr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10173213" y="39629481"/>
              <a:ext cx="28232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15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소리의 글자는</a:t>
              </a:r>
              <a:endParaRPr lang="ko-KR" altLang="en-US" sz="3600" spc="-150" dirty="0">
                <a:solidFill>
                  <a:srgbClr val="0070C0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0216401" y="37701683"/>
              <a:ext cx="10771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혀와</a:t>
              </a:r>
              <a:endParaRPr lang="ko-KR" altLang="en-US" sz="3600" dirty="0">
                <a:solidFill>
                  <a:srgbClr val="0070C0"/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0762479" y="39122441"/>
              <a:ext cx="28078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spc="-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입술과 목</a:t>
              </a:r>
            </a:p>
          </p:txBody>
        </p:sp>
        <p:sp>
          <p:nvSpPr>
            <p:cNvPr id="68" name="직사각형 67"/>
            <p:cNvSpPr/>
            <p:nvPr/>
          </p:nvSpPr>
          <p:spPr>
            <a:xfrm>
              <a:off x="10074024" y="40136521"/>
              <a:ext cx="318869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중국 소리에 통용</a:t>
              </a:r>
              <a:endParaRPr lang="ko-KR" altLang="en-US" sz="3600" spc="-300" dirty="0">
                <a:solidFill>
                  <a:srgbClr val="0070C0"/>
                </a:solidFill>
              </a:endParaRPr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10808228" y="40643562"/>
              <a:ext cx="19752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600" spc="-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하여 쓴다</a:t>
              </a:r>
              <a:r>
                <a:rPr lang="en-US" altLang="ko-KR" sz="3600" spc="-300" dirty="0">
                  <a:solidFill>
                    <a:srgbClr val="0070C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.</a:t>
              </a:r>
              <a:endParaRPr lang="ko-KR" altLang="en-US" sz="3600" spc="-3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67" name="그룹 66"/>
          <p:cNvGrpSpPr/>
          <p:nvPr/>
        </p:nvGrpSpPr>
        <p:grpSpPr>
          <a:xfrm>
            <a:off x="36720763" y="40262321"/>
            <a:ext cx="5269407" cy="1678904"/>
            <a:chOff x="31234363" y="40963012"/>
            <a:chExt cx="5269407" cy="1678904"/>
          </a:xfrm>
        </p:grpSpPr>
        <p:sp>
          <p:nvSpPr>
            <p:cNvPr id="70" name="TextBox 69"/>
            <p:cNvSpPr txBox="1"/>
            <p:nvPr/>
          </p:nvSpPr>
          <p:spPr>
            <a:xfrm>
              <a:off x="31234363" y="41441587"/>
              <a:ext cx="5269407" cy="120032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ko-KR" altLang="en-US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참고 자료 </a:t>
              </a:r>
              <a:r>
                <a:rPr lang="en-US" altLang="ko-KR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: </a:t>
              </a:r>
              <a:r>
                <a:rPr lang="ko-KR" altLang="en-US" sz="2400" dirty="0" err="1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네이버</a:t>
              </a:r>
              <a:r>
                <a:rPr lang="ko-KR" altLang="en-US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훈민정음 </a:t>
              </a:r>
              <a:r>
                <a:rPr lang="ko-KR" altLang="en-US" sz="2400" dirty="0" err="1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언해본</a:t>
              </a:r>
              <a:r>
                <a:rPr lang="en-US" altLang="ko-KR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</a:t>
              </a:r>
            </a:p>
            <a:p>
              <a:r>
                <a:rPr lang="ko-KR" altLang="en-US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                대한민국 위성사진</a:t>
              </a:r>
              <a:r>
                <a:rPr lang="en-US" altLang="ko-KR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</a:t>
              </a:r>
            </a:p>
            <a:p>
              <a:r>
                <a:rPr lang="en-US" altLang="ko-KR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                </a:t>
              </a:r>
              <a:r>
                <a:rPr lang="ko-KR" altLang="en-US" sz="2400" dirty="0" err="1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나눔명조</a:t>
              </a:r>
              <a:r>
                <a:rPr lang="ko-KR" altLang="en-US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r>
                <a:rPr lang="ko-KR" altLang="en-US" sz="2400" dirty="0" err="1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오티에프</a:t>
              </a:r>
              <a:r>
                <a:rPr lang="ko-KR" altLang="en-US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옛한글</a:t>
              </a:r>
              <a:endParaRPr lang="en-US" altLang="ko-KR" sz="2400" dirty="0">
                <a:solidFill>
                  <a:schemeClr val="bg1">
                    <a:lumMod val="50000"/>
                  </a:schemeClr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1234363" y="40963012"/>
              <a:ext cx="5097957" cy="4616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ko-KR" altLang="en-US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만든 사람 </a:t>
              </a:r>
              <a:r>
                <a:rPr lang="en-US" altLang="ko-KR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: </a:t>
              </a:r>
              <a:r>
                <a:rPr lang="ko-KR" altLang="en-US" sz="2400" dirty="0" err="1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맥쓰</a:t>
              </a:r>
              <a:r>
                <a:rPr lang="en-US" altLang="ko-KR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, 5345341@</a:t>
              </a:r>
              <a:r>
                <a:rPr lang="ko-KR" altLang="en-US" sz="2400" dirty="0" err="1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한메일</a:t>
              </a:r>
              <a:r>
                <a:rPr lang="ko-KR" altLang="en-US" sz="2400" dirty="0">
                  <a:solidFill>
                    <a:schemeClr val="bg1">
                      <a:lumMod val="50000"/>
                    </a:schemeClr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 </a:t>
              </a:r>
              <a:endParaRPr lang="en-US" altLang="ko-KR" sz="2400" dirty="0">
                <a:solidFill>
                  <a:schemeClr val="bg1">
                    <a:lumMod val="50000"/>
                  </a:schemeClr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</p:grpSp>
      <p:grpSp>
        <p:nvGrpSpPr>
          <p:cNvPr id="72" name="그룹 71"/>
          <p:cNvGrpSpPr/>
          <p:nvPr/>
        </p:nvGrpSpPr>
        <p:grpSpPr>
          <a:xfrm>
            <a:off x="1071839" y="1849988"/>
            <a:ext cx="13656622" cy="2731011"/>
            <a:chOff x="1071839" y="1849988"/>
            <a:chExt cx="11407725" cy="2731011"/>
          </a:xfrm>
        </p:grpSpPr>
        <p:sp>
          <p:nvSpPr>
            <p:cNvPr id="74" name="직사각형 73"/>
            <p:cNvSpPr/>
            <p:nvPr/>
          </p:nvSpPr>
          <p:spPr>
            <a:xfrm>
              <a:off x="5508191" y="1849988"/>
              <a:ext cx="6971373" cy="2646878"/>
            </a:xfrm>
            <a:prstGeom prst="rect">
              <a:avLst/>
            </a:prstGeom>
            <a:scene3d>
              <a:camera prst="orthographicFron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ko-KR" altLang="en-US" sz="16600" dirty="0">
                  <a:solidFill>
                    <a:srgbClr val="00206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한글날</a:t>
              </a:r>
              <a:endParaRPr lang="en-US" altLang="ko-KR" sz="16600" dirty="0">
                <a:solidFill>
                  <a:srgbClr val="002060"/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  <p:sp>
          <p:nvSpPr>
            <p:cNvPr id="75" name="직사각형 74"/>
            <p:cNvSpPr/>
            <p:nvPr/>
          </p:nvSpPr>
          <p:spPr>
            <a:xfrm>
              <a:off x="1071839" y="2101007"/>
              <a:ext cx="3433101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0" b="1" dirty="0">
                  <a:solidFill>
                    <a:srgbClr val="002060"/>
                  </a:solidFill>
                  <a:latin typeface="나눔명조" panose="02020603020101020101" pitchFamily="18" charset="-127"/>
                  <a:ea typeface="나눔명조" panose="02020603020101020101" pitchFamily="18" charset="-127"/>
                </a:rPr>
                <a:t>572</a:t>
              </a:r>
              <a:r>
                <a:rPr lang="ko-KR" altLang="en-US" sz="8000" b="1" dirty="0">
                  <a:solidFill>
                    <a:srgbClr val="002060"/>
                  </a:solidFill>
                  <a:latin typeface="나눔명조" panose="02020603020101020101" pitchFamily="18" charset="-127"/>
                  <a:ea typeface="나눔명조" panose="02020603020101020101" pitchFamily="18" charset="-127"/>
                </a:rPr>
                <a:t>돌</a:t>
              </a:r>
            </a:p>
          </p:txBody>
        </p:sp>
        <p:sp>
          <p:nvSpPr>
            <p:cNvPr id="76" name="직사각형 75"/>
            <p:cNvSpPr/>
            <p:nvPr/>
          </p:nvSpPr>
          <p:spPr>
            <a:xfrm>
              <a:off x="4092693" y="1934121"/>
              <a:ext cx="1811975" cy="26468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6600" spc="-300" dirty="0">
                  <a:solidFill>
                    <a:srgbClr val="002060"/>
                  </a:solidFill>
                  <a:latin typeface="나눔명조OTF 옛한글" panose="02000503000000000000" pitchFamily="50" charset="-127"/>
                  <a:ea typeface="나눔명조OTF 옛한글" panose="02000503000000000000" pitchFamily="50" charset="-127"/>
                </a:rPr>
                <a:t>│</a:t>
              </a:r>
              <a:endParaRPr lang="ko-KR" altLang="en-US" sz="16600" dirty="0">
                <a:solidFill>
                  <a:srgbClr val="002060"/>
                </a:solidFill>
                <a:latin typeface="나눔명조OTF 옛한글" panose="02000503000000000000" pitchFamily="50" charset="-127"/>
                <a:ea typeface="나눔명조OTF 옛한글" panose="02000503000000000000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902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00" y="15078075"/>
            <a:ext cx="7975600" cy="43561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3350" y="22468205"/>
            <a:ext cx="6350000" cy="635000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5840" y="14813280"/>
            <a:ext cx="15909925" cy="1590992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8625" y="5349875"/>
            <a:ext cx="8255000" cy="82550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085" y="9001125"/>
            <a:ext cx="8255000" cy="82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9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</TotalTime>
  <Words>1088</Words>
  <Application>Microsoft Office PowerPoint</Application>
  <PresentationFormat>사용자 지정</PresentationFormat>
  <Paragraphs>140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나눔명조</vt:lpstr>
      <vt:lpstr>나눔명조OTF 옛한글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max s</dc:creator>
  <cp:lastModifiedBy>s max</cp:lastModifiedBy>
  <cp:revision>112</cp:revision>
  <dcterms:created xsi:type="dcterms:W3CDTF">2015-09-30T04:35:48Z</dcterms:created>
  <dcterms:modified xsi:type="dcterms:W3CDTF">2018-10-08T03:11:53Z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C:\Users\soo-yeol\Desktop\0 한글날\한글날 - 복사본.pptx</vt:lpwstr>
  </property>
</Properties>
</file>