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5" r:id="rId2"/>
    <p:sldId id="270" r:id="rId3"/>
    <p:sldId id="269" r:id="rId4"/>
    <p:sldId id="268" r:id="rId5"/>
    <p:sldId id="267" r:id="rId6"/>
    <p:sldId id="266" r:id="rId7"/>
    <p:sldId id="262" r:id="rId8"/>
    <p:sldId id="264" r:id="rId9"/>
  </p:sldIdLst>
  <p:sldSz cx="21383625" cy="30275213"/>
  <p:notesSz cx="6858000" cy="9144000"/>
  <p:defaultTextStyle>
    <a:defPPr>
      <a:defRPr lang="ko-KR"/>
    </a:defPPr>
    <a:lvl1pPr marL="0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675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351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025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8701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376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051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7725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7400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58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A628"/>
    <a:srgbClr val="006600"/>
    <a:srgbClr val="FFFF66"/>
    <a:srgbClr val="FFFF99"/>
    <a:srgbClr val="FFFFCC"/>
    <a:srgbClr val="FFCCFF"/>
    <a:srgbClr val="CCFFCC"/>
    <a:srgbClr val="FFCCCC"/>
    <a:srgbClr val="CCFF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62" autoAdjust="0"/>
    <p:restoredTop sz="94660"/>
  </p:normalViewPr>
  <p:slideViewPr>
    <p:cSldViewPr snapToGrid="0" showGuides="1">
      <p:cViewPr>
        <p:scale>
          <a:sx n="10" d="100"/>
          <a:sy n="10" d="100"/>
        </p:scale>
        <p:origin x="3096" y="678"/>
      </p:cViewPr>
      <p:guideLst>
        <p:guide orient="horz" pos="9558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8675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6273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2515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148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4671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3501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0742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7216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444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880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6453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6264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138324" rtl="0" eaLnBrk="1" latinLnBrk="1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1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TextBox 336"/>
          <p:cNvSpPr txBox="1"/>
          <p:nvPr/>
        </p:nvSpPr>
        <p:spPr>
          <a:xfrm>
            <a:off x="8185804" y="2730650"/>
            <a:ext cx="466344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5000" spc="-300" dirty="0" smtClean="0">
                <a:solidFill>
                  <a:srgbClr val="D9A628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15</a:t>
            </a:r>
            <a:endParaRPr lang="ko-KR" altLang="en-US" sz="25000" spc="-300" baseline="30000" dirty="0">
              <a:solidFill>
                <a:srgbClr val="D9A628"/>
              </a:solidFill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338" name="TextBox 337"/>
          <p:cNvSpPr txBox="1"/>
          <p:nvPr/>
        </p:nvSpPr>
        <p:spPr>
          <a:xfrm>
            <a:off x="10917978" y="3317556"/>
            <a:ext cx="12355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dirty="0" err="1" smtClean="0">
                <a:solidFill>
                  <a:schemeClr val="bg1">
                    <a:lumMod val="95000"/>
                  </a:schemeClr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th</a:t>
            </a:r>
            <a:endParaRPr lang="ko-KR" altLang="en-US" sz="4400" dirty="0">
              <a:solidFill>
                <a:schemeClr val="bg1">
                  <a:lumMod val="95000"/>
                </a:schemeClr>
              </a:solidFill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407" name="직사각형 406"/>
          <p:cNvSpPr/>
          <p:nvPr/>
        </p:nvSpPr>
        <p:spPr>
          <a:xfrm rot="5400000">
            <a:off x="154508" y="1012236"/>
            <a:ext cx="1017783" cy="12600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6600"/>
              </a:solidFill>
            </a:endParaRPr>
          </a:p>
        </p:txBody>
      </p:sp>
      <p:sp>
        <p:nvSpPr>
          <p:cNvPr id="408" name="직사각형 407"/>
          <p:cNvSpPr/>
          <p:nvPr/>
        </p:nvSpPr>
        <p:spPr>
          <a:xfrm>
            <a:off x="842872" y="560568"/>
            <a:ext cx="464742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ko-KR" altLang="en-US" sz="6000" kern="0" dirty="0" smtClean="0">
                <a:solidFill>
                  <a:srgbClr val="0066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소사고 제</a:t>
            </a:r>
            <a:r>
              <a:rPr lang="en-US" altLang="ko-KR" sz="6000" kern="0" dirty="0" smtClean="0">
                <a:solidFill>
                  <a:srgbClr val="0066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15</a:t>
            </a:r>
            <a:r>
              <a:rPr lang="ko-KR" altLang="en-US" sz="6000" kern="0" dirty="0" smtClean="0">
                <a:solidFill>
                  <a:srgbClr val="0066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회</a:t>
            </a:r>
            <a:endParaRPr lang="ko-KR" altLang="en-US" sz="7200" kern="0" dirty="0">
              <a:solidFill>
                <a:srgbClr val="D9A628"/>
              </a:solidFill>
              <a:effectLst/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409" name="직사각형 408"/>
          <p:cNvSpPr/>
          <p:nvPr/>
        </p:nvSpPr>
        <p:spPr>
          <a:xfrm>
            <a:off x="1358824" y="27255370"/>
            <a:ext cx="955902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ko-KR" altLang="en-US" sz="5400" kern="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일시｜</a:t>
            </a:r>
            <a:r>
              <a:rPr lang="en-US" altLang="ko-KR" sz="5400" kern="0" dirty="0" smtClean="0">
                <a:solidFill>
                  <a:srgbClr val="C000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`15.12.24</a:t>
            </a:r>
            <a:r>
              <a:rPr lang="en-US" altLang="ko-KR" sz="5400" kern="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(</a:t>
            </a:r>
            <a:r>
              <a:rPr lang="ko-KR" altLang="en-US" sz="5400" kern="0" dirty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목</a:t>
            </a:r>
            <a:r>
              <a:rPr lang="en-US" altLang="ko-KR" sz="5400" kern="0" dirty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) </a:t>
            </a:r>
            <a:r>
              <a:rPr lang="en-US" altLang="ko-KR" sz="5400" kern="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9:00~17:00</a:t>
            </a:r>
            <a:endParaRPr lang="ko-KR" altLang="en-US" sz="5400" kern="0" dirty="0">
              <a:solidFill>
                <a:srgbClr val="006600"/>
              </a:solidFill>
              <a:effectLst/>
              <a:latin typeface="a고딕15" panose="02020600000000000000" pitchFamily="18" charset="-127"/>
              <a:ea typeface="a고딕15" panose="02020600000000000000" pitchFamily="18" charset="-127"/>
            </a:endParaRPr>
          </a:p>
        </p:txBody>
      </p:sp>
      <p:sp>
        <p:nvSpPr>
          <p:cNvPr id="410" name="직사각형 409"/>
          <p:cNvSpPr/>
          <p:nvPr/>
        </p:nvSpPr>
        <p:spPr>
          <a:xfrm>
            <a:off x="1358824" y="28242532"/>
            <a:ext cx="726513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ko-KR" altLang="en-US" sz="5400" kern="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장소｜소사고등학교 교정</a:t>
            </a:r>
            <a:endParaRPr lang="ko-KR" altLang="en-US" sz="5400" kern="0" dirty="0">
              <a:solidFill>
                <a:srgbClr val="006600"/>
              </a:solidFill>
              <a:effectLst/>
              <a:latin typeface="a고딕15" panose="02020600000000000000" pitchFamily="18" charset="-127"/>
              <a:ea typeface="a고딕15" panose="02020600000000000000" pitchFamily="18" charset="-127"/>
            </a:endParaRPr>
          </a:p>
        </p:txBody>
      </p:sp>
      <p:sp>
        <p:nvSpPr>
          <p:cNvPr id="411" name="직사각형 410"/>
          <p:cNvSpPr/>
          <p:nvPr/>
        </p:nvSpPr>
        <p:spPr>
          <a:xfrm>
            <a:off x="11717160" y="27315166"/>
            <a:ext cx="92559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altLang="ko-KR" sz="44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1</a:t>
            </a:r>
            <a:r>
              <a:rPr lang="ko-KR" altLang="en-US" sz="44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부｜전시</a:t>
            </a:r>
            <a:r>
              <a:rPr lang="en-US" altLang="ko-KR" sz="4400" kern="0" spc="-150" dirty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, </a:t>
            </a:r>
            <a:r>
              <a:rPr lang="ko-KR" altLang="en-US" sz="44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외부공연</a:t>
            </a:r>
            <a:r>
              <a:rPr lang="en-US" altLang="ko-KR" sz="4400" kern="0" spc="-150" dirty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, </a:t>
            </a:r>
            <a:r>
              <a:rPr lang="ko-KR" altLang="en-US" sz="44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부스체험</a:t>
            </a:r>
            <a:endParaRPr lang="ko-KR" altLang="en-US" sz="4400" kern="0" spc="-150" dirty="0">
              <a:solidFill>
                <a:srgbClr val="006600"/>
              </a:solidFill>
              <a:latin typeface="a고딕15" panose="02020600000000000000" pitchFamily="18" charset="-127"/>
              <a:ea typeface="a고딕15" panose="02020600000000000000" pitchFamily="18" charset="-127"/>
            </a:endParaRPr>
          </a:p>
        </p:txBody>
      </p:sp>
      <p:sp>
        <p:nvSpPr>
          <p:cNvPr id="412" name="직사각형 411"/>
          <p:cNvSpPr/>
          <p:nvPr/>
        </p:nvSpPr>
        <p:spPr>
          <a:xfrm>
            <a:off x="11717160" y="28071607"/>
            <a:ext cx="92559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sz="44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2</a:t>
            </a:r>
            <a:r>
              <a:rPr lang="ko-KR" altLang="en-US" sz="44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부｜동아리발표회</a:t>
            </a:r>
            <a:r>
              <a:rPr lang="en-US" altLang="ko-KR" sz="4400" kern="0" spc="-150" dirty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, </a:t>
            </a:r>
            <a:r>
              <a:rPr lang="ko-KR" altLang="en-US" sz="4400" kern="0" spc="-150" dirty="0" err="1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코스프레</a:t>
            </a:r>
            <a:r>
              <a:rPr lang="en-US" altLang="ko-KR" sz="4400" kern="0" spc="-150" dirty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, </a:t>
            </a:r>
            <a:r>
              <a:rPr lang="ko-KR" altLang="en-US" sz="4400" kern="0" spc="-150" dirty="0" err="1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복면가왕</a:t>
            </a:r>
            <a:endParaRPr lang="ko-KR" altLang="en-US" sz="4400" kern="0" spc="-150" dirty="0">
              <a:solidFill>
                <a:srgbClr val="006600"/>
              </a:solidFill>
              <a:effectLst/>
              <a:latin typeface="a고딕15" panose="02020600000000000000" pitchFamily="18" charset="-127"/>
              <a:ea typeface="a고딕15" panose="02020600000000000000" pitchFamily="18" charset="-127"/>
            </a:endParaRPr>
          </a:p>
        </p:txBody>
      </p:sp>
      <p:sp>
        <p:nvSpPr>
          <p:cNvPr id="413" name="직사각형 412"/>
          <p:cNvSpPr/>
          <p:nvPr/>
        </p:nvSpPr>
        <p:spPr>
          <a:xfrm>
            <a:off x="9786479" y="29652420"/>
            <a:ext cx="93308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8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주소｜부천시 </a:t>
            </a:r>
            <a:r>
              <a:rPr lang="ko-KR" altLang="en-US" sz="2800" kern="0" spc="-150" dirty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소사구 </a:t>
            </a:r>
            <a:r>
              <a:rPr lang="ko-KR" altLang="en-US" sz="28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소사로 </a:t>
            </a:r>
            <a:r>
              <a:rPr lang="en-US" altLang="ko-KR" sz="28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78</a:t>
            </a:r>
            <a:r>
              <a:rPr lang="ko-KR" altLang="en-US" sz="28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번 길 </a:t>
            </a:r>
            <a:r>
              <a:rPr lang="en-US" altLang="ko-KR" sz="28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22 </a:t>
            </a:r>
            <a:r>
              <a:rPr lang="ko-KR" altLang="en-US" sz="28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소사고등학교</a:t>
            </a:r>
            <a:endParaRPr lang="ko-KR" altLang="en-US" sz="2800" kern="0" spc="-150" dirty="0">
              <a:solidFill>
                <a:srgbClr val="006600"/>
              </a:solidFill>
              <a:effectLst/>
              <a:latin typeface="a고딕15" panose="02020600000000000000" pitchFamily="18" charset="-127"/>
              <a:ea typeface="a고딕15" panose="02020600000000000000" pitchFamily="18" charset="-127"/>
            </a:endParaRPr>
          </a:p>
        </p:txBody>
      </p:sp>
      <p:sp>
        <p:nvSpPr>
          <p:cNvPr id="414" name="직사각형 413"/>
          <p:cNvSpPr/>
          <p:nvPr/>
        </p:nvSpPr>
        <p:spPr>
          <a:xfrm>
            <a:off x="17392650" y="29652420"/>
            <a:ext cx="391553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800" kern="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문의｜</a:t>
            </a:r>
            <a:r>
              <a:rPr lang="en-US" altLang="ko-KR" sz="2800" kern="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032) 720 - 7004</a:t>
            </a:r>
            <a:endParaRPr lang="ko-KR" altLang="en-US" sz="2800" kern="0" dirty="0">
              <a:solidFill>
                <a:srgbClr val="006600"/>
              </a:solidFill>
              <a:latin typeface="a고딕15" panose="02020600000000000000" pitchFamily="18" charset="-127"/>
              <a:ea typeface="a고딕15" panose="02020600000000000000" pitchFamily="18" charset="-127"/>
            </a:endParaRPr>
          </a:p>
        </p:txBody>
      </p:sp>
      <p:sp>
        <p:nvSpPr>
          <p:cNvPr id="415" name="직사각형 414"/>
          <p:cNvSpPr/>
          <p:nvPr/>
        </p:nvSpPr>
        <p:spPr>
          <a:xfrm rot="5400000">
            <a:off x="220819" y="28179918"/>
            <a:ext cx="1897814" cy="91553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6600"/>
              </a:solidFill>
            </a:endParaRPr>
          </a:p>
        </p:txBody>
      </p:sp>
      <p:sp>
        <p:nvSpPr>
          <p:cNvPr id="416" name="직사각형 415"/>
          <p:cNvSpPr/>
          <p:nvPr/>
        </p:nvSpPr>
        <p:spPr>
          <a:xfrm rot="5400000">
            <a:off x="10682589" y="28035426"/>
            <a:ext cx="1611505" cy="94786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6600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83914">
            <a:off x="8459076" y="2455783"/>
            <a:ext cx="942369" cy="94236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" name="그룹 5"/>
          <p:cNvGrpSpPr>
            <a:grpSpLocks noChangeAspect="1"/>
          </p:cNvGrpSpPr>
          <p:nvPr/>
        </p:nvGrpSpPr>
        <p:grpSpPr>
          <a:xfrm>
            <a:off x="3605604" y="6654365"/>
            <a:ext cx="15139596" cy="19598586"/>
            <a:chOff x="4492864" y="7382905"/>
            <a:chExt cx="13249255" cy="17151492"/>
          </a:xfrm>
        </p:grpSpPr>
        <p:grpSp>
          <p:nvGrpSpPr>
            <p:cNvPr id="3" name="그룹 2"/>
            <p:cNvGrpSpPr>
              <a:grpSpLocks noChangeAspect="1"/>
            </p:cNvGrpSpPr>
            <p:nvPr/>
          </p:nvGrpSpPr>
          <p:grpSpPr>
            <a:xfrm>
              <a:off x="4492864" y="7382905"/>
              <a:ext cx="12397897" cy="16777253"/>
              <a:chOff x="5382460" y="7151236"/>
              <a:chExt cx="10590174" cy="14330981"/>
            </a:xfrm>
          </p:grpSpPr>
          <p:grpSp>
            <p:nvGrpSpPr>
              <p:cNvPr id="433" name="그룹 432"/>
              <p:cNvGrpSpPr/>
              <p:nvPr/>
            </p:nvGrpSpPr>
            <p:grpSpPr>
              <a:xfrm>
                <a:off x="7176210" y="7151236"/>
                <a:ext cx="7110706" cy="3675552"/>
                <a:chOff x="7176210" y="7208386"/>
                <a:chExt cx="7110706" cy="3675552"/>
              </a:xfrm>
            </p:grpSpPr>
            <p:sp>
              <p:nvSpPr>
                <p:cNvPr id="327" name="자유형 326"/>
                <p:cNvSpPr/>
                <p:nvPr/>
              </p:nvSpPr>
              <p:spPr>
                <a:xfrm rot="2400000">
                  <a:off x="9775916" y="7252411"/>
                  <a:ext cx="1852061" cy="1583518"/>
                </a:xfrm>
                <a:custGeom>
                  <a:avLst/>
                  <a:gdLst>
                    <a:gd name="connsiteX0" fmla="*/ 77980 w 1852061"/>
                    <a:gd name="connsiteY0" fmla="*/ 965660 h 1583518"/>
                    <a:gd name="connsiteX1" fmla="*/ 137459 w 1852061"/>
                    <a:gd name="connsiteY1" fmla="*/ 953554 h 1583518"/>
                    <a:gd name="connsiteX2" fmla="*/ 965656 w 1852061"/>
                    <a:gd name="connsiteY2" fmla="*/ 543049 h 1583518"/>
                    <a:gd name="connsiteX3" fmla="*/ 1368734 w 1852061"/>
                    <a:gd name="connsiteY3" fmla="*/ 76290 h 1583518"/>
                    <a:gd name="connsiteX4" fmla="*/ 1412217 w 1852061"/>
                    <a:gd name="connsiteY4" fmla="*/ 0 h 1583518"/>
                    <a:gd name="connsiteX5" fmla="*/ 1757912 w 1852061"/>
                    <a:gd name="connsiteY5" fmla="*/ 0 h 1583518"/>
                    <a:gd name="connsiteX6" fmla="*/ 1761096 w 1852061"/>
                    <a:gd name="connsiteY6" fmla="*/ 220688 h 1583518"/>
                    <a:gd name="connsiteX7" fmla="*/ 1838378 w 1852061"/>
                    <a:gd name="connsiteY7" fmla="*/ 948274 h 1583518"/>
                    <a:gd name="connsiteX8" fmla="*/ 1852061 w 1852061"/>
                    <a:gd name="connsiteY8" fmla="*/ 1018768 h 1583518"/>
                    <a:gd name="connsiteX9" fmla="*/ 1103100 w 1852061"/>
                    <a:gd name="connsiteY9" fmla="*/ 1018767 h 1583518"/>
                    <a:gd name="connsiteX10" fmla="*/ 1003519 w 1852061"/>
                    <a:gd name="connsiteY10" fmla="*/ 1583518 h 1583518"/>
                    <a:gd name="connsiteX11" fmla="*/ 998912 w 1852061"/>
                    <a:gd name="connsiteY11" fmla="*/ 1583337 h 1583518"/>
                    <a:gd name="connsiteX12" fmla="*/ 74818 w 1852061"/>
                    <a:gd name="connsiteY12" fmla="*/ 1429448 h 1583518"/>
                    <a:gd name="connsiteX13" fmla="*/ 0 w 1852061"/>
                    <a:gd name="connsiteY13" fmla="*/ 1407905 h 1583518"/>
                    <a:gd name="connsiteX14" fmla="*/ 77980 w 1852061"/>
                    <a:gd name="connsiteY14" fmla="*/ 965660 h 15835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852061" h="1583518">
                      <a:moveTo>
                        <a:pt x="77980" y="965660"/>
                      </a:moveTo>
                      <a:lnTo>
                        <a:pt x="137459" y="953554"/>
                      </a:lnTo>
                      <a:cubicBezTo>
                        <a:pt x="445865" y="879624"/>
                        <a:pt x="726024" y="744124"/>
                        <a:pt x="965656" y="543049"/>
                      </a:cubicBezTo>
                      <a:cubicBezTo>
                        <a:pt x="1125410" y="408999"/>
                        <a:pt x="1259591" y="252150"/>
                        <a:pt x="1368734" y="76290"/>
                      </a:cubicBezTo>
                      <a:lnTo>
                        <a:pt x="1412217" y="0"/>
                      </a:lnTo>
                      <a:lnTo>
                        <a:pt x="1757912" y="0"/>
                      </a:lnTo>
                      <a:lnTo>
                        <a:pt x="1761096" y="220688"/>
                      </a:lnTo>
                      <a:cubicBezTo>
                        <a:pt x="1770111" y="458797"/>
                        <a:pt x="1795928" y="701995"/>
                        <a:pt x="1838378" y="948274"/>
                      </a:cubicBezTo>
                      <a:lnTo>
                        <a:pt x="1852061" y="1018768"/>
                      </a:lnTo>
                      <a:lnTo>
                        <a:pt x="1103100" y="1018767"/>
                      </a:lnTo>
                      <a:lnTo>
                        <a:pt x="1003519" y="1583518"/>
                      </a:lnTo>
                      <a:lnTo>
                        <a:pt x="998912" y="1583337"/>
                      </a:lnTo>
                      <a:cubicBezTo>
                        <a:pt x="696532" y="1563535"/>
                        <a:pt x="386959" y="1511832"/>
                        <a:pt x="74818" y="1429448"/>
                      </a:cubicBezTo>
                      <a:lnTo>
                        <a:pt x="0" y="1407905"/>
                      </a:lnTo>
                      <a:lnTo>
                        <a:pt x="77980" y="96566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>
                  <a:solidFill>
                    <a:srgbClr val="008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25" name="자유형 324"/>
                <p:cNvSpPr/>
                <p:nvPr/>
              </p:nvSpPr>
              <p:spPr>
                <a:xfrm rot="2400000">
                  <a:off x="7848758" y="8272028"/>
                  <a:ext cx="1236842" cy="2611910"/>
                </a:xfrm>
                <a:custGeom>
                  <a:avLst/>
                  <a:gdLst>
                    <a:gd name="connsiteX0" fmla="*/ 296855 w 1236842"/>
                    <a:gd name="connsiteY0" fmla="*/ 0 h 2611910"/>
                    <a:gd name="connsiteX1" fmla="*/ 470693 w 1236842"/>
                    <a:gd name="connsiteY1" fmla="*/ 83491 h 2611910"/>
                    <a:gd name="connsiteX2" fmla="*/ 1163831 w 1236842"/>
                    <a:gd name="connsiteY2" fmla="*/ 485836 h 2611910"/>
                    <a:gd name="connsiteX3" fmla="*/ 1236842 w 1236842"/>
                    <a:gd name="connsiteY3" fmla="*/ 535919 h 2611910"/>
                    <a:gd name="connsiteX4" fmla="*/ 900694 w 1236842"/>
                    <a:gd name="connsiteY4" fmla="*/ 2442301 h 2611910"/>
                    <a:gd name="connsiteX5" fmla="*/ 872676 w 1236842"/>
                    <a:gd name="connsiteY5" fmla="*/ 2541603 h 2611910"/>
                    <a:gd name="connsiteX6" fmla="*/ 836473 w 1236842"/>
                    <a:gd name="connsiteY6" fmla="*/ 2611910 h 2611910"/>
                    <a:gd name="connsiteX7" fmla="*/ 719297 w 1236842"/>
                    <a:gd name="connsiteY7" fmla="*/ 2500135 h 2611910"/>
                    <a:gd name="connsiteX8" fmla="*/ 218207 w 1236842"/>
                    <a:gd name="connsiteY8" fmla="*/ 1957110 h 2611910"/>
                    <a:gd name="connsiteX9" fmla="*/ 60907 w 1236842"/>
                    <a:gd name="connsiteY9" fmla="*/ 1763531 h 2611910"/>
                    <a:gd name="connsiteX10" fmla="*/ 0 w 1236842"/>
                    <a:gd name="connsiteY10" fmla="*/ 1683540 h 2611910"/>
                    <a:gd name="connsiteX11" fmla="*/ 296855 w 1236842"/>
                    <a:gd name="connsiteY11" fmla="*/ 0 h 26119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236842" h="2611910">
                      <a:moveTo>
                        <a:pt x="296855" y="0"/>
                      </a:moveTo>
                      <a:lnTo>
                        <a:pt x="470693" y="83491"/>
                      </a:lnTo>
                      <a:cubicBezTo>
                        <a:pt x="704195" y="201378"/>
                        <a:pt x="935891" y="335664"/>
                        <a:pt x="1163831" y="485836"/>
                      </a:cubicBezTo>
                      <a:lnTo>
                        <a:pt x="1236842" y="535919"/>
                      </a:lnTo>
                      <a:lnTo>
                        <a:pt x="900694" y="2442301"/>
                      </a:lnTo>
                      <a:cubicBezTo>
                        <a:pt x="894587" y="2476933"/>
                        <a:pt x="885116" y="2510125"/>
                        <a:pt x="872676" y="2541603"/>
                      </a:cubicBezTo>
                      <a:lnTo>
                        <a:pt x="836473" y="2611910"/>
                      </a:lnTo>
                      <a:lnTo>
                        <a:pt x="719297" y="2500135"/>
                      </a:lnTo>
                      <a:cubicBezTo>
                        <a:pt x="547048" y="2330514"/>
                        <a:pt x="379506" y="2149338"/>
                        <a:pt x="218207" y="1957110"/>
                      </a:cubicBezTo>
                      <a:cubicBezTo>
                        <a:pt x="164441" y="1893033"/>
                        <a:pt x="112005" y="1828487"/>
                        <a:pt x="60907" y="1763531"/>
                      </a:cubicBezTo>
                      <a:lnTo>
                        <a:pt x="0" y="1683540"/>
                      </a:lnTo>
                      <a:lnTo>
                        <a:pt x="296855" y="0"/>
                      </a:lnTo>
                      <a:close/>
                    </a:path>
                  </a:pathLst>
                </a:custGeom>
                <a:solidFill>
                  <a:srgbClr val="00CC00"/>
                </a:solidFill>
                <a:ln>
                  <a:solidFill>
                    <a:srgbClr val="00C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22" name="자유형 321"/>
                <p:cNvSpPr/>
                <p:nvPr/>
              </p:nvSpPr>
              <p:spPr>
                <a:xfrm rot="2400000">
                  <a:off x="12419320" y="9353398"/>
                  <a:ext cx="1778523" cy="1018769"/>
                </a:xfrm>
                <a:custGeom>
                  <a:avLst/>
                  <a:gdLst>
                    <a:gd name="connsiteX0" fmla="*/ 903543 w 1778523"/>
                    <a:gd name="connsiteY0" fmla="*/ 0 h 1018769"/>
                    <a:gd name="connsiteX1" fmla="*/ 1077419 w 1778523"/>
                    <a:gd name="connsiteY1" fmla="*/ 1 h 1018769"/>
                    <a:gd name="connsiteX2" fmla="*/ 1225436 w 1778523"/>
                    <a:gd name="connsiteY2" fmla="*/ 170858 h 1018769"/>
                    <a:gd name="connsiteX3" fmla="*/ 1673199 w 1778523"/>
                    <a:gd name="connsiteY3" fmla="*/ 758631 h 1018769"/>
                    <a:gd name="connsiteX4" fmla="*/ 1778523 w 1778523"/>
                    <a:gd name="connsiteY4" fmla="*/ 916865 h 1018769"/>
                    <a:gd name="connsiteX5" fmla="*/ 1760453 w 1778523"/>
                    <a:gd name="connsiteY5" fmla="*/ 931775 h 1018769"/>
                    <a:gd name="connsiteX6" fmla="*/ 1475651 w 1778523"/>
                    <a:gd name="connsiteY6" fmla="*/ 1018769 h 1018769"/>
                    <a:gd name="connsiteX7" fmla="*/ 0 w 1778523"/>
                    <a:gd name="connsiteY7" fmla="*/ 1018769 h 1018769"/>
                    <a:gd name="connsiteX8" fmla="*/ 31655 w 1778523"/>
                    <a:gd name="connsiteY8" fmla="*/ 997537 h 1018769"/>
                    <a:gd name="connsiteX9" fmla="*/ 198738 w 1778523"/>
                    <a:gd name="connsiteY9" fmla="*/ 867240 h 1018769"/>
                    <a:gd name="connsiteX10" fmla="*/ 868525 w 1778523"/>
                    <a:gd name="connsiteY10" fmla="*/ 65628 h 1018769"/>
                    <a:gd name="connsiteX11" fmla="*/ 903543 w 1778523"/>
                    <a:gd name="connsiteY11" fmla="*/ 0 h 10187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778523" h="1018769">
                      <a:moveTo>
                        <a:pt x="903543" y="0"/>
                      </a:moveTo>
                      <a:lnTo>
                        <a:pt x="1077419" y="1"/>
                      </a:lnTo>
                      <a:lnTo>
                        <a:pt x="1225436" y="170858"/>
                      </a:lnTo>
                      <a:cubicBezTo>
                        <a:pt x="1386735" y="363086"/>
                        <a:pt x="1536065" y="559544"/>
                        <a:pt x="1673199" y="758631"/>
                      </a:cubicBezTo>
                      <a:lnTo>
                        <a:pt x="1778523" y="916865"/>
                      </a:lnTo>
                      <a:lnTo>
                        <a:pt x="1760453" y="931775"/>
                      </a:lnTo>
                      <a:cubicBezTo>
                        <a:pt x="1679155" y="986698"/>
                        <a:pt x="1581148" y="1018770"/>
                        <a:pt x="1475651" y="1018769"/>
                      </a:cubicBezTo>
                      <a:lnTo>
                        <a:pt x="0" y="1018769"/>
                      </a:lnTo>
                      <a:lnTo>
                        <a:pt x="31655" y="997537"/>
                      </a:lnTo>
                      <a:cubicBezTo>
                        <a:pt x="88617" y="956315"/>
                        <a:pt x="144336" y="912889"/>
                        <a:pt x="198738" y="867240"/>
                      </a:cubicBezTo>
                      <a:cubicBezTo>
                        <a:pt x="470749" y="638996"/>
                        <a:pt x="693751" y="368689"/>
                        <a:pt x="868525" y="65628"/>
                      </a:cubicBezTo>
                      <a:lnTo>
                        <a:pt x="903543" y="0"/>
                      </a:lnTo>
                      <a:close/>
                    </a:path>
                  </a:pathLst>
                </a:custGeom>
                <a:solidFill>
                  <a:srgbClr val="006600"/>
                </a:solidFill>
                <a:ln>
                  <a:solidFill>
                    <a:srgbClr val="0066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87" name="자유형 286"/>
                <p:cNvSpPr/>
                <p:nvPr/>
              </p:nvSpPr>
              <p:spPr>
                <a:xfrm rot="2400000">
                  <a:off x="10094802" y="7208386"/>
                  <a:ext cx="1334237" cy="965660"/>
                </a:xfrm>
                <a:custGeom>
                  <a:avLst/>
                  <a:gdLst>
                    <a:gd name="connsiteX0" fmla="*/ 302039 w 1334237"/>
                    <a:gd name="connsiteY0" fmla="*/ 111886 h 965660"/>
                    <a:gd name="connsiteX1" fmla="*/ 304452 w 1334237"/>
                    <a:gd name="connsiteY1" fmla="*/ 110521 h 965660"/>
                    <a:gd name="connsiteX2" fmla="*/ 332964 w 1334237"/>
                    <a:gd name="connsiteY2" fmla="*/ 86996 h 965660"/>
                    <a:gd name="connsiteX3" fmla="*/ 617767 w 1334237"/>
                    <a:gd name="connsiteY3" fmla="*/ 0 h 965660"/>
                    <a:gd name="connsiteX4" fmla="*/ 1334237 w 1334237"/>
                    <a:gd name="connsiteY4" fmla="*/ 0 h 965660"/>
                    <a:gd name="connsiteX5" fmla="*/ 1290754 w 1334237"/>
                    <a:gd name="connsiteY5" fmla="*/ 76290 h 965660"/>
                    <a:gd name="connsiteX6" fmla="*/ 887676 w 1334237"/>
                    <a:gd name="connsiteY6" fmla="*/ 543049 h 965660"/>
                    <a:gd name="connsiteX7" fmla="*/ 59479 w 1334237"/>
                    <a:gd name="connsiteY7" fmla="*/ 953554 h 965660"/>
                    <a:gd name="connsiteX8" fmla="*/ 0 w 1334237"/>
                    <a:gd name="connsiteY8" fmla="*/ 965660 h 965660"/>
                    <a:gd name="connsiteX9" fmla="*/ 92565 w 1334237"/>
                    <a:gd name="connsiteY9" fmla="*/ 440695 h 965660"/>
                    <a:gd name="connsiteX10" fmla="*/ 227694 w 1334237"/>
                    <a:gd name="connsiteY10" fmla="*/ 175328 h 965660"/>
                    <a:gd name="connsiteX11" fmla="*/ 255816 w 1334237"/>
                    <a:gd name="connsiteY11" fmla="*/ 151330 h 965660"/>
                    <a:gd name="connsiteX12" fmla="*/ 257577 w 1334237"/>
                    <a:gd name="connsiteY12" fmla="*/ 149195 h 965660"/>
                    <a:gd name="connsiteX13" fmla="*/ 279938 w 1334237"/>
                    <a:gd name="connsiteY13" fmla="*/ 130746 h 965660"/>
                    <a:gd name="connsiteX14" fmla="*/ 302039 w 1334237"/>
                    <a:gd name="connsiteY14" fmla="*/ 111886 h 9656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334237" h="965660">
                      <a:moveTo>
                        <a:pt x="302039" y="111886"/>
                      </a:moveTo>
                      <a:lnTo>
                        <a:pt x="304452" y="110521"/>
                      </a:lnTo>
                      <a:lnTo>
                        <a:pt x="332964" y="86996"/>
                      </a:lnTo>
                      <a:cubicBezTo>
                        <a:pt x="414263" y="32071"/>
                        <a:pt x="512269" y="1"/>
                        <a:pt x="617767" y="0"/>
                      </a:cubicBezTo>
                      <a:lnTo>
                        <a:pt x="1334237" y="0"/>
                      </a:lnTo>
                      <a:lnTo>
                        <a:pt x="1290754" y="76290"/>
                      </a:lnTo>
                      <a:cubicBezTo>
                        <a:pt x="1181611" y="252150"/>
                        <a:pt x="1047430" y="408999"/>
                        <a:pt x="887676" y="543049"/>
                      </a:cubicBezTo>
                      <a:cubicBezTo>
                        <a:pt x="648044" y="744124"/>
                        <a:pt x="367885" y="879624"/>
                        <a:pt x="59479" y="953554"/>
                      </a:cubicBezTo>
                      <a:lnTo>
                        <a:pt x="0" y="965660"/>
                      </a:lnTo>
                      <a:lnTo>
                        <a:pt x="92565" y="440695"/>
                      </a:lnTo>
                      <a:cubicBezTo>
                        <a:pt x="110884" y="336801"/>
                        <a:pt x="159486" y="245853"/>
                        <a:pt x="227694" y="175328"/>
                      </a:cubicBezTo>
                      <a:lnTo>
                        <a:pt x="255816" y="151330"/>
                      </a:lnTo>
                      <a:lnTo>
                        <a:pt x="257577" y="149195"/>
                      </a:lnTo>
                      <a:lnTo>
                        <a:pt x="279938" y="130746"/>
                      </a:lnTo>
                      <a:lnTo>
                        <a:pt x="302039" y="111886"/>
                      </a:lnTo>
                      <a:close/>
                    </a:path>
                  </a:pathLst>
                </a:custGeom>
                <a:solidFill>
                  <a:srgbClr val="006600"/>
                </a:solidFill>
                <a:ln>
                  <a:solidFill>
                    <a:srgbClr val="0066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86" name="자유형 285"/>
                <p:cNvSpPr/>
                <p:nvPr/>
              </p:nvSpPr>
              <p:spPr>
                <a:xfrm rot="2400000">
                  <a:off x="8978000" y="8061056"/>
                  <a:ext cx="1125069" cy="1225267"/>
                </a:xfrm>
                <a:custGeom>
                  <a:avLst/>
                  <a:gdLst>
                    <a:gd name="connsiteX0" fmla="*/ 121550 w 1125069"/>
                    <a:gd name="connsiteY0" fmla="*/ 0 h 1225267"/>
                    <a:gd name="connsiteX1" fmla="*/ 196368 w 1125069"/>
                    <a:gd name="connsiteY1" fmla="*/ 21543 h 1225267"/>
                    <a:gd name="connsiteX2" fmla="*/ 1120462 w 1125069"/>
                    <a:gd name="connsiteY2" fmla="*/ 175432 h 1225267"/>
                    <a:gd name="connsiteX3" fmla="*/ 1125069 w 1125069"/>
                    <a:gd name="connsiteY3" fmla="*/ 175613 h 1225267"/>
                    <a:gd name="connsiteX4" fmla="*/ 939987 w 1125069"/>
                    <a:gd name="connsiteY4" fmla="*/ 1225267 h 1225267"/>
                    <a:gd name="connsiteX5" fmla="*/ 866976 w 1125069"/>
                    <a:gd name="connsiteY5" fmla="*/ 1175184 h 1225267"/>
                    <a:gd name="connsiteX6" fmla="*/ 173838 w 1125069"/>
                    <a:gd name="connsiteY6" fmla="*/ 772839 h 1225267"/>
                    <a:gd name="connsiteX7" fmla="*/ 0 w 1125069"/>
                    <a:gd name="connsiteY7" fmla="*/ 689348 h 1225267"/>
                    <a:gd name="connsiteX8" fmla="*/ 121550 w 1125069"/>
                    <a:gd name="connsiteY8" fmla="*/ 0 h 12252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125069" h="1225267">
                      <a:moveTo>
                        <a:pt x="121550" y="0"/>
                      </a:moveTo>
                      <a:lnTo>
                        <a:pt x="196368" y="21543"/>
                      </a:lnTo>
                      <a:cubicBezTo>
                        <a:pt x="508509" y="103927"/>
                        <a:pt x="818082" y="155630"/>
                        <a:pt x="1120462" y="175432"/>
                      </a:cubicBezTo>
                      <a:lnTo>
                        <a:pt x="1125069" y="175613"/>
                      </a:lnTo>
                      <a:lnTo>
                        <a:pt x="939987" y="1225267"/>
                      </a:lnTo>
                      <a:lnTo>
                        <a:pt x="866976" y="1175184"/>
                      </a:lnTo>
                      <a:cubicBezTo>
                        <a:pt x="639036" y="1025012"/>
                        <a:pt x="407340" y="890726"/>
                        <a:pt x="173838" y="772839"/>
                      </a:cubicBezTo>
                      <a:lnTo>
                        <a:pt x="0" y="689348"/>
                      </a:lnTo>
                      <a:lnTo>
                        <a:pt x="121550" y="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>
                  <a:solidFill>
                    <a:srgbClr val="008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85" name="자유형 284"/>
                <p:cNvSpPr/>
                <p:nvPr/>
              </p:nvSpPr>
              <p:spPr>
                <a:xfrm rot="2400000">
                  <a:off x="11246027" y="8607888"/>
                  <a:ext cx="2348179" cy="1018769"/>
                </a:xfrm>
                <a:custGeom>
                  <a:avLst/>
                  <a:gdLst>
                    <a:gd name="connsiteX0" fmla="*/ 0 w 2348179"/>
                    <a:gd name="connsiteY0" fmla="*/ 1 h 1018769"/>
                    <a:gd name="connsiteX1" fmla="*/ 2348179 w 2348179"/>
                    <a:gd name="connsiteY1" fmla="*/ 0 h 1018769"/>
                    <a:gd name="connsiteX2" fmla="*/ 2313161 w 2348179"/>
                    <a:gd name="connsiteY2" fmla="*/ 65628 h 1018769"/>
                    <a:gd name="connsiteX3" fmla="*/ 1643374 w 2348179"/>
                    <a:gd name="connsiteY3" fmla="*/ 867240 h 1018769"/>
                    <a:gd name="connsiteX4" fmla="*/ 1476291 w 2348179"/>
                    <a:gd name="connsiteY4" fmla="*/ 997537 h 1018769"/>
                    <a:gd name="connsiteX5" fmla="*/ 1444636 w 2348179"/>
                    <a:gd name="connsiteY5" fmla="*/ 1018769 h 1018769"/>
                    <a:gd name="connsiteX6" fmla="*/ 94149 w 2348179"/>
                    <a:gd name="connsiteY6" fmla="*/ 1018769 h 1018769"/>
                    <a:gd name="connsiteX7" fmla="*/ 80466 w 2348179"/>
                    <a:gd name="connsiteY7" fmla="*/ 948275 h 1018769"/>
                    <a:gd name="connsiteX8" fmla="*/ 3184 w 2348179"/>
                    <a:gd name="connsiteY8" fmla="*/ 220689 h 1018769"/>
                    <a:gd name="connsiteX9" fmla="*/ 0 w 2348179"/>
                    <a:gd name="connsiteY9" fmla="*/ 1 h 10187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348179" h="1018769">
                      <a:moveTo>
                        <a:pt x="0" y="1"/>
                      </a:moveTo>
                      <a:lnTo>
                        <a:pt x="2348179" y="0"/>
                      </a:lnTo>
                      <a:lnTo>
                        <a:pt x="2313161" y="65628"/>
                      </a:lnTo>
                      <a:cubicBezTo>
                        <a:pt x="2138387" y="368689"/>
                        <a:pt x="1915385" y="638996"/>
                        <a:pt x="1643374" y="867240"/>
                      </a:cubicBezTo>
                      <a:cubicBezTo>
                        <a:pt x="1588972" y="912889"/>
                        <a:pt x="1533253" y="956315"/>
                        <a:pt x="1476291" y="997537"/>
                      </a:cubicBezTo>
                      <a:lnTo>
                        <a:pt x="1444636" y="1018769"/>
                      </a:lnTo>
                      <a:lnTo>
                        <a:pt x="94149" y="1018769"/>
                      </a:lnTo>
                      <a:lnTo>
                        <a:pt x="80466" y="948275"/>
                      </a:lnTo>
                      <a:cubicBezTo>
                        <a:pt x="38016" y="701996"/>
                        <a:pt x="12199" y="458798"/>
                        <a:pt x="3184" y="220689"/>
                      </a:cubicBez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rgbClr val="00CC00"/>
                </a:solidFill>
                <a:ln>
                  <a:solidFill>
                    <a:srgbClr val="00C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80" name="자유형 279"/>
                <p:cNvSpPr/>
                <p:nvPr/>
              </p:nvSpPr>
              <p:spPr>
                <a:xfrm rot="2400000">
                  <a:off x="7176210" y="9565058"/>
                  <a:ext cx="946892" cy="1179776"/>
                </a:xfrm>
                <a:custGeom>
                  <a:avLst/>
                  <a:gdLst>
                    <a:gd name="connsiteX0" fmla="*/ 110419 w 946892"/>
                    <a:gd name="connsiteY0" fmla="*/ 0 h 1179776"/>
                    <a:gd name="connsiteX1" fmla="*/ 171326 w 946892"/>
                    <a:gd name="connsiteY1" fmla="*/ 79991 h 1179776"/>
                    <a:gd name="connsiteX2" fmla="*/ 328626 w 946892"/>
                    <a:gd name="connsiteY2" fmla="*/ 273570 h 1179776"/>
                    <a:gd name="connsiteX3" fmla="*/ 829716 w 946892"/>
                    <a:gd name="connsiteY3" fmla="*/ 816595 h 1179776"/>
                    <a:gd name="connsiteX4" fmla="*/ 946892 w 946892"/>
                    <a:gd name="connsiteY4" fmla="*/ 928370 h 1179776"/>
                    <a:gd name="connsiteX5" fmla="*/ 937260 w 946892"/>
                    <a:gd name="connsiteY5" fmla="*/ 947073 h 1179776"/>
                    <a:gd name="connsiteX6" fmla="*/ 421014 w 946892"/>
                    <a:gd name="connsiteY6" fmla="*/ 1171953 h 1179776"/>
                    <a:gd name="connsiteX7" fmla="*/ 7823 w 946892"/>
                    <a:gd name="connsiteY7" fmla="*/ 581854 h 1179776"/>
                    <a:gd name="connsiteX8" fmla="*/ 110419 w 946892"/>
                    <a:gd name="connsiteY8" fmla="*/ 0 h 11797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46892" h="1179776">
                      <a:moveTo>
                        <a:pt x="110419" y="0"/>
                      </a:moveTo>
                      <a:lnTo>
                        <a:pt x="171326" y="79991"/>
                      </a:lnTo>
                      <a:cubicBezTo>
                        <a:pt x="222424" y="144947"/>
                        <a:pt x="274860" y="209493"/>
                        <a:pt x="328626" y="273570"/>
                      </a:cubicBezTo>
                      <a:cubicBezTo>
                        <a:pt x="489925" y="465798"/>
                        <a:pt x="657467" y="646974"/>
                        <a:pt x="829716" y="816595"/>
                      </a:cubicBezTo>
                      <a:lnTo>
                        <a:pt x="946892" y="928370"/>
                      </a:lnTo>
                      <a:lnTo>
                        <a:pt x="937260" y="947073"/>
                      </a:lnTo>
                      <a:cubicBezTo>
                        <a:pt x="829359" y="1113694"/>
                        <a:pt x="628801" y="1208592"/>
                        <a:pt x="421014" y="1171953"/>
                      </a:cubicBezTo>
                      <a:cubicBezTo>
                        <a:pt x="143965" y="1123102"/>
                        <a:pt x="-41029" y="858905"/>
                        <a:pt x="7823" y="581854"/>
                      </a:cubicBezTo>
                      <a:lnTo>
                        <a:pt x="110419" y="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>
                  <a:solidFill>
                    <a:srgbClr val="008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9" name="자유형 278"/>
                <p:cNvSpPr/>
                <p:nvPr/>
              </p:nvSpPr>
              <p:spPr>
                <a:xfrm rot="2400000">
                  <a:off x="13379299" y="9777966"/>
                  <a:ext cx="907617" cy="916865"/>
                </a:xfrm>
                <a:custGeom>
                  <a:avLst/>
                  <a:gdLst>
                    <a:gd name="connsiteX0" fmla="*/ 0 w 907617"/>
                    <a:gd name="connsiteY0" fmla="*/ 1 h 916865"/>
                    <a:gd name="connsiteX1" fmla="*/ 398233 w 907617"/>
                    <a:gd name="connsiteY1" fmla="*/ 0 h 916865"/>
                    <a:gd name="connsiteX2" fmla="*/ 907617 w 907617"/>
                    <a:gd name="connsiteY2" fmla="*/ 509385 h 916865"/>
                    <a:gd name="connsiteX3" fmla="*/ 907616 w 907617"/>
                    <a:gd name="connsiteY3" fmla="*/ 509384 h 916865"/>
                    <a:gd name="connsiteX4" fmla="*/ 758422 w 907617"/>
                    <a:gd name="connsiteY4" fmla="*/ 869574 h 916865"/>
                    <a:gd name="connsiteX5" fmla="*/ 701104 w 907617"/>
                    <a:gd name="connsiteY5" fmla="*/ 916865 h 916865"/>
                    <a:gd name="connsiteX6" fmla="*/ 595780 w 907617"/>
                    <a:gd name="connsiteY6" fmla="*/ 758631 h 916865"/>
                    <a:gd name="connsiteX7" fmla="*/ 148017 w 907617"/>
                    <a:gd name="connsiteY7" fmla="*/ 170858 h 916865"/>
                    <a:gd name="connsiteX8" fmla="*/ 0 w 907617"/>
                    <a:gd name="connsiteY8" fmla="*/ 1 h 9168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07617" h="916865">
                      <a:moveTo>
                        <a:pt x="0" y="1"/>
                      </a:moveTo>
                      <a:lnTo>
                        <a:pt x="398233" y="0"/>
                      </a:lnTo>
                      <a:cubicBezTo>
                        <a:pt x="679559" y="1"/>
                        <a:pt x="907618" y="228060"/>
                        <a:pt x="907617" y="509385"/>
                      </a:cubicBezTo>
                      <a:lnTo>
                        <a:pt x="907616" y="509384"/>
                      </a:lnTo>
                      <a:cubicBezTo>
                        <a:pt x="907617" y="650048"/>
                        <a:pt x="850602" y="777393"/>
                        <a:pt x="758422" y="869574"/>
                      </a:cubicBezTo>
                      <a:lnTo>
                        <a:pt x="701104" y="916865"/>
                      </a:lnTo>
                      <a:lnTo>
                        <a:pt x="595780" y="758631"/>
                      </a:lnTo>
                      <a:cubicBezTo>
                        <a:pt x="458646" y="559544"/>
                        <a:pt x="309316" y="363086"/>
                        <a:pt x="148017" y="170858"/>
                      </a:cubicBez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>
                  <a:solidFill>
                    <a:srgbClr val="008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432" name="그룹 431"/>
              <p:cNvGrpSpPr/>
              <p:nvPr/>
            </p:nvGrpSpPr>
            <p:grpSpPr>
              <a:xfrm>
                <a:off x="6313564" y="11592912"/>
                <a:ext cx="8935765" cy="4373876"/>
                <a:chOff x="6313564" y="11650062"/>
                <a:chExt cx="8935765" cy="4373876"/>
              </a:xfrm>
            </p:grpSpPr>
            <p:sp>
              <p:nvSpPr>
                <p:cNvPr id="321" name="자유형 320"/>
                <p:cNvSpPr/>
                <p:nvPr/>
              </p:nvSpPr>
              <p:spPr>
                <a:xfrm rot="2400000">
                  <a:off x="9841773" y="12186479"/>
                  <a:ext cx="2954895" cy="1418487"/>
                </a:xfrm>
                <a:custGeom>
                  <a:avLst/>
                  <a:gdLst>
                    <a:gd name="connsiteX0" fmla="*/ 150419 w 2954895"/>
                    <a:gd name="connsiteY0" fmla="*/ 149196 h 1418487"/>
                    <a:gd name="connsiteX1" fmla="*/ 172774 w 2954895"/>
                    <a:gd name="connsiteY1" fmla="*/ 130754 h 1418487"/>
                    <a:gd name="connsiteX2" fmla="*/ 194883 w 2954895"/>
                    <a:gd name="connsiteY2" fmla="*/ 111886 h 1418487"/>
                    <a:gd name="connsiteX3" fmla="*/ 197296 w 2954895"/>
                    <a:gd name="connsiteY3" fmla="*/ 110520 h 1418487"/>
                    <a:gd name="connsiteX4" fmla="*/ 225808 w 2954895"/>
                    <a:gd name="connsiteY4" fmla="*/ 86995 h 1418487"/>
                    <a:gd name="connsiteX5" fmla="*/ 510609 w 2954895"/>
                    <a:gd name="connsiteY5" fmla="*/ 0 h 1418487"/>
                    <a:gd name="connsiteX6" fmla="*/ 2917558 w 2954895"/>
                    <a:gd name="connsiteY6" fmla="*/ 0 h 1418487"/>
                    <a:gd name="connsiteX7" fmla="*/ 2935864 w 2954895"/>
                    <a:gd name="connsiteY7" fmla="*/ 152944 h 1418487"/>
                    <a:gd name="connsiteX8" fmla="*/ 2938145 w 2954895"/>
                    <a:gd name="connsiteY8" fmla="*/ 878651 h 1418487"/>
                    <a:gd name="connsiteX9" fmla="*/ 2920173 w 2954895"/>
                    <a:gd name="connsiteY9" fmla="*/ 1018768 h 1418487"/>
                    <a:gd name="connsiteX10" fmla="*/ 917963 w 2954895"/>
                    <a:gd name="connsiteY10" fmla="*/ 1018768 h 1418487"/>
                    <a:gd name="connsiteX11" fmla="*/ 847481 w 2954895"/>
                    <a:gd name="connsiteY11" fmla="*/ 1418487 h 1418487"/>
                    <a:gd name="connsiteX12" fmla="*/ 659254 w 2954895"/>
                    <a:gd name="connsiteY12" fmla="*/ 1217147 h 1418487"/>
                    <a:gd name="connsiteX13" fmla="*/ 462312 w 2954895"/>
                    <a:gd name="connsiteY13" fmla="*/ 990770 h 1418487"/>
                    <a:gd name="connsiteX14" fmla="*/ 95437 w 2954895"/>
                    <a:gd name="connsiteY14" fmla="*/ 520496 h 1418487"/>
                    <a:gd name="connsiteX15" fmla="*/ 0 w 2954895"/>
                    <a:gd name="connsiteY15" fmla="*/ 383562 h 1418487"/>
                    <a:gd name="connsiteX16" fmla="*/ 4658 w 2954895"/>
                    <a:gd name="connsiteY16" fmla="*/ 365319 h 1418487"/>
                    <a:gd name="connsiteX17" fmla="*/ 120536 w 2954895"/>
                    <a:gd name="connsiteY17" fmla="*/ 175328 h 1418487"/>
                    <a:gd name="connsiteX18" fmla="*/ 148660 w 2954895"/>
                    <a:gd name="connsiteY18" fmla="*/ 151329 h 1418487"/>
                    <a:gd name="connsiteX19" fmla="*/ 150419 w 2954895"/>
                    <a:gd name="connsiteY19" fmla="*/ 149196 h 14184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2954895" h="1418487">
                      <a:moveTo>
                        <a:pt x="150419" y="149196"/>
                      </a:moveTo>
                      <a:lnTo>
                        <a:pt x="172774" y="130754"/>
                      </a:lnTo>
                      <a:lnTo>
                        <a:pt x="194883" y="111886"/>
                      </a:lnTo>
                      <a:lnTo>
                        <a:pt x="197296" y="110520"/>
                      </a:lnTo>
                      <a:lnTo>
                        <a:pt x="225808" y="86995"/>
                      </a:lnTo>
                      <a:cubicBezTo>
                        <a:pt x="307106" y="32072"/>
                        <a:pt x="405111" y="1"/>
                        <a:pt x="510609" y="0"/>
                      </a:cubicBezTo>
                      <a:lnTo>
                        <a:pt x="2917558" y="0"/>
                      </a:lnTo>
                      <a:lnTo>
                        <a:pt x="2935864" y="152944"/>
                      </a:lnTo>
                      <a:cubicBezTo>
                        <a:pt x="2960363" y="404698"/>
                        <a:pt x="2961302" y="647863"/>
                        <a:pt x="2938145" y="878651"/>
                      </a:cubicBezTo>
                      <a:lnTo>
                        <a:pt x="2920173" y="1018768"/>
                      </a:lnTo>
                      <a:lnTo>
                        <a:pt x="917963" y="1018768"/>
                      </a:lnTo>
                      <a:lnTo>
                        <a:pt x="847481" y="1418487"/>
                      </a:lnTo>
                      <a:lnTo>
                        <a:pt x="659254" y="1217147"/>
                      </a:lnTo>
                      <a:cubicBezTo>
                        <a:pt x="592659" y="1143313"/>
                        <a:pt x="526988" y="1067848"/>
                        <a:pt x="462312" y="990770"/>
                      </a:cubicBezTo>
                      <a:cubicBezTo>
                        <a:pt x="332961" y="836615"/>
                        <a:pt x="210652" y="679659"/>
                        <a:pt x="95437" y="520496"/>
                      </a:cubicBezTo>
                      <a:lnTo>
                        <a:pt x="0" y="383562"/>
                      </a:lnTo>
                      <a:lnTo>
                        <a:pt x="4658" y="365319"/>
                      </a:lnTo>
                      <a:cubicBezTo>
                        <a:pt x="29254" y="292604"/>
                        <a:pt x="69381" y="228222"/>
                        <a:pt x="120536" y="175328"/>
                      </a:cubicBezTo>
                      <a:lnTo>
                        <a:pt x="148660" y="151329"/>
                      </a:lnTo>
                      <a:lnTo>
                        <a:pt x="150419" y="149196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>
                  <a:solidFill>
                    <a:srgbClr val="008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20" name="자유형 319"/>
                <p:cNvSpPr/>
                <p:nvPr/>
              </p:nvSpPr>
              <p:spPr>
                <a:xfrm rot="2400000">
                  <a:off x="8868684" y="12253783"/>
                  <a:ext cx="1038425" cy="1625971"/>
                </a:xfrm>
                <a:custGeom>
                  <a:avLst/>
                  <a:gdLst>
                    <a:gd name="connsiteX0" fmla="*/ 250703 w 1038425"/>
                    <a:gd name="connsiteY0" fmla="*/ 0 h 1625971"/>
                    <a:gd name="connsiteX1" fmla="*/ 357494 w 1038425"/>
                    <a:gd name="connsiteY1" fmla="*/ 153224 h 1625971"/>
                    <a:gd name="connsiteX2" fmla="*/ 1034066 w 1038425"/>
                    <a:gd name="connsiteY2" fmla="*/ 1388832 h 1625971"/>
                    <a:gd name="connsiteX3" fmla="*/ 1038425 w 1038425"/>
                    <a:gd name="connsiteY3" fmla="*/ 1399459 h 1625971"/>
                    <a:gd name="connsiteX4" fmla="*/ 998484 w 1038425"/>
                    <a:gd name="connsiteY4" fmla="*/ 1625971 h 1625971"/>
                    <a:gd name="connsiteX5" fmla="*/ 949562 w 1038425"/>
                    <a:gd name="connsiteY5" fmla="*/ 1623672 h 1625971"/>
                    <a:gd name="connsiteX6" fmla="*/ 51758 w 1038425"/>
                    <a:gd name="connsiteY6" fmla="*/ 1439912 h 1625971"/>
                    <a:gd name="connsiteX7" fmla="*/ 0 w 1038425"/>
                    <a:gd name="connsiteY7" fmla="*/ 1421808 h 1625971"/>
                    <a:gd name="connsiteX8" fmla="*/ 250703 w 1038425"/>
                    <a:gd name="connsiteY8" fmla="*/ 0 h 16259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038425" h="1625971">
                      <a:moveTo>
                        <a:pt x="250703" y="0"/>
                      </a:moveTo>
                      <a:lnTo>
                        <a:pt x="357494" y="153224"/>
                      </a:lnTo>
                      <a:cubicBezTo>
                        <a:pt x="627766" y="556272"/>
                        <a:pt x="853550" y="971244"/>
                        <a:pt x="1034066" y="1388832"/>
                      </a:cubicBezTo>
                      <a:lnTo>
                        <a:pt x="1038425" y="1399459"/>
                      </a:lnTo>
                      <a:lnTo>
                        <a:pt x="998484" y="1625971"/>
                      </a:lnTo>
                      <a:lnTo>
                        <a:pt x="949562" y="1623672"/>
                      </a:lnTo>
                      <a:cubicBezTo>
                        <a:pt x="660433" y="1602084"/>
                        <a:pt x="358796" y="1540059"/>
                        <a:pt x="51758" y="1439912"/>
                      </a:cubicBezTo>
                      <a:lnTo>
                        <a:pt x="0" y="1421808"/>
                      </a:lnTo>
                      <a:lnTo>
                        <a:pt x="250703" y="0"/>
                      </a:lnTo>
                      <a:close/>
                    </a:path>
                  </a:pathLst>
                </a:custGeom>
                <a:solidFill>
                  <a:srgbClr val="00CC00"/>
                </a:solidFill>
                <a:ln>
                  <a:solidFill>
                    <a:srgbClr val="00C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16" name="자유형 315"/>
                <p:cNvSpPr/>
                <p:nvPr/>
              </p:nvSpPr>
              <p:spPr>
                <a:xfrm rot="2400000">
                  <a:off x="13427630" y="14658900"/>
                  <a:ext cx="1821699" cy="1018769"/>
                </a:xfrm>
                <a:custGeom>
                  <a:avLst/>
                  <a:gdLst>
                    <a:gd name="connsiteX0" fmla="*/ 347622 w 1821699"/>
                    <a:gd name="connsiteY0" fmla="*/ 1 h 1018769"/>
                    <a:gd name="connsiteX1" fmla="*/ 1312316 w 1821699"/>
                    <a:gd name="connsiteY1" fmla="*/ 1 h 1018769"/>
                    <a:gd name="connsiteX2" fmla="*/ 1821699 w 1821699"/>
                    <a:gd name="connsiteY2" fmla="*/ 509384 h 1018769"/>
                    <a:gd name="connsiteX3" fmla="*/ 1312315 w 1821699"/>
                    <a:gd name="connsiteY3" fmla="*/ 1018769 h 1018769"/>
                    <a:gd name="connsiteX4" fmla="*/ 0 w 1821699"/>
                    <a:gd name="connsiteY4" fmla="*/ 1018768 h 1018769"/>
                    <a:gd name="connsiteX5" fmla="*/ 62108 w 1821699"/>
                    <a:gd name="connsiteY5" fmla="*/ 876695 h 1018769"/>
                    <a:gd name="connsiteX6" fmla="*/ 330178 w 1821699"/>
                    <a:gd name="connsiteY6" fmla="*/ 74236 h 1018769"/>
                    <a:gd name="connsiteX7" fmla="*/ 347622 w 1821699"/>
                    <a:gd name="connsiteY7" fmla="*/ 1 h 10187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821699" h="1018769">
                      <a:moveTo>
                        <a:pt x="347622" y="1"/>
                      </a:moveTo>
                      <a:lnTo>
                        <a:pt x="1312316" y="1"/>
                      </a:lnTo>
                      <a:cubicBezTo>
                        <a:pt x="1593641" y="0"/>
                        <a:pt x="1821700" y="228059"/>
                        <a:pt x="1821699" y="509384"/>
                      </a:cubicBezTo>
                      <a:cubicBezTo>
                        <a:pt x="1821698" y="790710"/>
                        <a:pt x="1593641" y="1018769"/>
                        <a:pt x="1312315" y="1018769"/>
                      </a:cubicBezTo>
                      <a:lnTo>
                        <a:pt x="0" y="1018768"/>
                      </a:lnTo>
                      <a:lnTo>
                        <a:pt x="62108" y="876695"/>
                      </a:lnTo>
                      <a:cubicBezTo>
                        <a:pt x="170639" y="612495"/>
                        <a:pt x="260118" y="344255"/>
                        <a:pt x="330178" y="74236"/>
                      </a:cubicBezTo>
                      <a:lnTo>
                        <a:pt x="347622" y="1"/>
                      </a:lnTo>
                      <a:close/>
                    </a:path>
                  </a:pathLst>
                </a:custGeom>
                <a:solidFill>
                  <a:srgbClr val="00CC00"/>
                </a:solidFill>
                <a:ln>
                  <a:solidFill>
                    <a:srgbClr val="00C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15" name="자유형 314"/>
                <p:cNvSpPr/>
                <p:nvPr/>
              </p:nvSpPr>
              <p:spPr>
                <a:xfrm rot="2400000">
                  <a:off x="6313564" y="14680464"/>
                  <a:ext cx="1173767" cy="1343474"/>
                </a:xfrm>
                <a:custGeom>
                  <a:avLst/>
                  <a:gdLst>
                    <a:gd name="connsiteX0" fmla="*/ 91321 w 1173767"/>
                    <a:gd name="connsiteY0" fmla="*/ 272013 h 1343474"/>
                    <a:gd name="connsiteX1" fmla="*/ 165006 w 1173767"/>
                    <a:gd name="connsiteY1" fmla="*/ 261044 h 1343474"/>
                    <a:gd name="connsiteX2" fmla="*/ 1000669 w 1173767"/>
                    <a:gd name="connsiteY2" fmla="*/ 58556 h 1343474"/>
                    <a:gd name="connsiteX3" fmla="*/ 1173767 w 1173767"/>
                    <a:gd name="connsiteY3" fmla="*/ 0 h 1343474"/>
                    <a:gd name="connsiteX4" fmla="*/ 1011113 w 1173767"/>
                    <a:gd name="connsiteY4" fmla="*/ 922460 h 1343474"/>
                    <a:gd name="connsiteX5" fmla="*/ 421014 w 1173767"/>
                    <a:gd name="connsiteY5" fmla="*/ 1335651 h 1343474"/>
                    <a:gd name="connsiteX6" fmla="*/ 7824 w 1173767"/>
                    <a:gd name="connsiteY6" fmla="*/ 745552 h 1343474"/>
                    <a:gd name="connsiteX7" fmla="*/ 91321 w 1173767"/>
                    <a:gd name="connsiteY7" fmla="*/ 272013 h 13434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173767" h="1343474">
                      <a:moveTo>
                        <a:pt x="91321" y="272013"/>
                      </a:moveTo>
                      <a:lnTo>
                        <a:pt x="165006" y="261044"/>
                      </a:lnTo>
                      <a:cubicBezTo>
                        <a:pt x="444231" y="213012"/>
                        <a:pt x="723549" y="145527"/>
                        <a:pt x="1000669" y="58556"/>
                      </a:cubicBezTo>
                      <a:lnTo>
                        <a:pt x="1173767" y="0"/>
                      </a:lnTo>
                      <a:lnTo>
                        <a:pt x="1011113" y="922460"/>
                      </a:lnTo>
                      <a:cubicBezTo>
                        <a:pt x="962261" y="1199510"/>
                        <a:pt x="698065" y="1384503"/>
                        <a:pt x="421014" y="1335651"/>
                      </a:cubicBezTo>
                      <a:cubicBezTo>
                        <a:pt x="143964" y="1286800"/>
                        <a:pt x="-41028" y="1022603"/>
                        <a:pt x="7824" y="745552"/>
                      </a:cubicBezTo>
                      <a:lnTo>
                        <a:pt x="91321" y="272013"/>
                      </a:lnTo>
                      <a:close/>
                    </a:path>
                  </a:pathLst>
                </a:custGeom>
                <a:solidFill>
                  <a:srgbClr val="00CC00"/>
                </a:solidFill>
                <a:ln>
                  <a:solidFill>
                    <a:srgbClr val="00C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8" name="자유형 277"/>
                <p:cNvSpPr/>
                <p:nvPr/>
              </p:nvSpPr>
              <p:spPr>
                <a:xfrm rot="2400000">
                  <a:off x="9421566" y="11650062"/>
                  <a:ext cx="1008076" cy="2284615"/>
                </a:xfrm>
                <a:custGeom>
                  <a:avLst/>
                  <a:gdLst>
                    <a:gd name="connsiteX0" fmla="*/ 160595 w 1008076"/>
                    <a:gd name="connsiteY0" fmla="*/ 0 h 2284615"/>
                    <a:gd name="connsiteX1" fmla="*/ 256032 w 1008076"/>
                    <a:gd name="connsiteY1" fmla="*/ 136934 h 2284615"/>
                    <a:gd name="connsiteX2" fmla="*/ 622907 w 1008076"/>
                    <a:gd name="connsiteY2" fmla="*/ 607208 h 2284615"/>
                    <a:gd name="connsiteX3" fmla="*/ 819849 w 1008076"/>
                    <a:gd name="connsiteY3" fmla="*/ 833585 h 2284615"/>
                    <a:gd name="connsiteX4" fmla="*/ 1008076 w 1008076"/>
                    <a:gd name="connsiteY4" fmla="*/ 1034925 h 2284615"/>
                    <a:gd name="connsiteX5" fmla="*/ 787722 w 1008076"/>
                    <a:gd name="connsiteY5" fmla="*/ 2284615 h 2284615"/>
                    <a:gd name="connsiteX6" fmla="*/ 783363 w 1008076"/>
                    <a:gd name="connsiteY6" fmla="*/ 2273988 h 2284615"/>
                    <a:gd name="connsiteX7" fmla="*/ 106791 w 1008076"/>
                    <a:gd name="connsiteY7" fmla="*/ 1038380 h 2284615"/>
                    <a:gd name="connsiteX8" fmla="*/ 0 w 1008076"/>
                    <a:gd name="connsiteY8" fmla="*/ 885156 h 2284615"/>
                    <a:gd name="connsiteX9" fmla="*/ 146003 w 1008076"/>
                    <a:gd name="connsiteY9" fmla="*/ 57134 h 2284615"/>
                    <a:gd name="connsiteX10" fmla="*/ 160595 w 1008076"/>
                    <a:gd name="connsiteY10" fmla="*/ 0 h 22846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008076" h="2284615">
                      <a:moveTo>
                        <a:pt x="160595" y="0"/>
                      </a:moveTo>
                      <a:lnTo>
                        <a:pt x="256032" y="136934"/>
                      </a:lnTo>
                      <a:cubicBezTo>
                        <a:pt x="371247" y="296097"/>
                        <a:pt x="493556" y="453053"/>
                        <a:pt x="622907" y="607208"/>
                      </a:cubicBezTo>
                      <a:cubicBezTo>
                        <a:pt x="687583" y="684286"/>
                        <a:pt x="753254" y="759751"/>
                        <a:pt x="819849" y="833585"/>
                      </a:cubicBezTo>
                      <a:lnTo>
                        <a:pt x="1008076" y="1034925"/>
                      </a:lnTo>
                      <a:lnTo>
                        <a:pt x="787722" y="2284615"/>
                      </a:lnTo>
                      <a:lnTo>
                        <a:pt x="783363" y="2273988"/>
                      </a:lnTo>
                      <a:cubicBezTo>
                        <a:pt x="602847" y="1856400"/>
                        <a:pt x="377063" y="1441428"/>
                        <a:pt x="106791" y="1038380"/>
                      </a:cubicBezTo>
                      <a:lnTo>
                        <a:pt x="0" y="885156"/>
                      </a:lnTo>
                      <a:lnTo>
                        <a:pt x="146003" y="57134"/>
                      </a:lnTo>
                      <a:lnTo>
                        <a:pt x="160595" y="0"/>
                      </a:lnTo>
                      <a:close/>
                    </a:path>
                  </a:pathLst>
                </a:custGeom>
                <a:solidFill>
                  <a:srgbClr val="006600"/>
                </a:solidFill>
                <a:ln>
                  <a:solidFill>
                    <a:srgbClr val="0066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6" name="자유형 275"/>
                <p:cNvSpPr/>
                <p:nvPr/>
              </p:nvSpPr>
              <p:spPr>
                <a:xfrm rot="2400000">
                  <a:off x="7365088" y="13113789"/>
                  <a:ext cx="1411283" cy="2341098"/>
                </a:xfrm>
                <a:custGeom>
                  <a:avLst/>
                  <a:gdLst>
                    <a:gd name="connsiteX0" fmla="*/ 412799 w 1411283"/>
                    <a:gd name="connsiteY0" fmla="*/ 0 h 2341098"/>
                    <a:gd name="connsiteX1" fmla="*/ 464557 w 1411283"/>
                    <a:gd name="connsiteY1" fmla="*/ 18104 h 2341098"/>
                    <a:gd name="connsiteX2" fmla="*/ 1362361 w 1411283"/>
                    <a:gd name="connsiteY2" fmla="*/ 201864 h 2341098"/>
                    <a:gd name="connsiteX3" fmla="*/ 1411283 w 1411283"/>
                    <a:gd name="connsiteY3" fmla="*/ 204163 h 2341098"/>
                    <a:gd name="connsiteX4" fmla="*/ 1082446 w 1411283"/>
                    <a:gd name="connsiteY4" fmla="*/ 2069085 h 2341098"/>
                    <a:gd name="connsiteX5" fmla="*/ 909348 w 1411283"/>
                    <a:gd name="connsiteY5" fmla="*/ 2127641 h 2341098"/>
                    <a:gd name="connsiteX6" fmla="*/ 73685 w 1411283"/>
                    <a:gd name="connsiteY6" fmla="*/ 2330129 h 2341098"/>
                    <a:gd name="connsiteX7" fmla="*/ 0 w 1411283"/>
                    <a:gd name="connsiteY7" fmla="*/ 2341098 h 2341098"/>
                    <a:gd name="connsiteX8" fmla="*/ 412799 w 1411283"/>
                    <a:gd name="connsiteY8" fmla="*/ 0 h 23410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411283" h="2341098">
                      <a:moveTo>
                        <a:pt x="412799" y="0"/>
                      </a:moveTo>
                      <a:lnTo>
                        <a:pt x="464557" y="18104"/>
                      </a:lnTo>
                      <a:cubicBezTo>
                        <a:pt x="771595" y="118251"/>
                        <a:pt x="1073232" y="180276"/>
                        <a:pt x="1362361" y="201864"/>
                      </a:cubicBezTo>
                      <a:lnTo>
                        <a:pt x="1411283" y="204163"/>
                      </a:lnTo>
                      <a:lnTo>
                        <a:pt x="1082446" y="2069085"/>
                      </a:lnTo>
                      <a:lnTo>
                        <a:pt x="909348" y="2127641"/>
                      </a:lnTo>
                      <a:cubicBezTo>
                        <a:pt x="632228" y="2214612"/>
                        <a:pt x="352910" y="2282097"/>
                        <a:pt x="73685" y="2330129"/>
                      </a:cubicBezTo>
                      <a:lnTo>
                        <a:pt x="0" y="2341098"/>
                      </a:lnTo>
                      <a:lnTo>
                        <a:pt x="412799" y="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>
                  <a:solidFill>
                    <a:srgbClr val="008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5" name="자유형 274"/>
                <p:cNvSpPr/>
                <p:nvPr/>
              </p:nvSpPr>
              <p:spPr>
                <a:xfrm rot="2400000">
                  <a:off x="12343787" y="13727892"/>
                  <a:ext cx="1770324" cy="1018768"/>
                </a:xfrm>
                <a:custGeom>
                  <a:avLst/>
                  <a:gdLst>
                    <a:gd name="connsiteX0" fmla="*/ 0 w 1770324"/>
                    <a:gd name="connsiteY0" fmla="*/ 0 h 1018768"/>
                    <a:gd name="connsiteX1" fmla="*/ 1770324 w 1770324"/>
                    <a:gd name="connsiteY1" fmla="*/ 1 h 1018768"/>
                    <a:gd name="connsiteX2" fmla="*/ 1752880 w 1770324"/>
                    <a:gd name="connsiteY2" fmla="*/ 74236 h 1018768"/>
                    <a:gd name="connsiteX3" fmla="*/ 1484810 w 1770324"/>
                    <a:gd name="connsiteY3" fmla="*/ 876695 h 1018768"/>
                    <a:gd name="connsiteX4" fmla="*/ 1422702 w 1770324"/>
                    <a:gd name="connsiteY4" fmla="*/ 1018768 h 1018768"/>
                    <a:gd name="connsiteX5" fmla="*/ 2615 w 1770324"/>
                    <a:gd name="connsiteY5" fmla="*/ 1018768 h 1018768"/>
                    <a:gd name="connsiteX6" fmla="*/ 20587 w 1770324"/>
                    <a:gd name="connsiteY6" fmla="*/ 878651 h 1018768"/>
                    <a:gd name="connsiteX7" fmla="*/ 18306 w 1770324"/>
                    <a:gd name="connsiteY7" fmla="*/ 152944 h 1018768"/>
                    <a:gd name="connsiteX8" fmla="*/ 0 w 1770324"/>
                    <a:gd name="connsiteY8" fmla="*/ 0 h 10187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70324" h="1018768">
                      <a:moveTo>
                        <a:pt x="0" y="0"/>
                      </a:moveTo>
                      <a:lnTo>
                        <a:pt x="1770324" y="1"/>
                      </a:lnTo>
                      <a:lnTo>
                        <a:pt x="1752880" y="74236"/>
                      </a:lnTo>
                      <a:cubicBezTo>
                        <a:pt x="1682820" y="344255"/>
                        <a:pt x="1593341" y="612495"/>
                        <a:pt x="1484810" y="876695"/>
                      </a:cubicBezTo>
                      <a:lnTo>
                        <a:pt x="1422702" y="1018768"/>
                      </a:lnTo>
                      <a:lnTo>
                        <a:pt x="2615" y="1018768"/>
                      </a:lnTo>
                      <a:lnTo>
                        <a:pt x="20587" y="878651"/>
                      </a:lnTo>
                      <a:cubicBezTo>
                        <a:pt x="43744" y="647863"/>
                        <a:pt x="42805" y="404698"/>
                        <a:pt x="18306" y="152944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6600"/>
                </a:solidFill>
                <a:ln>
                  <a:solidFill>
                    <a:srgbClr val="0066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" name="그룹 1"/>
              <p:cNvGrpSpPr>
                <a:grpSpLocks noChangeAspect="1"/>
              </p:cNvGrpSpPr>
              <p:nvPr/>
            </p:nvGrpSpPr>
            <p:grpSpPr>
              <a:xfrm>
                <a:off x="5382460" y="16224450"/>
                <a:ext cx="10590174" cy="5257767"/>
                <a:chOff x="5382460" y="16224450"/>
                <a:chExt cx="10590174" cy="5257767"/>
              </a:xfrm>
            </p:grpSpPr>
            <p:sp>
              <p:nvSpPr>
                <p:cNvPr id="313" name="자유형 312"/>
                <p:cNvSpPr/>
                <p:nvPr/>
              </p:nvSpPr>
              <p:spPr>
                <a:xfrm rot="2400000">
                  <a:off x="9630162" y="16224450"/>
                  <a:ext cx="1162447" cy="2056120"/>
                </a:xfrm>
                <a:custGeom>
                  <a:avLst/>
                  <a:gdLst>
                    <a:gd name="connsiteX0" fmla="*/ 477316 w 1162447"/>
                    <a:gd name="connsiteY0" fmla="*/ 111886 h 2056120"/>
                    <a:gd name="connsiteX1" fmla="*/ 479729 w 1162447"/>
                    <a:gd name="connsiteY1" fmla="*/ 110520 h 2056120"/>
                    <a:gd name="connsiteX2" fmla="*/ 508240 w 1162447"/>
                    <a:gd name="connsiteY2" fmla="*/ 86996 h 2056120"/>
                    <a:gd name="connsiteX3" fmla="*/ 793042 w 1162447"/>
                    <a:gd name="connsiteY3" fmla="*/ 1 h 2056120"/>
                    <a:gd name="connsiteX4" fmla="*/ 1162447 w 1162447"/>
                    <a:gd name="connsiteY4" fmla="*/ 1 h 2056120"/>
                    <a:gd name="connsiteX5" fmla="*/ 1065957 w 1162447"/>
                    <a:gd name="connsiteY5" fmla="*/ 218088 h 2056120"/>
                    <a:gd name="connsiteX6" fmla="*/ 983744 w 1162447"/>
                    <a:gd name="connsiteY6" fmla="*/ 1980827 h 2056120"/>
                    <a:gd name="connsiteX7" fmla="*/ 1014685 w 1162447"/>
                    <a:gd name="connsiteY7" fmla="*/ 2056120 h 2056120"/>
                    <a:gd name="connsiteX8" fmla="*/ 1000415 w 1162447"/>
                    <a:gd name="connsiteY8" fmla="*/ 2050407 h 2056120"/>
                    <a:gd name="connsiteX9" fmla="*/ 170779 w 1162447"/>
                    <a:gd name="connsiteY9" fmla="*/ 1941489 h 2056120"/>
                    <a:gd name="connsiteX10" fmla="*/ 0 w 1162447"/>
                    <a:gd name="connsiteY10" fmla="*/ 1959695 h 2056120"/>
                    <a:gd name="connsiteX11" fmla="*/ 267841 w 1162447"/>
                    <a:gd name="connsiteY11" fmla="*/ 440696 h 2056120"/>
                    <a:gd name="connsiteX12" fmla="*/ 402968 w 1162447"/>
                    <a:gd name="connsiteY12" fmla="*/ 175328 h 2056120"/>
                    <a:gd name="connsiteX13" fmla="*/ 431092 w 1162447"/>
                    <a:gd name="connsiteY13" fmla="*/ 151330 h 2056120"/>
                    <a:gd name="connsiteX14" fmla="*/ 432853 w 1162447"/>
                    <a:gd name="connsiteY14" fmla="*/ 149196 h 2056120"/>
                    <a:gd name="connsiteX15" fmla="*/ 455209 w 1162447"/>
                    <a:gd name="connsiteY15" fmla="*/ 130750 h 2056120"/>
                    <a:gd name="connsiteX16" fmla="*/ 477316 w 1162447"/>
                    <a:gd name="connsiteY16" fmla="*/ 111886 h 20561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162447" h="2056120">
                      <a:moveTo>
                        <a:pt x="477316" y="111886"/>
                      </a:moveTo>
                      <a:lnTo>
                        <a:pt x="479729" y="110520"/>
                      </a:lnTo>
                      <a:lnTo>
                        <a:pt x="508240" y="86996"/>
                      </a:lnTo>
                      <a:cubicBezTo>
                        <a:pt x="589538" y="32072"/>
                        <a:pt x="687545" y="0"/>
                        <a:pt x="793042" y="1"/>
                      </a:cubicBezTo>
                      <a:lnTo>
                        <a:pt x="1162447" y="1"/>
                      </a:lnTo>
                      <a:lnTo>
                        <a:pt x="1065957" y="218088"/>
                      </a:lnTo>
                      <a:cubicBezTo>
                        <a:pt x="832335" y="814737"/>
                        <a:pt x="797787" y="1438815"/>
                        <a:pt x="983744" y="1980827"/>
                      </a:cubicBezTo>
                      <a:lnTo>
                        <a:pt x="1014685" y="2056120"/>
                      </a:lnTo>
                      <a:lnTo>
                        <a:pt x="1000415" y="2050407"/>
                      </a:lnTo>
                      <a:cubicBezTo>
                        <a:pt x="738401" y="1960903"/>
                        <a:pt x="456270" y="1924407"/>
                        <a:pt x="170779" y="1941489"/>
                      </a:cubicBezTo>
                      <a:lnTo>
                        <a:pt x="0" y="1959695"/>
                      </a:lnTo>
                      <a:lnTo>
                        <a:pt x="267841" y="440696"/>
                      </a:lnTo>
                      <a:cubicBezTo>
                        <a:pt x="286160" y="336801"/>
                        <a:pt x="334762" y="245854"/>
                        <a:pt x="402968" y="175328"/>
                      </a:cubicBezTo>
                      <a:lnTo>
                        <a:pt x="431092" y="151330"/>
                      </a:lnTo>
                      <a:lnTo>
                        <a:pt x="432853" y="149196"/>
                      </a:lnTo>
                      <a:lnTo>
                        <a:pt x="455209" y="130750"/>
                      </a:lnTo>
                      <a:lnTo>
                        <a:pt x="477316" y="111886"/>
                      </a:lnTo>
                      <a:close/>
                    </a:path>
                  </a:pathLst>
                </a:custGeom>
                <a:solidFill>
                  <a:srgbClr val="006600"/>
                </a:solidFill>
                <a:ln>
                  <a:solidFill>
                    <a:srgbClr val="0066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08" name="자유형 307"/>
                <p:cNvSpPr/>
                <p:nvPr/>
              </p:nvSpPr>
              <p:spPr>
                <a:xfrm rot="2400000">
                  <a:off x="9880775" y="18318955"/>
                  <a:ext cx="2612" cy="4762"/>
                </a:xfrm>
                <a:custGeom>
                  <a:avLst/>
                  <a:gdLst>
                    <a:gd name="connsiteX0" fmla="*/ 0 w 2612"/>
                    <a:gd name="connsiteY0" fmla="*/ 0 h 4762"/>
                    <a:gd name="connsiteX1" fmla="*/ 2612 w 2612"/>
                    <a:gd name="connsiteY1" fmla="*/ 1045 h 4762"/>
                    <a:gd name="connsiteX2" fmla="*/ 1957 w 2612"/>
                    <a:gd name="connsiteY2" fmla="*/ 4762 h 4762"/>
                    <a:gd name="connsiteX3" fmla="*/ 0 w 2612"/>
                    <a:gd name="connsiteY3" fmla="*/ 0 h 47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612" h="4762">
                      <a:moveTo>
                        <a:pt x="0" y="0"/>
                      </a:moveTo>
                      <a:lnTo>
                        <a:pt x="2612" y="1045"/>
                      </a:lnTo>
                      <a:lnTo>
                        <a:pt x="1957" y="476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06" name="자유형 305"/>
                <p:cNvSpPr/>
                <p:nvPr/>
              </p:nvSpPr>
              <p:spPr>
                <a:xfrm rot="2400000">
                  <a:off x="12758137" y="19289550"/>
                  <a:ext cx="2589746" cy="1018767"/>
                </a:xfrm>
                <a:custGeom>
                  <a:avLst/>
                  <a:gdLst>
                    <a:gd name="connsiteX0" fmla="*/ 0 w 2589746"/>
                    <a:gd name="connsiteY0" fmla="*/ 0 h 1018767"/>
                    <a:gd name="connsiteX1" fmla="*/ 2583523 w 2589746"/>
                    <a:gd name="connsiteY1" fmla="*/ 0 h 1018767"/>
                    <a:gd name="connsiteX2" fmla="*/ 2589744 w 2589746"/>
                    <a:gd name="connsiteY2" fmla="*/ 116861 h 1018767"/>
                    <a:gd name="connsiteX3" fmla="*/ 2476132 w 2589746"/>
                    <a:gd name="connsiteY3" fmla="*/ 889060 h 1018767"/>
                    <a:gd name="connsiteX4" fmla="*/ 2431794 w 2589746"/>
                    <a:gd name="connsiteY4" fmla="*/ 1018767 h 1018767"/>
                    <a:gd name="connsiteX5" fmla="*/ 206796 w 2589746"/>
                    <a:gd name="connsiteY5" fmla="*/ 1018766 h 1018767"/>
                    <a:gd name="connsiteX6" fmla="*/ 209954 w 2589746"/>
                    <a:gd name="connsiteY6" fmla="*/ 954146 h 1018767"/>
                    <a:gd name="connsiteX7" fmla="*/ 90680 w 2589746"/>
                    <a:gd name="connsiteY7" fmla="*/ 220671 h 1018767"/>
                    <a:gd name="connsiteX8" fmla="*/ 0 w 2589746"/>
                    <a:gd name="connsiteY8" fmla="*/ 0 h 10187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589746" h="1018767">
                      <a:moveTo>
                        <a:pt x="0" y="0"/>
                      </a:moveTo>
                      <a:lnTo>
                        <a:pt x="2583523" y="0"/>
                      </a:lnTo>
                      <a:lnTo>
                        <a:pt x="2589744" y="116861"/>
                      </a:lnTo>
                      <a:cubicBezTo>
                        <a:pt x="2590125" y="370680"/>
                        <a:pt x="2551692" y="630952"/>
                        <a:pt x="2476132" y="889060"/>
                      </a:cubicBezTo>
                      <a:lnTo>
                        <a:pt x="2431794" y="1018767"/>
                      </a:lnTo>
                      <a:lnTo>
                        <a:pt x="206796" y="1018766"/>
                      </a:lnTo>
                      <a:lnTo>
                        <a:pt x="209954" y="954146"/>
                      </a:lnTo>
                      <a:cubicBezTo>
                        <a:pt x="209572" y="700327"/>
                        <a:pt x="170378" y="452962"/>
                        <a:pt x="90680" y="22067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6600"/>
                </a:solidFill>
                <a:ln>
                  <a:solidFill>
                    <a:srgbClr val="0066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05" name="자유형 304"/>
                <p:cNvSpPr/>
                <p:nvPr/>
              </p:nvSpPr>
              <p:spPr>
                <a:xfrm rot="2400000">
                  <a:off x="6376738" y="18830168"/>
                  <a:ext cx="1391168" cy="2337751"/>
                </a:xfrm>
                <a:custGeom>
                  <a:avLst/>
                  <a:gdLst>
                    <a:gd name="connsiteX0" fmla="*/ 397190 w 1391168"/>
                    <a:gd name="connsiteY0" fmla="*/ 0 h 2337751"/>
                    <a:gd name="connsiteX1" fmla="*/ 512063 w 1391168"/>
                    <a:gd name="connsiteY1" fmla="*/ 55087 h 2337751"/>
                    <a:gd name="connsiteX2" fmla="*/ 1245730 w 1391168"/>
                    <a:gd name="connsiteY2" fmla="*/ 225598 h 2337751"/>
                    <a:gd name="connsiteX3" fmla="*/ 1391168 w 1391168"/>
                    <a:gd name="connsiteY3" fmla="*/ 229720 h 2337751"/>
                    <a:gd name="connsiteX4" fmla="*/ 1027061 w 1391168"/>
                    <a:gd name="connsiteY4" fmla="*/ 2294665 h 2337751"/>
                    <a:gd name="connsiteX5" fmla="*/ 946731 w 1391168"/>
                    <a:gd name="connsiteY5" fmla="*/ 2310798 h 2337751"/>
                    <a:gd name="connsiteX6" fmla="*/ 102630 w 1391168"/>
                    <a:gd name="connsiteY6" fmla="*/ 2281925 h 2337751"/>
                    <a:gd name="connsiteX7" fmla="*/ 0 w 1391168"/>
                    <a:gd name="connsiteY7" fmla="*/ 2252587 h 2337751"/>
                    <a:gd name="connsiteX8" fmla="*/ 397190 w 1391168"/>
                    <a:gd name="connsiteY8" fmla="*/ 0 h 23377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391168" h="2337751">
                      <a:moveTo>
                        <a:pt x="397190" y="0"/>
                      </a:moveTo>
                      <a:lnTo>
                        <a:pt x="512063" y="55087"/>
                      </a:lnTo>
                      <a:cubicBezTo>
                        <a:pt x="740595" y="149083"/>
                        <a:pt x="988078" y="205864"/>
                        <a:pt x="1245730" y="225598"/>
                      </a:cubicBezTo>
                      <a:lnTo>
                        <a:pt x="1391168" y="229720"/>
                      </a:lnTo>
                      <a:lnTo>
                        <a:pt x="1027061" y="2294665"/>
                      </a:lnTo>
                      <a:lnTo>
                        <a:pt x="946731" y="2310798"/>
                      </a:lnTo>
                      <a:cubicBezTo>
                        <a:pt x="660608" y="2354705"/>
                        <a:pt x="373655" y="2344891"/>
                        <a:pt x="102630" y="2281925"/>
                      </a:cubicBezTo>
                      <a:lnTo>
                        <a:pt x="0" y="2252587"/>
                      </a:lnTo>
                      <a:lnTo>
                        <a:pt x="397190" y="0"/>
                      </a:lnTo>
                      <a:close/>
                    </a:path>
                  </a:pathLst>
                </a:custGeom>
                <a:solidFill>
                  <a:srgbClr val="006600"/>
                </a:solidFill>
                <a:ln>
                  <a:solidFill>
                    <a:srgbClr val="0066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0" name="자유형 269"/>
                <p:cNvSpPr/>
                <p:nvPr/>
              </p:nvSpPr>
              <p:spPr>
                <a:xfrm rot="2400000">
                  <a:off x="10052354" y="17438552"/>
                  <a:ext cx="3211501" cy="2057164"/>
                </a:xfrm>
                <a:custGeom>
                  <a:avLst/>
                  <a:gdLst>
                    <a:gd name="connsiteX0" fmla="*/ 297978 w 3211501"/>
                    <a:gd name="connsiteY0" fmla="*/ 0 h 2057164"/>
                    <a:gd name="connsiteX1" fmla="*/ 3001547 w 3211501"/>
                    <a:gd name="connsiteY1" fmla="*/ 0 h 2057164"/>
                    <a:gd name="connsiteX2" fmla="*/ 3092227 w 3211501"/>
                    <a:gd name="connsiteY2" fmla="*/ 220671 h 2057164"/>
                    <a:gd name="connsiteX3" fmla="*/ 3211501 w 3211501"/>
                    <a:gd name="connsiteY3" fmla="*/ 954146 h 2057164"/>
                    <a:gd name="connsiteX4" fmla="*/ 3208343 w 3211501"/>
                    <a:gd name="connsiteY4" fmla="*/ 1018766 h 2057164"/>
                    <a:gd name="connsiteX5" fmla="*/ 335926 w 3211501"/>
                    <a:gd name="connsiteY5" fmla="*/ 1018766 h 2057164"/>
                    <a:gd name="connsiteX6" fmla="*/ 152828 w 3211501"/>
                    <a:gd name="connsiteY6" fmla="*/ 2057164 h 2057164"/>
                    <a:gd name="connsiteX7" fmla="*/ 150216 w 3211501"/>
                    <a:gd name="connsiteY7" fmla="*/ 2056119 h 2057164"/>
                    <a:gd name="connsiteX8" fmla="*/ 119275 w 3211501"/>
                    <a:gd name="connsiteY8" fmla="*/ 1980826 h 2057164"/>
                    <a:gd name="connsiteX9" fmla="*/ 201488 w 3211501"/>
                    <a:gd name="connsiteY9" fmla="*/ 218087 h 2057164"/>
                    <a:gd name="connsiteX10" fmla="*/ 297978 w 3211501"/>
                    <a:gd name="connsiteY10" fmla="*/ 0 h 20571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211501" h="2057164">
                      <a:moveTo>
                        <a:pt x="297978" y="0"/>
                      </a:moveTo>
                      <a:lnTo>
                        <a:pt x="3001547" y="0"/>
                      </a:lnTo>
                      <a:lnTo>
                        <a:pt x="3092227" y="220671"/>
                      </a:lnTo>
                      <a:cubicBezTo>
                        <a:pt x="3171925" y="452962"/>
                        <a:pt x="3211119" y="700327"/>
                        <a:pt x="3211501" y="954146"/>
                      </a:cubicBezTo>
                      <a:lnTo>
                        <a:pt x="3208343" y="1018766"/>
                      </a:lnTo>
                      <a:lnTo>
                        <a:pt x="335926" y="1018766"/>
                      </a:lnTo>
                      <a:lnTo>
                        <a:pt x="152828" y="2057164"/>
                      </a:lnTo>
                      <a:lnTo>
                        <a:pt x="150216" y="2056119"/>
                      </a:lnTo>
                      <a:lnTo>
                        <a:pt x="119275" y="1980826"/>
                      </a:lnTo>
                      <a:cubicBezTo>
                        <a:pt x="-66682" y="1438814"/>
                        <a:pt x="-32134" y="814736"/>
                        <a:pt x="201488" y="218087"/>
                      </a:cubicBezTo>
                      <a:lnTo>
                        <a:pt x="297978" y="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>
                  <a:solidFill>
                    <a:srgbClr val="008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68" name="자유형 267"/>
                <p:cNvSpPr/>
                <p:nvPr/>
              </p:nvSpPr>
              <p:spPr>
                <a:xfrm rot="2400000">
                  <a:off x="8017401" y="17521786"/>
                  <a:ext cx="1373036" cy="2273219"/>
                </a:xfrm>
                <a:custGeom>
                  <a:avLst/>
                  <a:gdLst>
                    <a:gd name="connsiteX0" fmla="*/ 356394 w 1373036"/>
                    <a:gd name="connsiteY0" fmla="*/ 22293 h 2273219"/>
                    <a:gd name="connsiteX1" fmla="*/ 527173 w 1373036"/>
                    <a:gd name="connsiteY1" fmla="*/ 4087 h 2273219"/>
                    <a:gd name="connsiteX2" fmla="*/ 1356809 w 1373036"/>
                    <a:gd name="connsiteY2" fmla="*/ 113005 h 2273219"/>
                    <a:gd name="connsiteX3" fmla="*/ 1371079 w 1373036"/>
                    <a:gd name="connsiteY3" fmla="*/ 118718 h 2273219"/>
                    <a:gd name="connsiteX4" fmla="*/ 1373036 w 1373036"/>
                    <a:gd name="connsiteY4" fmla="*/ 123480 h 2273219"/>
                    <a:gd name="connsiteX5" fmla="*/ 993978 w 1373036"/>
                    <a:gd name="connsiteY5" fmla="*/ 2273219 h 2273219"/>
                    <a:gd name="connsiteX6" fmla="*/ 848540 w 1373036"/>
                    <a:gd name="connsiteY6" fmla="*/ 2269097 h 2273219"/>
                    <a:gd name="connsiteX7" fmla="*/ 114873 w 1373036"/>
                    <a:gd name="connsiteY7" fmla="*/ 2098586 h 2273219"/>
                    <a:gd name="connsiteX8" fmla="*/ 0 w 1373036"/>
                    <a:gd name="connsiteY8" fmla="*/ 2043499 h 2273219"/>
                    <a:gd name="connsiteX9" fmla="*/ 356394 w 1373036"/>
                    <a:gd name="connsiteY9" fmla="*/ 22293 h 2273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373036" h="2273219">
                      <a:moveTo>
                        <a:pt x="356394" y="22293"/>
                      </a:moveTo>
                      <a:lnTo>
                        <a:pt x="527173" y="4087"/>
                      </a:lnTo>
                      <a:cubicBezTo>
                        <a:pt x="812664" y="-12995"/>
                        <a:pt x="1094795" y="23501"/>
                        <a:pt x="1356809" y="113005"/>
                      </a:cubicBezTo>
                      <a:lnTo>
                        <a:pt x="1371079" y="118718"/>
                      </a:lnTo>
                      <a:lnTo>
                        <a:pt x="1373036" y="123480"/>
                      </a:lnTo>
                      <a:lnTo>
                        <a:pt x="993978" y="2273219"/>
                      </a:lnTo>
                      <a:lnTo>
                        <a:pt x="848540" y="2269097"/>
                      </a:lnTo>
                      <a:cubicBezTo>
                        <a:pt x="590888" y="2249363"/>
                        <a:pt x="343405" y="2192582"/>
                        <a:pt x="114873" y="2098586"/>
                      </a:cubicBezTo>
                      <a:lnTo>
                        <a:pt x="0" y="2043499"/>
                      </a:lnTo>
                      <a:lnTo>
                        <a:pt x="356394" y="22293"/>
                      </a:lnTo>
                      <a:close/>
                    </a:path>
                  </a:pathLst>
                </a:custGeom>
                <a:solidFill>
                  <a:srgbClr val="00CC00"/>
                </a:solidFill>
                <a:ln>
                  <a:solidFill>
                    <a:srgbClr val="00C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62" name="자유형 261"/>
                <p:cNvSpPr/>
                <p:nvPr/>
              </p:nvSpPr>
              <p:spPr>
                <a:xfrm rot="2400000">
                  <a:off x="14785019" y="20402040"/>
                  <a:ext cx="1187615" cy="1018768"/>
                </a:xfrm>
                <a:custGeom>
                  <a:avLst/>
                  <a:gdLst>
                    <a:gd name="connsiteX0" fmla="*/ 151729 w 1187615"/>
                    <a:gd name="connsiteY0" fmla="*/ 1 h 1018768"/>
                    <a:gd name="connsiteX1" fmla="*/ 678230 w 1187615"/>
                    <a:gd name="connsiteY1" fmla="*/ 0 h 1018768"/>
                    <a:gd name="connsiteX2" fmla="*/ 1187615 w 1187615"/>
                    <a:gd name="connsiteY2" fmla="*/ 509385 h 1018768"/>
                    <a:gd name="connsiteX3" fmla="*/ 1187613 w 1187615"/>
                    <a:gd name="connsiteY3" fmla="*/ 509384 h 1018768"/>
                    <a:gd name="connsiteX4" fmla="*/ 678230 w 1187615"/>
                    <a:gd name="connsiteY4" fmla="*/ 1018768 h 1018768"/>
                    <a:gd name="connsiteX5" fmla="*/ 0 w 1187615"/>
                    <a:gd name="connsiteY5" fmla="*/ 1018768 h 1018768"/>
                    <a:gd name="connsiteX6" fmla="*/ 44338 w 1187615"/>
                    <a:gd name="connsiteY6" fmla="*/ 889061 h 1018768"/>
                    <a:gd name="connsiteX7" fmla="*/ 157950 w 1187615"/>
                    <a:gd name="connsiteY7" fmla="*/ 116862 h 1018768"/>
                    <a:gd name="connsiteX8" fmla="*/ 151729 w 1187615"/>
                    <a:gd name="connsiteY8" fmla="*/ 1 h 10187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187615" h="1018768">
                      <a:moveTo>
                        <a:pt x="151729" y="1"/>
                      </a:moveTo>
                      <a:lnTo>
                        <a:pt x="678230" y="0"/>
                      </a:lnTo>
                      <a:cubicBezTo>
                        <a:pt x="959556" y="1"/>
                        <a:pt x="1187616" y="228061"/>
                        <a:pt x="1187615" y="509385"/>
                      </a:cubicBezTo>
                      <a:lnTo>
                        <a:pt x="1187613" y="509384"/>
                      </a:lnTo>
                      <a:cubicBezTo>
                        <a:pt x="1187613" y="790709"/>
                        <a:pt x="959556" y="1018770"/>
                        <a:pt x="678230" y="1018768"/>
                      </a:cubicBezTo>
                      <a:lnTo>
                        <a:pt x="0" y="1018768"/>
                      </a:lnTo>
                      <a:lnTo>
                        <a:pt x="44338" y="889061"/>
                      </a:lnTo>
                      <a:cubicBezTo>
                        <a:pt x="119898" y="630953"/>
                        <a:pt x="158331" y="370681"/>
                        <a:pt x="157950" y="116862"/>
                      </a:cubicBezTo>
                      <a:lnTo>
                        <a:pt x="151729" y="1"/>
                      </a:lnTo>
                      <a:close/>
                    </a:path>
                  </a:pathLst>
                </a:custGeom>
                <a:solidFill>
                  <a:srgbClr val="00CC00"/>
                </a:solidFill>
                <a:ln>
                  <a:solidFill>
                    <a:srgbClr val="00C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61" name="자유형 260"/>
                <p:cNvSpPr/>
                <p:nvPr/>
              </p:nvSpPr>
              <p:spPr>
                <a:xfrm rot="2400000">
                  <a:off x="5382460" y="20588342"/>
                  <a:ext cx="1087070" cy="893875"/>
                </a:xfrm>
                <a:custGeom>
                  <a:avLst/>
                  <a:gdLst>
                    <a:gd name="connsiteX0" fmla="*/ 60009 w 1087070"/>
                    <a:gd name="connsiteY0" fmla="*/ 0 h 893875"/>
                    <a:gd name="connsiteX1" fmla="*/ 162639 w 1087070"/>
                    <a:gd name="connsiteY1" fmla="*/ 29338 h 893875"/>
                    <a:gd name="connsiteX2" fmla="*/ 1006740 w 1087070"/>
                    <a:gd name="connsiteY2" fmla="*/ 58211 h 893875"/>
                    <a:gd name="connsiteX3" fmla="*/ 1087070 w 1087070"/>
                    <a:gd name="connsiteY3" fmla="*/ 42078 h 893875"/>
                    <a:gd name="connsiteX4" fmla="*/ 1011112 w 1087070"/>
                    <a:gd name="connsiteY4" fmla="*/ 472858 h 893875"/>
                    <a:gd name="connsiteX5" fmla="*/ 421015 w 1087070"/>
                    <a:gd name="connsiteY5" fmla="*/ 886052 h 893875"/>
                    <a:gd name="connsiteX6" fmla="*/ 421016 w 1087070"/>
                    <a:gd name="connsiteY6" fmla="*/ 886051 h 893875"/>
                    <a:gd name="connsiteX7" fmla="*/ 7824 w 1087070"/>
                    <a:gd name="connsiteY7" fmla="*/ 295953 h 893875"/>
                    <a:gd name="connsiteX8" fmla="*/ 60009 w 1087070"/>
                    <a:gd name="connsiteY8" fmla="*/ 0 h 8938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087070" h="893875">
                      <a:moveTo>
                        <a:pt x="60009" y="0"/>
                      </a:moveTo>
                      <a:lnTo>
                        <a:pt x="162639" y="29338"/>
                      </a:lnTo>
                      <a:cubicBezTo>
                        <a:pt x="433664" y="92304"/>
                        <a:pt x="720617" y="102118"/>
                        <a:pt x="1006740" y="58211"/>
                      </a:cubicBezTo>
                      <a:lnTo>
                        <a:pt x="1087070" y="42078"/>
                      </a:lnTo>
                      <a:lnTo>
                        <a:pt x="1011112" y="472858"/>
                      </a:lnTo>
                      <a:cubicBezTo>
                        <a:pt x="962262" y="749910"/>
                        <a:pt x="698064" y="934901"/>
                        <a:pt x="421015" y="886052"/>
                      </a:cubicBezTo>
                      <a:lnTo>
                        <a:pt x="421016" y="886051"/>
                      </a:lnTo>
                      <a:cubicBezTo>
                        <a:pt x="143964" y="837197"/>
                        <a:pt x="-41027" y="573004"/>
                        <a:pt x="7824" y="295953"/>
                      </a:cubicBezTo>
                      <a:lnTo>
                        <a:pt x="60009" y="0"/>
                      </a:lnTo>
                      <a:close/>
                    </a:path>
                  </a:pathLst>
                </a:custGeom>
                <a:solidFill>
                  <a:srgbClr val="00CC00"/>
                </a:solidFill>
                <a:ln>
                  <a:solidFill>
                    <a:srgbClr val="00C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</p:grpSp>
        <p:pic>
          <p:nvPicPr>
            <p:cNvPr id="50" name="그림 49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983914">
              <a:off x="8581647" y="11662335"/>
              <a:ext cx="452981" cy="452981"/>
            </a:xfrm>
            <a:prstGeom prst="rect">
              <a:avLst/>
            </a:prstGeom>
          </p:spPr>
        </p:pic>
        <p:pic>
          <p:nvPicPr>
            <p:cNvPr id="51" name="그림 50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784420">
              <a:off x="11757754" y="22320478"/>
              <a:ext cx="452981" cy="452981"/>
            </a:xfrm>
            <a:prstGeom prst="rect">
              <a:avLst/>
            </a:prstGeom>
          </p:spPr>
        </p:pic>
        <p:pic>
          <p:nvPicPr>
            <p:cNvPr id="52" name="그림 51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983914">
              <a:off x="5983735" y="9988995"/>
              <a:ext cx="515850" cy="515850"/>
            </a:xfrm>
            <a:prstGeom prst="rect">
              <a:avLst/>
            </a:prstGeom>
          </p:spPr>
        </p:pic>
        <p:pic>
          <p:nvPicPr>
            <p:cNvPr id="53" name="그림 52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14339">
              <a:off x="12460970" y="7865100"/>
              <a:ext cx="515850" cy="515850"/>
            </a:xfrm>
            <a:prstGeom prst="rect">
              <a:avLst/>
            </a:prstGeom>
          </p:spPr>
        </p:pic>
        <p:pic>
          <p:nvPicPr>
            <p:cNvPr id="54" name="그림 53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14339">
              <a:off x="14468857" y="11664125"/>
              <a:ext cx="515850" cy="515850"/>
            </a:xfrm>
            <a:prstGeom prst="rect">
              <a:avLst/>
            </a:prstGeom>
          </p:spPr>
        </p:pic>
        <p:pic>
          <p:nvPicPr>
            <p:cNvPr id="55" name="그림 54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08534">
              <a:off x="5261207" y="14375490"/>
              <a:ext cx="515850" cy="515850"/>
            </a:xfrm>
            <a:prstGeom prst="rect">
              <a:avLst/>
            </a:prstGeom>
          </p:spPr>
        </p:pic>
        <p:pic>
          <p:nvPicPr>
            <p:cNvPr id="56" name="그림 55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08534">
              <a:off x="7623849" y="17456574"/>
              <a:ext cx="515850" cy="515850"/>
            </a:xfrm>
            <a:prstGeom prst="rect">
              <a:avLst/>
            </a:prstGeom>
          </p:spPr>
        </p:pic>
        <p:pic>
          <p:nvPicPr>
            <p:cNvPr id="57" name="그림 56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322828">
              <a:off x="12221938" y="17310201"/>
              <a:ext cx="515850" cy="515850"/>
            </a:xfrm>
            <a:prstGeom prst="rect">
              <a:avLst/>
            </a:prstGeom>
          </p:spPr>
        </p:pic>
        <p:pic>
          <p:nvPicPr>
            <p:cNvPr id="58" name="그림 57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322828">
              <a:off x="15695431" y="15582349"/>
              <a:ext cx="515850" cy="515850"/>
            </a:xfrm>
            <a:prstGeom prst="rect">
              <a:avLst/>
            </a:prstGeom>
          </p:spPr>
        </p:pic>
        <p:pic>
          <p:nvPicPr>
            <p:cNvPr id="59" name="그림 58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322828">
              <a:off x="6494230" y="24018547"/>
              <a:ext cx="515850" cy="515850"/>
            </a:xfrm>
            <a:prstGeom prst="rect">
              <a:avLst/>
            </a:prstGeom>
          </p:spPr>
        </p:pic>
        <p:pic>
          <p:nvPicPr>
            <p:cNvPr id="60" name="그림 59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554603">
              <a:off x="14953316" y="20158537"/>
              <a:ext cx="515850" cy="515850"/>
            </a:xfrm>
            <a:prstGeom prst="rect">
              <a:avLst/>
            </a:prstGeom>
          </p:spPr>
        </p:pic>
        <p:pic>
          <p:nvPicPr>
            <p:cNvPr id="61" name="그림 60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481000">
              <a:off x="5213323" y="20815342"/>
              <a:ext cx="515850" cy="515850"/>
            </a:xfrm>
            <a:prstGeom prst="rect">
              <a:avLst/>
            </a:prstGeom>
          </p:spPr>
        </p:pic>
        <p:pic>
          <p:nvPicPr>
            <p:cNvPr id="62" name="그림 61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481000">
              <a:off x="17226269" y="23020773"/>
              <a:ext cx="515850" cy="515850"/>
            </a:xfrm>
            <a:prstGeom prst="rect">
              <a:avLst/>
            </a:prstGeom>
          </p:spPr>
        </p:pic>
        <p:pic>
          <p:nvPicPr>
            <p:cNvPr id="63" name="그림 62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08534">
              <a:off x="11419054" y="11093532"/>
              <a:ext cx="515850" cy="515850"/>
            </a:xfrm>
            <a:prstGeom prst="rect">
              <a:avLst/>
            </a:prstGeom>
          </p:spPr>
        </p:pic>
      </p:grpSp>
      <p:pic>
        <p:nvPicPr>
          <p:cNvPr id="64" name="그림 63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7852" y="560568"/>
            <a:ext cx="775669" cy="674495"/>
          </a:xfrm>
          <a:prstGeom prst="rect">
            <a:avLst/>
          </a:prstGeom>
        </p:spPr>
      </p:pic>
      <p:sp>
        <p:nvSpPr>
          <p:cNvPr id="65" name="TextBox 64"/>
          <p:cNvSpPr txBox="1"/>
          <p:nvPr/>
        </p:nvSpPr>
        <p:spPr>
          <a:xfrm>
            <a:off x="17563521" y="665606"/>
            <a:ext cx="3489959" cy="563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ko-KR" altLang="en-US" sz="3600" dirty="0" smtClean="0">
                <a:solidFill>
                  <a:srgbClr val="A4A3A3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부천소사고등학교</a:t>
            </a:r>
            <a:endParaRPr lang="ko-KR" altLang="en-US" sz="3600" dirty="0">
              <a:solidFill>
                <a:srgbClr val="A4A3A3"/>
              </a:solidFill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5638099" y="528901"/>
            <a:ext cx="101502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ko-KR" altLang="en-US" sz="7200" kern="0" dirty="0" smtClean="0">
                <a:solidFill>
                  <a:srgbClr val="D9A628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소</a:t>
            </a:r>
            <a:endParaRPr lang="ko-KR" altLang="en-US" sz="7200" kern="0" dirty="0">
              <a:solidFill>
                <a:srgbClr val="D9A628"/>
              </a:solidFill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66" name="직사각형 65"/>
          <p:cNvSpPr/>
          <p:nvPr/>
        </p:nvSpPr>
        <p:spPr>
          <a:xfrm>
            <a:off x="6317766" y="300076"/>
            <a:ext cx="110799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ko-KR" altLang="en-US" sz="8000" kern="0" dirty="0" smtClean="0">
                <a:solidFill>
                  <a:srgbClr val="D9A628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향</a:t>
            </a:r>
            <a:endParaRPr lang="ko-KR" altLang="en-US" sz="8000" kern="0" dirty="0">
              <a:solidFill>
                <a:srgbClr val="D9A628"/>
              </a:solidFill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67" name="직사각형 66"/>
          <p:cNvSpPr/>
          <p:nvPr/>
        </p:nvSpPr>
        <p:spPr>
          <a:xfrm>
            <a:off x="7108636" y="779906"/>
            <a:ext cx="101502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ko-KR" altLang="en-US" sz="7200" kern="0" dirty="0" smtClean="0">
                <a:solidFill>
                  <a:srgbClr val="D9A628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제</a:t>
            </a:r>
            <a:endParaRPr lang="ko-KR" altLang="en-US" sz="7200" kern="0" dirty="0">
              <a:solidFill>
                <a:srgbClr val="D9A628"/>
              </a:solidFill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9532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TextBox 336"/>
          <p:cNvSpPr txBox="1"/>
          <p:nvPr/>
        </p:nvSpPr>
        <p:spPr>
          <a:xfrm>
            <a:off x="8185804" y="2730650"/>
            <a:ext cx="466344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5000" spc="-300" dirty="0" smtClean="0">
                <a:solidFill>
                  <a:srgbClr val="D9A628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15</a:t>
            </a:r>
            <a:endParaRPr lang="ko-KR" altLang="en-US" sz="25000" spc="-300" baseline="30000" dirty="0">
              <a:solidFill>
                <a:srgbClr val="D9A628"/>
              </a:solidFill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338" name="TextBox 337"/>
          <p:cNvSpPr txBox="1"/>
          <p:nvPr/>
        </p:nvSpPr>
        <p:spPr>
          <a:xfrm>
            <a:off x="10917978" y="3317556"/>
            <a:ext cx="12355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dirty="0" err="1" smtClean="0">
                <a:solidFill>
                  <a:schemeClr val="bg1">
                    <a:lumMod val="95000"/>
                  </a:schemeClr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th</a:t>
            </a:r>
            <a:endParaRPr lang="ko-KR" altLang="en-US" sz="4400" dirty="0">
              <a:solidFill>
                <a:schemeClr val="bg1">
                  <a:lumMod val="95000"/>
                </a:schemeClr>
              </a:solidFill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407" name="직사각형 406"/>
          <p:cNvSpPr/>
          <p:nvPr/>
        </p:nvSpPr>
        <p:spPr>
          <a:xfrm rot="5400000">
            <a:off x="154508" y="1012236"/>
            <a:ext cx="1017783" cy="12600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6600"/>
              </a:solidFill>
            </a:endParaRPr>
          </a:p>
        </p:txBody>
      </p:sp>
      <p:sp>
        <p:nvSpPr>
          <p:cNvPr id="408" name="직사각형 407"/>
          <p:cNvSpPr/>
          <p:nvPr/>
        </p:nvSpPr>
        <p:spPr>
          <a:xfrm>
            <a:off x="842872" y="560568"/>
            <a:ext cx="464742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ko-KR" altLang="en-US" sz="6000" kern="0" dirty="0" smtClean="0">
                <a:solidFill>
                  <a:srgbClr val="0066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소사고 제</a:t>
            </a:r>
            <a:r>
              <a:rPr lang="en-US" altLang="ko-KR" sz="6000" kern="0" dirty="0" smtClean="0">
                <a:solidFill>
                  <a:srgbClr val="0066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15</a:t>
            </a:r>
            <a:r>
              <a:rPr lang="ko-KR" altLang="en-US" sz="6000" kern="0" dirty="0" smtClean="0">
                <a:solidFill>
                  <a:srgbClr val="0066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회</a:t>
            </a:r>
            <a:endParaRPr lang="ko-KR" altLang="en-US" sz="7200" kern="0" dirty="0">
              <a:solidFill>
                <a:srgbClr val="D9A628"/>
              </a:solidFill>
              <a:effectLst/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409" name="직사각형 408"/>
          <p:cNvSpPr/>
          <p:nvPr/>
        </p:nvSpPr>
        <p:spPr>
          <a:xfrm>
            <a:off x="1358824" y="27255370"/>
            <a:ext cx="955902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ko-KR" altLang="en-US" sz="5400" kern="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일시｜</a:t>
            </a:r>
            <a:r>
              <a:rPr lang="en-US" altLang="ko-KR" sz="5400" kern="0" dirty="0" smtClean="0">
                <a:solidFill>
                  <a:srgbClr val="C000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`15.12.24</a:t>
            </a:r>
            <a:r>
              <a:rPr lang="en-US" altLang="ko-KR" sz="5400" kern="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(</a:t>
            </a:r>
            <a:r>
              <a:rPr lang="ko-KR" altLang="en-US" sz="5400" kern="0" dirty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목</a:t>
            </a:r>
            <a:r>
              <a:rPr lang="en-US" altLang="ko-KR" sz="5400" kern="0" dirty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) </a:t>
            </a:r>
            <a:r>
              <a:rPr lang="en-US" altLang="ko-KR" sz="5400" kern="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9:00~17:00</a:t>
            </a:r>
            <a:endParaRPr lang="ko-KR" altLang="en-US" sz="5400" kern="0" dirty="0">
              <a:solidFill>
                <a:srgbClr val="006600"/>
              </a:solidFill>
              <a:effectLst/>
              <a:latin typeface="a고딕15" panose="02020600000000000000" pitchFamily="18" charset="-127"/>
              <a:ea typeface="a고딕15" panose="02020600000000000000" pitchFamily="18" charset="-127"/>
            </a:endParaRPr>
          </a:p>
        </p:txBody>
      </p:sp>
      <p:sp>
        <p:nvSpPr>
          <p:cNvPr id="410" name="직사각형 409"/>
          <p:cNvSpPr/>
          <p:nvPr/>
        </p:nvSpPr>
        <p:spPr>
          <a:xfrm>
            <a:off x="1358824" y="28242532"/>
            <a:ext cx="726513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ko-KR" altLang="en-US" sz="5400" kern="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장소｜소사고등학교 교정</a:t>
            </a:r>
            <a:endParaRPr lang="ko-KR" altLang="en-US" sz="5400" kern="0" dirty="0">
              <a:solidFill>
                <a:srgbClr val="006600"/>
              </a:solidFill>
              <a:effectLst/>
              <a:latin typeface="a고딕15" panose="02020600000000000000" pitchFamily="18" charset="-127"/>
              <a:ea typeface="a고딕15" panose="02020600000000000000" pitchFamily="18" charset="-127"/>
            </a:endParaRPr>
          </a:p>
        </p:txBody>
      </p:sp>
      <p:sp>
        <p:nvSpPr>
          <p:cNvPr id="411" name="직사각형 410"/>
          <p:cNvSpPr/>
          <p:nvPr/>
        </p:nvSpPr>
        <p:spPr>
          <a:xfrm>
            <a:off x="11717160" y="27315166"/>
            <a:ext cx="92559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altLang="ko-KR" sz="44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1</a:t>
            </a:r>
            <a:r>
              <a:rPr lang="ko-KR" altLang="en-US" sz="44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부｜전시</a:t>
            </a:r>
            <a:r>
              <a:rPr lang="en-US" altLang="ko-KR" sz="4400" kern="0" spc="-150" dirty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, </a:t>
            </a:r>
            <a:r>
              <a:rPr lang="ko-KR" altLang="en-US" sz="44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외부공연</a:t>
            </a:r>
            <a:r>
              <a:rPr lang="en-US" altLang="ko-KR" sz="4400" kern="0" spc="-150" dirty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, </a:t>
            </a:r>
            <a:r>
              <a:rPr lang="ko-KR" altLang="en-US" sz="44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부스체험</a:t>
            </a:r>
            <a:endParaRPr lang="ko-KR" altLang="en-US" sz="4400" kern="0" spc="-150" dirty="0">
              <a:solidFill>
                <a:srgbClr val="006600"/>
              </a:solidFill>
              <a:latin typeface="a고딕15" panose="02020600000000000000" pitchFamily="18" charset="-127"/>
              <a:ea typeface="a고딕15" panose="02020600000000000000" pitchFamily="18" charset="-127"/>
            </a:endParaRPr>
          </a:p>
        </p:txBody>
      </p:sp>
      <p:sp>
        <p:nvSpPr>
          <p:cNvPr id="412" name="직사각형 411"/>
          <p:cNvSpPr/>
          <p:nvPr/>
        </p:nvSpPr>
        <p:spPr>
          <a:xfrm>
            <a:off x="11717160" y="28071607"/>
            <a:ext cx="92559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sz="44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2</a:t>
            </a:r>
            <a:r>
              <a:rPr lang="ko-KR" altLang="en-US" sz="44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부｜동아리발표회</a:t>
            </a:r>
            <a:r>
              <a:rPr lang="en-US" altLang="ko-KR" sz="4400" kern="0" spc="-150" dirty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, </a:t>
            </a:r>
            <a:r>
              <a:rPr lang="ko-KR" altLang="en-US" sz="4400" kern="0" spc="-150" dirty="0" err="1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코스프레</a:t>
            </a:r>
            <a:r>
              <a:rPr lang="en-US" altLang="ko-KR" sz="4400" kern="0" spc="-150" dirty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, </a:t>
            </a:r>
            <a:r>
              <a:rPr lang="ko-KR" altLang="en-US" sz="4400" kern="0" spc="-150" dirty="0" err="1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복면가왕</a:t>
            </a:r>
            <a:endParaRPr lang="ko-KR" altLang="en-US" sz="4400" kern="0" spc="-150" dirty="0">
              <a:solidFill>
                <a:srgbClr val="006600"/>
              </a:solidFill>
              <a:effectLst/>
              <a:latin typeface="a고딕15" panose="02020600000000000000" pitchFamily="18" charset="-127"/>
              <a:ea typeface="a고딕15" panose="02020600000000000000" pitchFamily="18" charset="-127"/>
            </a:endParaRPr>
          </a:p>
        </p:txBody>
      </p:sp>
      <p:sp>
        <p:nvSpPr>
          <p:cNvPr id="413" name="직사각형 412"/>
          <p:cNvSpPr/>
          <p:nvPr/>
        </p:nvSpPr>
        <p:spPr>
          <a:xfrm>
            <a:off x="9786479" y="29652420"/>
            <a:ext cx="93308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8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주소｜부천시 </a:t>
            </a:r>
            <a:r>
              <a:rPr lang="ko-KR" altLang="en-US" sz="2800" kern="0" spc="-150" dirty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소사구 </a:t>
            </a:r>
            <a:r>
              <a:rPr lang="ko-KR" altLang="en-US" sz="28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소사로 </a:t>
            </a:r>
            <a:r>
              <a:rPr lang="en-US" altLang="ko-KR" sz="28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78</a:t>
            </a:r>
            <a:r>
              <a:rPr lang="ko-KR" altLang="en-US" sz="28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번 길 </a:t>
            </a:r>
            <a:r>
              <a:rPr lang="en-US" altLang="ko-KR" sz="28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22 </a:t>
            </a:r>
            <a:r>
              <a:rPr lang="ko-KR" altLang="en-US" sz="2800" kern="0" spc="-15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소사고등학교</a:t>
            </a:r>
            <a:endParaRPr lang="ko-KR" altLang="en-US" sz="2800" kern="0" spc="-150" dirty="0">
              <a:solidFill>
                <a:srgbClr val="006600"/>
              </a:solidFill>
              <a:effectLst/>
              <a:latin typeface="a고딕15" panose="02020600000000000000" pitchFamily="18" charset="-127"/>
              <a:ea typeface="a고딕15" panose="02020600000000000000" pitchFamily="18" charset="-127"/>
            </a:endParaRPr>
          </a:p>
        </p:txBody>
      </p:sp>
      <p:sp>
        <p:nvSpPr>
          <p:cNvPr id="414" name="직사각형 413"/>
          <p:cNvSpPr/>
          <p:nvPr/>
        </p:nvSpPr>
        <p:spPr>
          <a:xfrm>
            <a:off x="17392650" y="29652420"/>
            <a:ext cx="391553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800" kern="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문의｜</a:t>
            </a:r>
            <a:r>
              <a:rPr lang="en-US" altLang="ko-KR" sz="2800" kern="0" dirty="0" smtClean="0">
                <a:solidFill>
                  <a:srgbClr val="006600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032) 720 - 7004</a:t>
            </a:r>
            <a:endParaRPr lang="ko-KR" altLang="en-US" sz="2800" kern="0" dirty="0">
              <a:solidFill>
                <a:srgbClr val="006600"/>
              </a:solidFill>
              <a:latin typeface="a고딕15" panose="02020600000000000000" pitchFamily="18" charset="-127"/>
              <a:ea typeface="a고딕15" panose="02020600000000000000" pitchFamily="18" charset="-127"/>
            </a:endParaRPr>
          </a:p>
        </p:txBody>
      </p:sp>
      <p:sp>
        <p:nvSpPr>
          <p:cNvPr id="415" name="직사각형 414"/>
          <p:cNvSpPr/>
          <p:nvPr/>
        </p:nvSpPr>
        <p:spPr>
          <a:xfrm rot="5400000">
            <a:off x="220819" y="28179918"/>
            <a:ext cx="1897814" cy="91553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6600"/>
              </a:solidFill>
            </a:endParaRPr>
          </a:p>
        </p:txBody>
      </p:sp>
      <p:sp>
        <p:nvSpPr>
          <p:cNvPr id="416" name="직사각형 415"/>
          <p:cNvSpPr/>
          <p:nvPr/>
        </p:nvSpPr>
        <p:spPr>
          <a:xfrm rot="5400000">
            <a:off x="10682589" y="28035426"/>
            <a:ext cx="1611505" cy="94786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6600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83914">
            <a:off x="8459076" y="2455783"/>
            <a:ext cx="942369" cy="94236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" name="그룹 5"/>
          <p:cNvGrpSpPr>
            <a:grpSpLocks noChangeAspect="1"/>
          </p:cNvGrpSpPr>
          <p:nvPr/>
        </p:nvGrpSpPr>
        <p:grpSpPr>
          <a:xfrm>
            <a:off x="3605604" y="6654365"/>
            <a:ext cx="15139596" cy="19598586"/>
            <a:chOff x="4492864" y="7382905"/>
            <a:chExt cx="13249255" cy="17151492"/>
          </a:xfrm>
        </p:grpSpPr>
        <p:grpSp>
          <p:nvGrpSpPr>
            <p:cNvPr id="3" name="그룹 2"/>
            <p:cNvGrpSpPr>
              <a:grpSpLocks noChangeAspect="1"/>
            </p:cNvGrpSpPr>
            <p:nvPr/>
          </p:nvGrpSpPr>
          <p:grpSpPr>
            <a:xfrm>
              <a:off x="4492864" y="7382905"/>
              <a:ext cx="12397897" cy="16777253"/>
              <a:chOff x="5382460" y="7151236"/>
              <a:chExt cx="10590174" cy="14330981"/>
            </a:xfrm>
          </p:grpSpPr>
          <p:grpSp>
            <p:nvGrpSpPr>
              <p:cNvPr id="433" name="그룹 432"/>
              <p:cNvGrpSpPr/>
              <p:nvPr/>
            </p:nvGrpSpPr>
            <p:grpSpPr>
              <a:xfrm>
                <a:off x="7176210" y="7151236"/>
                <a:ext cx="7110706" cy="3675552"/>
                <a:chOff x="7176210" y="7208386"/>
                <a:chExt cx="7110706" cy="3675552"/>
              </a:xfrm>
            </p:grpSpPr>
            <p:sp>
              <p:nvSpPr>
                <p:cNvPr id="327" name="자유형 326"/>
                <p:cNvSpPr/>
                <p:nvPr/>
              </p:nvSpPr>
              <p:spPr>
                <a:xfrm rot="2400000">
                  <a:off x="9775916" y="7252411"/>
                  <a:ext cx="1852061" cy="1583518"/>
                </a:xfrm>
                <a:custGeom>
                  <a:avLst/>
                  <a:gdLst>
                    <a:gd name="connsiteX0" fmla="*/ 77980 w 1852061"/>
                    <a:gd name="connsiteY0" fmla="*/ 965660 h 1583518"/>
                    <a:gd name="connsiteX1" fmla="*/ 137459 w 1852061"/>
                    <a:gd name="connsiteY1" fmla="*/ 953554 h 1583518"/>
                    <a:gd name="connsiteX2" fmla="*/ 965656 w 1852061"/>
                    <a:gd name="connsiteY2" fmla="*/ 543049 h 1583518"/>
                    <a:gd name="connsiteX3" fmla="*/ 1368734 w 1852061"/>
                    <a:gd name="connsiteY3" fmla="*/ 76290 h 1583518"/>
                    <a:gd name="connsiteX4" fmla="*/ 1412217 w 1852061"/>
                    <a:gd name="connsiteY4" fmla="*/ 0 h 1583518"/>
                    <a:gd name="connsiteX5" fmla="*/ 1757912 w 1852061"/>
                    <a:gd name="connsiteY5" fmla="*/ 0 h 1583518"/>
                    <a:gd name="connsiteX6" fmla="*/ 1761096 w 1852061"/>
                    <a:gd name="connsiteY6" fmla="*/ 220688 h 1583518"/>
                    <a:gd name="connsiteX7" fmla="*/ 1838378 w 1852061"/>
                    <a:gd name="connsiteY7" fmla="*/ 948274 h 1583518"/>
                    <a:gd name="connsiteX8" fmla="*/ 1852061 w 1852061"/>
                    <a:gd name="connsiteY8" fmla="*/ 1018768 h 1583518"/>
                    <a:gd name="connsiteX9" fmla="*/ 1103100 w 1852061"/>
                    <a:gd name="connsiteY9" fmla="*/ 1018767 h 1583518"/>
                    <a:gd name="connsiteX10" fmla="*/ 1003519 w 1852061"/>
                    <a:gd name="connsiteY10" fmla="*/ 1583518 h 1583518"/>
                    <a:gd name="connsiteX11" fmla="*/ 998912 w 1852061"/>
                    <a:gd name="connsiteY11" fmla="*/ 1583337 h 1583518"/>
                    <a:gd name="connsiteX12" fmla="*/ 74818 w 1852061"/>
                    <a:gd name="connsiteY12" fmla="*/ 1429448 h 1583518"/>
                    <a:gd name="connsiteX13" fmla="*/ 0 w 1852061"/>
                    <a:gd name="connsiteY13" fmla="*/ 1407905 h 1583518"/>
                    <a:gd name="connsiteX14" fmla="*/ 77980 w 1852061"/>
                    <a:gd name="connsiteY14" fmla="*/ 965660 h 15835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852061" h="1583518">
                      <a:moveTo>
                        <a:pt x="77980" y="965660"/>
                      </a:moveTo>
                      <a:lnTo>
                        <a:pt x="137459" y="953554"/>
                      </a:lnTo>
                      <a:cubicBezTo>
                        <a:pt x="445865" y="879624"/>
                        <a:pt x="726024" y="744124"/>
                        <a:pt x="965656" y="543049"/>
                      </a:cubicBezTo>
                      <a:cubicBezTo>
                        <a:pt x="1125410" y="408999"/>
                        <a:pt x="1259591" y="252150"/>
                        <a:pt x="1368734" y="76290"/>
                      </a:cubicBezTo>
                      <a:lnTo>
                        <a:pt x="1412217" y="0"/>
                      </a:lnTo>
                      <a:lnTo>
                        <a:pt x="1757912" y="0"/>
                      </a:lnTo>
                      <a:lnTo>
                        <a:pt x="1761096" y="220688"/>
                      </a:lnTo>
                      <a:cubicBezTo>
                        <a:pt x="1770111" y="458797"/>
                        <a:pt x="1795928" y="701995"/>
                        <a:pt x="1838378" y="948274"/>
                      </a:cubicBezTo>
                      <a:lnTo>
                        <a:pt x="1852061" y="1018768"/>
                      </a:lnTo>
                      <a:lnTo>
                        <a:pt x="1103100" y="1018767"/>
                      </a:lnTo>
                      <a:lnTo>
                        <a:pt x="1003519" y="1583518"/>
                      </a:lnTo>
                      <a:lnTo>
                        <a:pt x="998912" y="1583337"/>
                      </a:lnTo>
                      <a:cubicBezTo>
                        <a:pt x="696532" y="1563535"/>
                        <a:pt x="386959" y="1511832"/>
                        <a:pt x="74818" y="1429448"/>
                      </a:cubicBezTo>
                      <a:lnTo>
                        <a:pt x="0" y="1407905"/>
                      </a:lnTo>
                      <a:lnTo>
                        <a:pt x="77980" y="96566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>
                  <a:solidFill>
                    <a:srgbClr val="008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25" name="자유형 324"/>
                <p:cNvSpPr/>
                <p:nvPr/>
              </p:nvSpPr>
              <p:spPr>
                <a:xfrm rot="2400000">
                  <a:off x="7848758" y="8272028"/>
                  <a:ext cx="1236842" cy="2611910"/>
                </a:xfrm>
                <a:custGeom>
                  <a:avLst/>
                  <a:gdLst>
                    <a:gd name="connsiteX0" fmla="*/ 296855 w 1236842"/>
                    <a:gd name="connsiteY0" fmla="*/ 0 h 2611910"/>
                    <a:gd name="connsiteX1" fmla="*/ 470693 w 1236842"/>
                    <a:gd name="connsiteY1" fmla="*/ 83491 h 2611910"/>
                    <a:gd name="connsiteX2" fmla="*/ 1163831 w 1236842"/>
                    <a:gd name="connsiteY2" fmla="*/ 485836 h 2611910"/>
                    <a:gd name="connsiteX3" fmla="*/ 1236842 w 1236842"/>
                    <a:gd name="connsiteY3" fmla="*/ 535919 h 2611910"/>
                    <a:gd name="connsiteX4" fmla="*/ 900694 w 1236842"/>
                    <a:gd name="connsiteY4" fmla="*/ 2442301 h 2611910"/>
                    <a:gd name="connsiteX5" fmla="*/ 872676 w 1236842"/>
                    <a:gd name="connsiteY5" fmla="*/ 2541603 h 2611910"/>
                    <a:gd name="connsiteX6" fmla="*/ 836473 w 1236842"/>
                    <a:gd name="connsiteY6" fmla="*/ 2611910 h 2611910"/>
                    <a:gd name="connsiteX7" fmla="*/ 719297 w 1236842"/>
                    <a:gd name="connsiteY7" fmla="*/ 2500135 h 2611910"/>
                    <a:gd name="connsiteX8" fmla="*/ 218207 w 1236842"/>
                    <a:gd name="connsiteY8" fmla="*/ 1957110 h 2611910"/>
                    <a:gd name="connsiteX9" fmla="*/ 60907 w 1236842"/>
                    <a:gd name="connsiteY9" fmla="*/ 1763531 h 2611910"/>
                    <a:gd name="connsiteX10" fmla="*/ 0 w 1236842"/>
                    <a:gd name="connsiteY10" fmla="*/ 1683540 h 2611910"/>
                    <a:gd name="connsiteX11" fmla="*/ 296855 w 1236842"/>
                    <a:gd name="connsiteY11" fmla="*/ 0 h 26119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236842" h="2611910">
                      <a:moveTo>
                        <a:pt x="296855" y="0"/>
                      </a:moveTo>
                      <a:lnTo>
                        <a:pt x="470693" y="83491"/>
                      </a:lnTo>
                      <a:cubicBezTo>
                        <a:pt x="704195" y="201378"/>
                        <a:pt x="935891" y="335664"/>
                        <a:pt x="1163831" y="485836"/>
                      </a:cubicBezTo>
                      <a:lnTo>
                        <a:pt x="1236842" y="535919"/>
                      </a:lnTo>
                      <a:lnTo>
                        <a:pt x="900694" y="2442301"/>
                      </a:lnTo>
                      <a:cubicBezTo>
                        <a:pt x="894587" y="2476933"/>
                        <a:pt x="885116" y="2510125"/>
                        <a:pt x="872676" y="2541603"/>
                      </a:cubicBezTo>
                      <a:lnTo>
                        <a:pt x="836473" y="2611910"/>
                      </a:lnTo>
                      <a:lnTo>
                        <a:pt x="719297" y="2500135"/>
                      </a:lnTo>
                      <a:cubicBezTo>
                        <a:pt x="547048" y="2330514"/>
                        <a:pt x="379506" y="2149338"/>
                        <a:pt x="218207" y="1957110"/>
                      </a:cubicBezTo>
                      <a:cubicBezTo>
                        <a:pt x="164441" y="1893033"/>
                        <a:pt x="112005" y="1828487"/>
                        <a:pt x="60907" y="1763531"/>
                      </a:cubicBezTo>
                      <a:lnTo>
                        <a:pt x="0" y="1683540"/>
                      </a:lnTo>
                      <a:lnTo>
                        <a:pt x="296855" y="0"/>
                      </a:lnTo>
                      <a:close/>
                    </a:path>
                  </a:pathLst>
                </a:custGeom>
                <a:solidFill>
                  <a:srgbClr val="00CC00"/>
                </a:solidFill>
                <a:ln>
                  <a:solidFill>
                    <a:srgbClr val="00C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22" name="자유형 321"/>
                <p:cNvSpPr/>
                <p:nvPr/>
              </p:nvSpPr>
              <p:spPr>
                <a:xfrm rot="2400000">
                  <a:off x="12419320" y="9353398"/>
                  <a:ext cx="1778523" cy="1018769"/>
                </a:xfrm>
                <a:custGeom>
                  <a:avLst/>
                  <a:gdLst>
                    <a:gd name="connsiteX0" fmla="*/ 903543 w 1778523"/>
                    <a:gd name="connsiteY0" fmla="*/ 0 h 1018769"/>
                    <a:gd name="connsiteX1" fmla="*/ 1077419 w 1778523"/>
                    <a:gd name="connsiteY1" fmla="*/ 1 h 1018769"/>
                    <a:gd name="connsiteX2" fmla="*/ 1225436 w 1778523"/>
                    <a:gd name="connsiteY2" fmla="*/ 170858 h 1018769"/>
                    <a:gd name="connsiteX3" fmla="*/ 1673199 w 1778523"/>
                    <a:gd name="connsiteY3" fmla="*/ 758631 h 1018769"/>
                    <a:gd name="connsiteX4" fmla="*/ 1778523 w 1778523"/>
                    <a:gd name="connsiteY4" fmla="*/ 916865 h 1018769"/>
                    <a:gd name="connsiteX5" fmla="*/ 1760453 w 1778523"/>
                    <a:gd name="connsiteY5" fmla="*/ 931775 h 1018769"/>
                    <a:gd name="connsiteX6" fmla="*/ 1475651 w 1778523"/>
                    <a:gd name="connsiteY6" fmla="*/ 1018769 h 1018769"/>
                    <a:gd name="connsiteX7" fmla="*/ 0 w 1778523"/>
                    <a:gd name="connsiteY7" fmla="*/ 1018769 h 1018769"/>
                    <a:gd name="connsiteX8" fmla="*/ 31655 w 1778523"/>
                    <a:gd name="connsiteY8" fmla="*/ 997537 h 1018769"/>
                    <a:gd name="connsiteX9" fmla="*/ 198738 w 1778523"/>
                    <a:gd name="connsiteY9" fmla="*/ 867240 h 1018769"/>
                    <a:gd name="connsiteX10" fmla="*/ 868525 w 1778523"/>
                    <a:gd name="connsiteY10" fmla="*/ 65628 h 1018769"/>
                    <a:gd name="connsiteX11" fmla="*/ 903543 w 1778523"/>
                    <a:gd name="connsiteY11" fmla="*/ 0 h 10187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778523" h="1018769">
                      <a:moveTo>
                        <a:pt x="903543" y="0"/>
                      </a:moveTo>
                      <a:lnTo>
                        <a:pt x="1077419" y="1"/>
                      </a:lnTo>
                      <a:lnTo>
                        <a:pt x="1225436" y="170858"/>
                      </a:lnTo>
                      <a:cubicBezTo>
                        <a:pt x="1386735" y="363086"/>
                        <a:pt x="1536065" y="559544"/>
                        <a:pt x="1673199" y="758631"/>
                      </a:cubicBezTo>
                      <a:lnTo>
                        <a:pt x="1778523" y="916865"/>
                      </a:lnTo>
                      <a:lnTo>
                        <a:pt x="1760453" y="931775"/>
                      </a:lnTo>
                      <a:cubicBezTo>
                        <a:pt x="1679155" y="986698"/>
                        <a:pt x="1581148" y="1018770"/>
                        <a:pt x="1475651" y="1018769"/>
                      </a:cubicBezTo>
                      <a:lnTo>
                        <a:pt x="0" y="1018769"/>
                      </a:lnTo>
                      <a:lnTo>
                        <a:pt x="31655" y="997537"/>
                      </a:lnTo>
                      <a:cubicBezTo>
                        <a:pt x="88617" y="956315"/>
                        <a:pt x="144336" y="912889"/>
                        <a:pt x="198738" y="867240"/>
                      </a:cubicBezTo>
                      <a:cubicBezTo>
                        <a:pt x="470749" y="638996"/>
                        <a:pt x="693751" y="368689"/>
                        <a:pt x="868525" y="65628"/>
                      </a:cubicBezTo>
                      <a:lnTo>
                        <a:pt x="903543" y="0"/>
                      </a:lnTo>
                      <a:close/>
                    </a:path>
                  </a:pathLst>
                </a:custGeom>
                <a:solidFill>
                  <a:srgbClr val="006600"/>
                </a:solidFill>
                <a:ln>
                  <a:solidFill>
                    <a:srgbClr val="0066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87" name="자유형 286"/>
                <p:cNvSpPr/>
                <p:nvPr/>
              </p:nvSpPr>
              <p:spPr>
                <a:xfrm rot="2400000">
                  <a:off x="10094802" y="7208386"/>
                  <a:ext cx="1334237" cy="965660"/>
                </a:xfrm>
                <a:custGeom>
                  <a:avLst/>
                  <a:gdLst>
                    <a:gd name="connsiteX0" fmla="*/ 302039 w 1334237"/>
                    <a:gd name="connsiteY0" fmla="*/ 111886 h 965660"/>
                    <a:gd name="connsiteX1" fmla="*/ 304452 w 1334237"/>
                    <a:gd name="connsiteY1" fmla="*/ 110521 h 965660"/>
                    <a:gd name="connsiteX2" fmla="*/ 332964 w 1334237"/>
                    <a:gd name="connsiteY2" fmla="*/ 86996 h 965660"/>
                    <a:gd name="connsiteX3" fmla="*/ 617767 w 1334237"/>
                    <a:gd name="connsiteY3" fmla="*/ 0 h 965660"/>
                    <a:gd name="connsiteX4" fmla="*/ 1334237 w 1334237"/>
                    <a:gd name="connsiteY4" fmla="*/ 0 h 965660"/>
                    <a:gd name="connsiteX5" fmla="*/ 1290754 w 1334237"/>
                    <a:gd name="connsiteY5" fmla="*/ 76290 h 965660"/>
                    <a:gd name="connsiteX6" fmla="*/ 887676 w 1334237"/>
                    <a:gd name="connsiteY6" fmla="*/ 543049 h 965660"/>
                    <a:gd name="connsiteX7" fmla="*/ 59479 w 1334237"/>
                    <a:gd name="connsiteY7" fmla="*/ 953554 h 965660"/>
                    <a:gd name="connsiteX8" fmla="*/ 0 w 1334237"/>
                    <a:gd name="connsiteY8" fmla="*/ 965660 h 965660"/>
                    <a:gd name="connsiteX9" fmla="*/ 92565 w 1334237"/>
                    <a:gd name="connsiteY9" fmla="*/ 440695 h 965660"/>
                    <a:gd name="connsiteX10" fmla="*/ 227694 w 1334237"/>
                    <a:gd name="connsiteY10" fmla="*/ 175328 h 965660"/>
                    <a:gd name="connsiteX11" fmla="*/ 255816 w 1334237"/>
                    <a:gd name="connsiteY11" fmla="*/ 151330 h 965660"/>
                    <a:gd name="connsiteX12" fmla="*/ 257577 w 1334237"/>
                    <a:gd name="connsiteY12" fmla="*/ 149195 h 965660"/>
                    <a:gd name="connsiteX13" fmla="*/ 279938 w 1334237"/>
                    <a:gd name="connsiteY13" fmla="*/ 130746 h 965660"/>
                    <a:gd name="connsiteX14" fmla="*/ 302039 w 1334237"/>
                    <a:gd name="connsiteY14" fmla="*/ 111886 h 9656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334237" h="965660">
                      <a:moveTo>
                        <a:pt x="302039" y="111886"/>
                      </a:moveTo>
                      <a:lnTo>
                        <a:pt x="304452" y="110521"/>
                      </a:lnTo>
                      <a:lnTo>
                        <a:pt x="332964" y="86996"/>
                      </a:lnTo>
                      <a:cubicBezTo>
                        <a:pt x="414263" y="32071"/>
                        <a:pt x="512269" y="1"/>
                        <a:pt x="617767" y="0"/>
                      </a:cubicBezTo>
                      <a:lnTo>
                        <a:pt x="1334237" y="0"/>
                      </a:lnTo>
                      <a:lnTo>
                        <a:pt x="1290754" y="76290"/>
                      </a:lnTo>
                      <a:cubicBezTo>
                        <a:pt x="1181611" y="252150"/>
                        <a:pt x="1047430" y="408999"/>
                        <a:pt x="887676" y="543049"/>
                      </a:cubicBezTo>
                      <a:cubicBezTo>
                        <a:pt x="648044" y="744124"/>
                        <a:pt x="367885" y="879624"/>
                        <a:pt x="59479" y="953554"/>
                      </a:cubicBezTo>
                      <a:lnTo>
                        <a:pt x="0" y="965660"/>
                      </a:lnTo>
                      <a:lnTo>
                        <a:pt x="92565" y="440695"/>
                      </a:lnTo>
                      <a:cubicBezTo>
                        <a:pt x="110884" y="336801"/>
                        <a:pt x="159486" y="245853"/>
                        <a:pt x="227694" y="175328"/>
                      </a:cubicBezTo>
                      <a:lnTo>
                        <a:pt x="255816" y="151330"/>
                      </a:lnTo>
                      <a:lnTo>
                        <a:pt x="257577" y="149195"/>
                      </a:lnTo>
                      <a:lnTo>
                        <a:pt x="279938" y="130746"/>
                      </a:lnTo>
                      <a:lnTo>
                        <a:pt x="302039" y="111886"/>
                      </a:lnTo>
                      <a:close/>
                    </a:path>
                  </a:pathLst>
                </a:custGeom>
                <a:solidFill>
                  <a:srgbClr val="006600"/>
                </a:solidFill>
                <a:ln>
                  <a:solidFill>
                    <a:srgbClr val="0066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86" name="자유형 285"/>
                <p:cNvSpPr/>
                <p:nvPr/>
              </p:nvSpPr>
              <p:spPr>
                <a:xfrm rot="2400000">
                  <a:off x="8978000" y="8061056"/>
                  <a:ext cx="1125069" cy="1225267"/>
                </a:xfrm>
                <a:custGeom>
                  <a:avLst/>
                  <a:gdLst>
                    <a:gd name="connsiteX0" fmla="*/ 121550 w 1125069"/>
                    <a:gd name="connsiteY0" fmla="*/ 0 h 1225267"/>
                    <a:gd name="connsiteX1" fmla="*/ 196368 w 1125069"/>
                    <a:gd name="connsiteY1" fmla="*/ 21543 h 1225267"/>
                    <a:gd name="connsiteX2" fmla="*/ 1120462 w 1125069"/>
                    <a:gd name="connsiteY2" fmla="*/ 175432 h 1225267"/>
                    <a:gd name="connsiteX3" fmla="*/ 1125069 w 1125069"/>
                    <a:gd name="connsiteY3" fmla="*/ 175613 h 1225267"/>
                    <a:gd name="connsiteX4" fmla="*/ 939987 w 1125069"/>
                    <a:gd name="connsiteY4" fmla="*/ 1225267 h 1225267"/>
                    <a:gd name="connsiteX5" fmla="*/ 866976 w 1125069"/>
                    <a:gd name="connsiteY5" fmla="*/ 1175184 h 1225267"/>
                    <a:gd name="connsiteX6" fmla="*/ 173838 w 1125069"/>
                    <a:gd name="connsiteY6" fmla="*/ 772839 h 1225267"/>
                    <a:gd name="connsiteX7" fmla="*/ 0 w 1125069"/>
                    <a:gd name="connsiteY7" fmla="*/ 689348 h 1225267"/>
                    <a:gd name="connsiteX8" fmla="*/ 121550 w 1125069"/>
                    <a:gd name="connsiteY8" fmla="*/ 0 h 12252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125069" h="1225267">
                      <a:moveTo>
                        <a:pt x="121550" y="0"/>
                      </a:moveTo>
                      <a:lnTo>
                        <a:pt x="196368" y="21543"/>
                      </a:lnTo>
                      <a:cubicBezTo>
                        <a:pt x="508509" y="103927"/>
                        <a:pt x="818082" y="155630"/>
                        <a:pt x="1120462" y="175432"/>
                      </a:cubicBezTo>
                      <a:lnTo>
                        <a:pt x="1125069" y="175613"/>
                      </a:lnTo>
                      <a:lnTo>
                        <a:pt x="939987" y="1225267"/>
                      </a:lnTo>
                      <a:lnTo>
                        <a:pt x="866976" y="1175184"/>
                      </a:lnTo>
                      <a:cubicBezTo>
                        <a:pt x="639036" y="1025012"/>
                        <a:pt x="407340" y="890726"/>
                        <a:pt x="173838" y="772839"/>
                      </a:cubicBezTo>
                      <a:lnTo>
                        <a:pt x="0" y="689348"/>
                      </a:lnTo>
                      <a:lnTo>
                        <a:pt x="121550" y="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>
                  <a:solidFill>
                    <a:srgbClr val="008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85" name="자유형 284"/>
                <p:cNvSpPr/>
                <p:nvPr/>
              </p:nvSpPr>
              <p:spPr>
                <a:xfrm rot="2400000">
                  <a:off x="11246027" y="8607888"/>
                  <a:ext cx="2348179" cy="1018769"/>
                </a:xfrm>
                <a:custGeom>
                  <a:avLst/>
                  <a:gdLst>
                    <a:gd name="connsiteX0" fmla="*/ 0 w 2348179"/>
                    <a:gd name="connsiteY0" fmla="*/ 1 h 1018769"/>
                    <a:gd name="connsiteX1" fmla="*/ 2348179 w 2348179"/>
                    <a:gd name="connsiteY1" fmla="*/ 0 h 1018769"/>
                    <a:gd name="connsiteX2" fmla="*/ 2313161 w 2348179"/>
                    <a:gd name="connsiteY2" fmla="*/ 65628 h 1018769"/>
                    <a:gd name="connsiteX3" fmla="*/ 1643374 w 2348179"/>
                    <a:gd name="connsiteY3" fmla="*/ 867240 h 1018769"/>
                    <a:gd name="connsiteX4" fmla="*/ 1476291 w 2348179"/>
                    <a:gd name="connsiteY4" fmla="*/ 997537 h 1018769"/>
                    <a:gd name="connsiteX5" fmla="*/ 1444636 w 2348179"/>
                    <a:gd name="connsiteY5" fmla="*/ 1018769 h 1018769"/>
                    <a:gd name="connsiteX6" fmla="*/ 94149 w 2348179"/>
                    <a:gd name="connsiteY6" fmla="*/ 1018769 h 1018769"/>
                    <a:gd name="connsiteX7" fmla="*/ 80466 w 2348179"/>
                    <a:gd name="connsiteY7" fmla="*/ 948275 h 1018769"/>
                    <a:gd name="connsiteX8" fmla="*/ 3184 w 2348179"/>
                    <a:gd name="connsiteY8" fmla="*/ 220689 h 1018769"/>
                    <a:gd name="connsiteX9" fmla="*/ 0 w 2348179"/>
                    <a:gd name="connsiteY9" fmla="*/ 1 h 10187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348179" h="1018769">
                      <a:moveTo>
                        <a:pt x="0" y="1"/>
                      </a:moveTo>
                      <a:lnTo>
                        <a:pt x="2348179" y="0"/>
                      </a:lnTo>
                      <a:lnTo>
                        <a:pt x="2313161" y="65628"/>
                      </a:lnTo>
                      <a:cubicBezTo>
                        <a:pt x="2138387" y="368689"/>
                        <a:pt x="1915385" y="638996"/>
                        <a:pt x="1643374" y="867240"/>
                      </a:cubicBezTo>
                      <a:cubicBezTo>
                        <a:pt x="1588972" y="912889"/>
                        <a:pt x="1533253" y="956315"/>
                        <a:pt x="1476291" y="997537"/>
                      </a:cubicBezTo>
                      <a:lnTo>
                        <a:pt x="1444636" y="1018769"/>
                      </a:lnTo>
                      <a:lnTo>
                        <a:pt x="94149" y="1018769"/>
                      </a:lnTo>
                      <a:lnTo>
                        <a:pt x="80466" y="948275"/>
                      </a:lnTo>
                      <a:cubicBezTo>
                        <a:pt x="38016" y="701996"/>
                        <a:pt x="12199" y="458798"/>
                        <a:pt x="3184" y="220689"/>
                      </a:cubicBez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rgbClr val="00CC00"/>
                </a:solidFill>
                <a:ln>
                  <a:solidFill>
                    <a:srgbClr val="00C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80" name="자유형 279"/>
                <p:cNvSpPr/>
                <p:nvPr/>
              </p:nvSpPr>
              <p:spPr>
                <a:xfrm rot="2400000">
                  <a:off x="7176210" y="9565058"/>
                  <a:ext cx="946892" cy="1179776"/>
                </a:xfrm>
                <a:custGeom>
                  <a:avLst/>
                  <a:gdLst>
                    <a:gd name="connsiteX0" fmla="*/ 110419 w 946892"/>
                    <a:gd name="connsiteY0" fmla="*/ 0 h 1179776"/>
                    <a:gd name="connsiteX1" fmla="*/ 171326 w 946892"/>
                    <a:gd name="connsiteY1" fmla="*/ 79991 h 1179776"/>
                    <a:gd name="connsiteX2" fmla="*/ 328626 w 946892"/>
                    <a:gd name="connsiteY2" fmla="*/ 273570 h 1179776"/>
                    <a:gd name="connsiteX3" fmla="*/ 829716 w 946892"/>
                    <a:gd name="connsiteY3" fmla="*/ 816595 h 1179776"/>
                    <a:gd name="connsiteX4" fmla="*/ 946892 w 946892"/>
                    <a:gd name="connsiteY4" fmla="*/ 928370 h 1179776"/>
                    <a:gd name="connsiteX5" fmla="*/ 937260 w 946892"/>
                    <a:gd name="connsiteY5" fmla="*/ 947073 h 1179776"/>
                    <a:gd name="connsiteX6" fmla="*/ 421014 w 946892"/>
                    <a:gd name="connsiteY6" fmla="*/ 1171953 h 1179776"/>
                    <a:gd name="connsiteX7" fmla="*/ 7823 w 946892"/>
                    <a:gd name="connsiteY7" fmla="*/ 581854 h 1179776"/>
                    <a:gd name="connsiteX8" fmla="*/ 110419 w 946892"/>
                    <a:gd name="connsiteY8" fmla="*/ 0 h 11797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46892" h="1179776">
                      <a:moveTo>
                        <a:pt x="110419" y="0"/>
                      </a:moveTo>
                      <a:lnTo>
                        <a:pt x="171326" y="79991"/>
                      </a:lnTo>
                      <a:cubicBezTo>
                        <a:pt x="222424" y="144947"/>
                        <a:pt x="274860" y="209493"/>
                        <a:pt x="328626" y="273570"/>
                      </a:cubicBezTo>
                      <a:cubicBezTo>
                        <a:pt x="489925" y="465798"/>
                        <a:pt x="657467" y="646974"/>
                        <a:pt x="829716" y="816595"/>
                      </a:cubicBezTo>
                      <a:lnTo>
                        <a:pt x="946892" y="928370"/>
                      </a:lnTo>
                      <a:lnTo>
                        <a:pt x="937260" y="947073"/>
                      </a:lnTo>
                      <a:cubicBezTo>
                        <a:pt x="829359" y="1113694"/>
                        <a:pt x="628801" y="1208592"/>
                        <a:pt x="421014" y="1171953"/>
                      </a:cubicBezTo>
                      <a:cubicBezTo>
                        <a:pt x="143965" y="1123102"/>
                        <a:pt x="-41029" y="858905"/>
                        <a:pt x="7823" y="581854"/>
                      </a:cubicBezTo>
                      <a:lnTo>
                        <a:pt x="110419" y="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>
                  <a:solidFill>
                    <a:srgbClr val="008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9" name="자유형 278"/>
                <p:cNvSpPr/>
                <p:nvPr/>
              </p:nvSpPr>
              <p:spPr>
                <a:xfrm rot="2400000">
                  <a:off x="13379299" y="9777966"/>
                  <a:ext cx="907617" cy="916865"/>
                </a:xfrm>
                <a:custGeom>
                  <a:avLst/>
                  <a:gdLst>
                    <a:gd name="connsiteX0" fmla="*/ 0 w 907617"/>
                    <a:gd name="connsiteY0" fmla="*/ 1 h 916865"/>
                    <a:gd name="connsiteX1" fmla="*/ 398233 w 907617"/>
                    <a:gd name="connsiteY1" fmla="*/ 0 h 916865"/>
                    <a:gd name="connsiteX2" fmla="*/ 907617 w 907617"/>
                    <a:gd name="connsiteY2" fmla="*/ 509385 h 916865"/>
                    <a:gd name="connsiteX3" fmla="*/ 907616 w 907617"/>
                    <a:gd name="connsiteY3" fmla="*/ 509384 h 916865"/>
                    <a:gd name="connsiteX4" fmla="*/ 758422 w 907617"/>
                    <a:gd name="connsiteY4" fmla="*/ 869574 h 916865"/>
                    <a:gd name="connsiteX5" fmla="*/ 701104 w 907617"/>
                    <a:gd name="connsiteY5" fmla="*/ 916865 h 916865"/>
                    <a:gd name="connsiteX6" fmla="*/ 595780 w 907617"/>
                    <a:gd name="connsiteY6" fmla="*/ 758631 h 916865"/>
                    <a:gd name="connsiteX7" fmla="*/ 148017 w 907617"/>
                    <a:gd name="connsiteY7" fmla="*/ 170858 h 916865"/>
                    <a:gd name="connsiteX8" fmla="*/ 0 w 907617"/>
                    <a:gd name="connsiteY8" fmla="*/ 1 h 9168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07617" h="916865">
                      <a:moveTo>
                        <a:pt x="0" y="1"/>
                      </a:moveTo>
                      <a:lnTo>
                        <a:pt x="398233" y="0"/>
                      </a:lnTo>
                      <a:cubicBezTo>
                        <a:pt x="679559" y="1"/>
                        <a:pt x="907618" y="228060"/>
                        <a:pt x="907617" y="509385"/>
                      </a:cubicBezTo>
                      <a:lnTo>
                        <a:pt x="907616" y="509384"/>
                      </a:lnTo>
                      <a:cubicBezTo>
                        <a:pt x="907617" y="650048"/>
                        <a:pt x="850602" y="777393"/>
                        <a:pt x="758422" y="869574"/>
                      </a:cubicBezTo>
                      <a:lnTo>
                        <a:pt x="701104" y="916865"/>
                      </a:lnTo>
                      <a:lnTo>
                        <a:pt x="595780" y="758631"/>
                      </a:lnTo>
                      <a:cubicBezTo>
                        <a:pt x="458646" y="559544"/>
                        <a:pt x="309316" y="363086"/>
                        <a:pt x="148017" y="170858"/>
                      </a:cubicBez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>
                  <a:solidFill>
                    <a:srgbClr val="008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432" name="그룹 431"/>
              <p:cNvGrpSpPr/>
              <p:nvPr/>
            </p:nvGrpSpPr>
            <p:grpSpPr>
              <a:xfrm>
                <a:off x="6313564" y="11592912"/>
                <a:ext cx="8935765" cy="4373876"/>
                <a:chOff x="6313564" y="11650062"/>
                <a:chExt cx="8935765" cy="4373876"/>
              </a:xfrm>
            </p:grpSpPr>
            <p:sp>
              <p:nvSpPr>
                <p:cNvPr id="321" name="자유형 320"/>
                <p:cNvSpPr/>
                <p:nvPr/>
              </p:nvSpPr>
              <p:spPr>
                <a:xfrm rot="2400000">
                  <a:off x="9841773" y="12186479"/>
                  <a:ext cx="2954895" cy="1418487"/>
                </a:xfrm>
                <a:custGeom>
                  <a:avLst/>
                  <a:gdLst>
                    <a:gd name="connsiteX0" fmla="*/ 150419 w 2954895"/>
                    <a:gd name="connsiteY0" fmla="*/ 149196 h 1418487"/>
                    <a:gd name="connsiteX1" fmla="*/ 172774 w 2954895"/>
                    <a:gd name="connsiteY1" fmla="*/ 130754 h 1418487"/>
                    <a:gd name="connsiteX2" fmla="*/ 194883 w 2954895"/>
                    <a:gd name="connsiteY2" fmla="*/ 111886 h 1418487"/>
                    <a:gd name="connsiteX3" fmla="*/ 197296 w 2954895"/>
                    <a:gd name="connsiteY3" fmla="*/ 110520 h 1418487"/>
                    <a:gd name="connsiteX4" fmla="*/ 225808 w 2954895"/>
                    <a:gd name="connsiteY4" fmla="*/ 86995 h 1418487"/>
                    <a:gd name="connsiteX5" fmla="*/ 510609 w 2954895"/>
                    <a:gd name="connsiteY5" fmla="*/ 0 h 1418487"/>
                    <a:gd name="connsiteX6" fmla="*/ 2917558 w 2954895"/>
                    <a:gd name="connsiteY6" fmla="*/ 0 h 1418487"/>
                    <a:gd name="connsiteX7" fmla="*/ 2935864 w 2954895"/>
                    <a:gd name="connsiteY7" fmla="*/ 152944 h 1418487"/>
                    <a:gd name="connsiteX8" fmla="*/ 2938145 w 2954895"/>
                    <a:gd name="connsiteY8" fmla="*/ 878651 h 1418487"/>
                    <a:gd name="connsiteX9" fmla="*/ 2920173 w 2954895"/>
                    <a:gd name="connsiteY9" fmla="*/ 1018768 h 1418487"/>
                    <a:gd name="connsiteX10" fmla="*/ 917963 w 2954895"/>
                    <a:gd name="connsiteY10" fmla="*/ 1018768 h 1418487"/>
                    <a:gd name="connsiteX11" fmla="*/ 847481 w 2954895"/>
                    <a:gd name="connsiteY11" fmla="*/ 1418487 h 1418487"/>
                    <a:gd name="connsiteX12" fmla="*/ 659254 w 2954895"/>
                    <a:gd name="connsiteY12" fmla="*/ 1217147 h 1418487"/>
                    <a:gd name="connsiteX13" fmla="*/ 462312 w 2954895"/>
                    <a:gd name="connsiteY13" fmla="*/ 990770 h 1418487"/>
                    <a:gd name="connsiteX14" fmla="*/ 95437 w 2954895"/>
                    <a:gd name="connsiteY14" fmla="*/ 520496 h 1418487"/>
                    <a:gd name="connsiteX15" fmla="*/ 0 w 2954895"/>
                    <a:gd name="connsiteY15" fmla="*/ 383562 h 1418487"/>
                    <a:gd name="connsiteX16" fmla="*/ 4658 w 2954895"/>
                    <a:gd name="connsiteY16" fmla="*/ 365319 h 1418487"/>
                    <a:gd name="connsiteX17" fmla="*/ 120536 w 2954895"/>
                    <a:gd name="connsiteY17" fmla="*/ 175328 h 1418487"/>
                    <a:gd name="connsiteX18" fmla="*/ 148660 w 2954895"/>
                    <a:gd name="connsiteY18" fmla="*/ 151329 h 1418487"/>
                    <a:gd name="connsiteX19" fmla="*/ 150419 w 2954895"/>
                    <a:gd name="connsiteY19" fmla="*/ 149196 h 14184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2954895" h="1418487">
                      <a:moveTo>
                        <a:pt x="150419" y="149196"/>
                      </a:moveTo>
                      <a:lnTo>
                        <a:pt x="172774" y="130754"/>
                      </a:lnTo>
                      <a:lnTo>
                        <a:pt x="194883" y="111886"/>
                      </a:lnTo>
                      <a:lnTo>
                        <a:pt x="197296" y="110520"/>
                      </a:lnTo>
                      <a:lnTo>
                        <a:pt x="225808" y="86995"/>
                      </a:lnTo>
                      <a:cubicBezTo>
                        <a:pt x="307106" y="32072"/>
                        <a:pt x="405111" y="1"/>
                        <a:pt x="510609" y="0"/>
                      </a:cubicBezTo>
                      <a:lnTo>
                        <a:pt x="2917558" y="0"/>
                      </a:lnTo>
                      <a:lnTo>
                        <a:pt x="2935864" y="152944"/>
                      </a:lnTo>
                      <a:cubicBezTo>
                        <a:pt x="2960363" y="404698"/>
                        <a:pt x="2961302" y="647863"/>
                        <a:pt x="2938145" y="878651"/>
                      </a:cubicBezTo>
                      <a:lnTo>
                        <a:pt x="2920173" y="1018768"/>
                      </a:lnTo>
                      <a:lnTo>
                        <a:pt x="917963" y="1018768"/>
                      </a:lnTo>
                      <a:lnTo>
                        <a:pt x="847481" y="1418487"/>
                      </a:lnTo>
                      <a:lnTo>
                        <a:pt x="659254" y="1217147"/>
                      </a:lnTo>
                      <a:cubicBezTo>
                        <a:pt x="592659" y="1143313"/>
                        <a:pt x="526988" y="1067848"/>
                        <a:pt x="462312" y="990770"/>
                      </a:cubicBezTo>
                      <a:cubicBezTo>
                        <a:pt x="332961" y="836615"/>
                        <a:pt x="210652" y="679659"/>
                        <a:pt x="95437" y="520496"/>
                      </a:cubicBezTo>
                      <a:lnTo>
                        <a:pt x="0" y="383562"/>
                      </a:lnTo>
                      <a:lnTo>
                        <a:pt x="4658" y="365319"/>
                      </a:lnTo>
                      <a:cubicBezTo>
                        <a:pt x="29254" y="292604"/>
                        <a:pt x="69381" y="228222"/>
                        <a:pt x="120536" y="175328"/>
                      </a:cubicBezTo>
                      <a:lnTo>
                        <a:pt x="148660" y="151329"/>
                      </a:lnTo>
                      <a:lnTo>
                        <a:pt x="150419" y="149196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>
                  <a:solidFill>
                    <a:srgbClr val="008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20" name="자유형 319"/>
                <p:cNvSpPr/>
                <p:nvPr/>
              </p:nvSpPr>
              <p:spPr>
                <a:xfrm rot="2400000">
                  <a:off x="8868684" y="12253783"/>
                  <a:ext cx="1038425" cy="1625971"/>
                </a:xfrm>
                <a:custGeom>
                  <a:avLst/>
                  <a:gdLst>
                    <a:gd name="connsiteX0" fmla="*/ 250703 w 1038425"/>
                    <a:gd name="connsiteY0" fmla="*/ 0 h 1625971"/>
                    <a:gd name="connsiteX1" fmla="*/ 357494 w 1038425"/>
                    <a:gd name="connsiteY1" fmla="*/ 153224 h 1625971"/>
                    <a:gd name="connsiteX2" fmla="*/ 1034066 w 1038425"/>
                    <a:gd name="connsiteY2" fmla="*/ 1388832 h 1625971"/>
                    <a:gd name="connsiteX3" fmla="*/ 1038425 w 1038425"/>
                    <a:gd name="connsiteY3" fmla="*/ 1399459 h 1625971"/>
                    <a:gd name="connsiteX4" fmla="*/ 998484 w 1038425"/>
                    <a:gd name="connsiteY4" fmla="*/ 1625971 h 1625971"/>
                    <a:gd name="connsiteX5" fmla="*/ 949562 w 1038425"/>
                    <a:gd name="connsiteY5" fmla="*/ 1623672 h 1625971"/>
                    <a:gd name="connsiteX6" fmla="*/ 51758 w 1038425"/>
                    <a:gd name="connsiteY6" fmla="*/ 1439912 h 1625971"/>
                    <a:gd name="connsiteX7" fmla="*/ 0 w 1038425"/>
                    <a:gd name="connsiteY7" fmla="*/ 1421808 h 1625971"/>
                    <a:gd name="connsiteX8" fmla="*/ 250703 w 1038425"/>
                    <a:gd name="connsiteY8" fmla="*/ 0 h 16259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038425" h="1625971">
                      <a:moveTo>
                        <a:pt x="250703" y="0"/>
                      </a:moveTo>
                      <a:lnTo>
                        <a:pt x="357494" y="153224"/>
                      </a:lnTo>
                      <a:cubicBezTo>
                        <a:pt x="627766" y="556272"/>
                        <a:pt x="853550" y="971244"/>
                        <a:pt x="1034066" y="1388832"/>
                      </a:cubicBezTo>
                      <a:lnTo>
                        <a:pt x="1038425" y="1399459"/>
                      </a:lnTo>
                      <a:lnTo>
                        <a:pt x="998484" y="1625971"/>
                      </a:lnTo>
                      <a:lnTo>
                        <a:pt x="949562" y="1623672"/>
                      </a:lnTo>
                      <a:cubicBezTo>
                        <a:pt x="660433" y="1602084"/>
                        <a:pt x="358796" y="1540059"/>
                        <a:pt x="51758" y="1439912"/>
                      </a:cubicBezTo>
                      <a:lnTo>
                        <a:pt x="0" y="1421808"/>
                      </a:lnTo>
                      <a:lnTo>
                        <a:pt x="250703" y="0"/>
                      </a:lnTo>
                      <a:close/>
                    </a:path>
                  </a:pathLst>
                </a:custGeom>
                <a:solidFill>
                  <a:srgbClr val="00CC00"/>
                </a:solidFill>
                <a:ln>
                  <a:solidFill>
                    <a:srgbClr val="00C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16" name="자유형 315"/>
                <p:cNvSpPr/>
                <p:nvPr/>
              </p:nvSpPr>
              <p:spPr>
                <a:xfrm rot="2400000">
                  <a:off x="13427630" y="14658900"/>
                  <a:ext cx="1821699" cy="1018769"/>
                </a:xfrm>
                <a:custGeom>
                  <a:avLst/>
                  <a:gdLst>
                    <a:gd name="connsiteX0" fmla="*/ 347622 w 1821699"/>
                    <a:gd name="connsiteY0" fmla="*/ 1 h 1018769"/>
                    <a:gd name="connsiteX1" fmla="*/ 1312316 w 1821699"/>
                    <a:gd name="connsiteY1" fmla="*/ 1 h 1018769"/>
                    <a:gd name="connsiteX2" fmla="*/ 1821699 w 1821699"/>
                    <a:gd name="connsiteY2" fmla="*/ 509384 h 1018769"/>
                    <a:gd name="connsiteX3" fmla="*/ 1312315 w 1821699"/>
                    <a:gd name="connsiteY3" fmla="*/ 1018769 h 1018769"/>
                    <a:gd name="connsiteX4" fmla="*/ 0 w 1821699"/>
                    <a:gd name="connsiteY4" fmla="*/ 1018768 h 1018769"/>
                    <a:gd name="connsiteX5" fmla="*/ 62108 w 1821699"/>
                    <a:gd name="connsiteY5" fmla="*/ 876695 h 1018769"/>
                    <a:gd name="connsiteX6" fmla="*/ 330178 w 1821699"/>
                    <a:gd name="connsiteY6" fmla="*/ 74236 h 1018769"/>
                    <a:gd name="connsiteX7" fmla="*/ 347622 w 1821699"/>
                    <a:gd name="connsiteY7" fmla="*/ 1 h 10187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821699" h="1018769">
                      <a:moveTo>
                        <a:pt x="347622" y="1"/>
                      </a:moveTo>
                      <a:lnTo>
                        <a:pt x="1312316" y="1"/>
                      </a:lnTo>
                      <a:cubicBezTo>
                        <a:pt x="1593641" y="0"/>
                        <a:pt x="1821700" y="228059"/>
                        <a:pt x="1821699" y="509384"/>
                      </a:cubicBezTo>
                      <a:cubicBezTo>
                        <a:pt x="1821698" y="790710"/>
                        <a:pt x="1593641" y="1018769"/>
                        <a:pt x="1312315" y="1018769"/>
                      </a:cubicBezTo>
                      <a:lnTo>
                        <a:pt x="0" y="1018768"/>
                      </a:lnTo>
                      <a:lnTo>
                        <a:pt x="62108" y="876695"/>
                      </a:lnTo>
                      <a:cubicBezTo>
                        <a:pt x="170639" y="612495"/>
                        <a:pt x="260118" y="344255"/>
                        <a:pt x="330178" y="74236"/>
                      </a:cubicBezTo>
                      <a:lnTo>
                        <a:pt x="347622" y="1"/>
                      </a:lnTo>
                      <a:close/>
                    </a:path>
                  </a:pathLst>
                </a:custGeom>
                <a:solidFill>
                  <a:srgbClr val="00CC00"/>
                </a:solidFill>
                <a:ln>
                  <a:solidFill>
                    <a:srgbClr val="00C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15" name="자유형 314"/>
                <p:cNvSpPr/>
                <p:nvPr/>
              </p:nvSpPr>
              <p:spPr>
                <a:xfrm rot="2400000">
                  <a:off x="6313564" y="14680464"/>
                  <a:ext cx="1173767" cy="1343474"/>
                </a:xfrm>
                <a:custGeom>
                  <a:avLst/>
                  <a:gdLst>
                    <a:gd name="connsiteX0" fmla="*/ 91321 w 1173767"/>
                    <a:gd name="connsiteY0" fmla="*/ 272013 h 1343474"/>
                    <a:gd name="connsiteX1" fmla="*/ 165006 w 1173767"/>
                    <a:gd name="connsiteY1" fmla="*/ 261044 h 1343474"/>
                    <a:gd name="connsiteX2" fmla="*/ 1000669 w 1173767"/>
                    <a:gd name="connsiteY2" fmla="*/ 58556 h 1343474"/>
                    <a:gd name="connsiteX3" fmla="*/ 1173767 w 1173767"/>
                    <a:gd name="connsiteY3" fmla="*/ 0 h 1343474"/>
                    <a:gd name="connsiteX4" fmla="*/ 1011113 w 1173767"/>
                    <a:gd name="connsiteY4" fmla="*/ 922460 h 1343474"/>
                    <a:gd name="connsiteX5" fmla="*/ 421014 w 1173767"/>
                    <a:gd name="connsiteY5" fmla="*/ 1335651 h 1343474"/>
                    <a:gd name="connsiteX6" fmla="*/ 7824 w 1173767"/>
                    <a:gd name="connsiteY6" fmla="*/ 745552 h 1343474"/>
                    <a:gd name="connsiteX7" fmla="*/ 91321 w 1173767"/>
                    <a:gd name="connsiteY7" fmla="*/ 272013 h 13434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173767" h="1343474">
                      <a:moveTo>
                        <a:pt x="91321" y="272013"/>
                      </a:moveTo>
                      <a:lnTo>
                        <a:pt x="165006" y="261044"/>
                      </a:lnTo>
                      <a:cubicBezTo>
                        <a:pt x="444231" y="213012"/>
                        <a:pt x="723549" y="145527"/>
                        <a:pt x="1000669" y="58556"/>
                      </a:cubicBezTo>
                      <a:lnTo>
                        <a:pt x="1173767" y="0"/>
                      </a:lnTo>
                      <a:lnTo>
                        <a:pt x="1011113" y="922460"/>
                      </a:lnTo>
                      <a:cubicBezTo>
                        <a:pt x="962261" y="1199510"/>
                        <a:pt x="698065" y="1384503"/>
                        <a:pt x="421014" y="1335651"/>
                      </a:cubicBezTo>
                      <a:cubicBezTo>
                        <a:pt x="143964" y="1286800"/>
                        <a:pt x="-41028" y="1022603"/>
                        <a:pt x="7824" y="745552"/>
                      </a:cubicBezTo>
                      <a:lnTo>
                        <a:pt x="91321" y="272013"/>
                      </a:lnTo>
                      <a:close/>
                    </a:path>
                  </a:pathLst>
                </a:custGeom>
                <a:solidFill>
                  <a:srgbClr val="00CC00"/>
                </a:solidFill>
                <a:ln>
                  <a:solidFill>
                    <a:srgbClr val="00C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8" name="자유형 277"/>
                <p:cNvSpPr/>
                <p:nvPr/>
              </p:nvSpPr>
              <p:spPr>
                <a:xfrm rot="2400000">
                  <a:off x="9421566" y="11650062"/>
                  <a:ext cx="1008076" cy="2284615"/>
                </a:xfrm>
                <a:custGeom>
                  <a:avLst/>
                  <a:gdLst>
                    <a:gd name="connsiteX0" fmla="*/ 160595 w 1008076"/>
                    <a:gd name="connsiteY0" fmla="*/ 0 h 2284615"/>
                    <a:gd name="connsiteX1" fmla="*/ 256032 w 1008076"/>
                    <a:gd name="connsiteY1" fmla="*/ 136934 h 2284615"/>
                    <a:gd name="connsiteX2" fmla="*/ 622907 w 1008076"/>
                    <a:gd name="connsiteY2" fmla="*/ 607208 h 2284615"/>
                    <a:gd name="connsiteX3" fmla="*/ 819849 w 1008076"/>
                    <a:gd name="connsiteY3" fmla="*/ 833585 h 2284615"/>
                    <a:gd name="connsiteX4" fmla="*/ 1008076 w 1008076"/>
                    <a:gd name="connsiteY4" fmla="*/ 1034925 h 2284615"/>
                    <a:gd name="connsiteX5" fmla="*/ 787722 w 1008076"/>
                    <a:gd name="connsiteY5" fmla="*/ 2284615 h 2284615"/>
                    <a:gd name="connsiteX6" fmla="*/ 783363 w 1008076"/>
                    <a:gd name="connsiteY6" fmla="*/ 2273988 h 2284615"/>
                    <a:gd name="connsiteX7" fmla="*/ 106791 w 1008076"/>
                    <a:gd name="connsiteY7" fmla="*/ 1038380 h 2284615"/>
                    <a:gd name="connsiteX8" fmla="*/ 0 w 1008076"/>
                    <a:gd name="connsiteY8" fmla="*/ 885156 h 2284615"/>
                    <a:gd name="connsiteX9" fmla="*/ 146003 w 1008076"/>
                    <a:gd name="connsiteY9" fmla="*/ 57134 h 2284615"/>
                    <a:gd name="connsiteX10" fmla="*/ 160595 w 1008076"/>
                    <a:gd name="connsiteY10" fmla="*/ 0 h 22846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008076" h="2284615">
                      <a:moveTo>
                        <a:pt x="160595" y="0"/>
                      </a:moveTo>
                      <a:lnTo>
                        <a:pt x="256032" y="136934"/>
                      </a:lnTo>
                      <a:cubicBezTo>
                        <a:pt x="371247" y="296097"/>
                        <a:pt x="493556" y="453053"/>
                        <a:pt x="622907" y="607208"/>
                      </a:cubicBezTo>
                      <a:cubicBezTo>
                        <a:pt x="687583" y="684286"/>
                        <a:pt x="753254" y="759751"/>
                        <a:pt x="819849" y="833585"/>
                      </a:cubicBezTo>
                      <a:lnTo>
                        <a:pt x="1008076" y="1034925"/>
                      </a:lnTo>
                      <a:lnTo>
                        <a:pt x="787722" y="2284615"/>
                      </a:lnTo>
                      <a:lnTo>
                        <a:pt x="783363" y="2273988"/>
                      </a:lnTo>
                      <a:cubicBezTo>
                        <a:pt x="602847" y="1856400"/>
                        <a:pt x="377063" y="1441428"/>
                        <a:pt x="106791" y="1038380"/>
                      </a:cubicBezTo>
                      <a:lnTo>
                        <a:pt x="0" y="885156"/>
                      </a:lnTo>
                      <a:lnTo>
                        <a:pt x="146003" y="57134"/>
                      </a:lnTo>
                      <a:lnTo>
                        <a:pt x="160595" y="0"/>
                      </a:lnTo>
                      <a:close/>
                    </a:path>
                  </a:pathLst>
                </a:custGeom>
                <a:solidFill>
                  <a:srgbClr val="006600"/>
                </a:solidFill>
                <a:ln>
                  <a:solidFill>
                    <a:srgbClr val="0066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6" name="자유형 275"/>
                <p:cNvSpPr/>
                <p:nvPr/>
              </p:nvSpPr>
              <p:spPr>
                <a:xfrm rot="2400000">
                  <a:off x="7365088" y="13113789"/>
                  <a:ext cx="1411283" cy="2341098"/>
                </a:xfrm>
                <a:custGeom>
                  <a:avLst/>
                  <a:gdLst>
                    <a:gd name="connsiteX0" fmla="*/ 412799 w 1411283"/>
                    <a:gd name="connsiteY0" fmla="*/ 0 h 2341098"/>
                    <a:gd name="connsiteX1" fmla="*/ 464557 w 1411283"/>
                    <a:gd name="connsiteY1" fmla="*/ 18104 h 2341098"/>
                    <a:gd name="connsiteX2" fmla="*/ 1362361 w 1411283"/>
                    <a:gd name="connsiteY2" fmla="*/ 201864 h 2341098"/>
                    <a:gd name="connsiteX3" fmla="*/ 1411283 w 1411283"/>
                    <a:gd name="connsiteY3" fmla="*/ 204163 h 2341098"/>
                    <a:gd name="connsiteX4" fmla="*/ 1082446 w 1411283"/>
                    <a:gd name="connsiteY4" fmla="*/ 2069085 h 2341098"/>
                    <a:gd name="connsiteX5" fmla="*/ 909348 w 1411283"/>
                    <a:gd name="connsiteY5" fmla="*/ 2127641 h 2341098"/>
                    <a:gd name="connsiteX6" fmla="*/ 73685 w 1411283"/>
                    <a:gd name="connsiteY6" fmla="*/ 2330129 h 2341098"/>
                    <a:gd name="connsiteX7" fmla="*/ 0 w 1411283"/>
                    <a:gd name="connsiteY7" fmla="*/ 2341098 h 2341098"/>
                    <a:gd name="connsiteX8" fmla="*/ 412799 w 1411283"/>
                    <a:gd name="connsiteY8" fmla="*/ 0 h 23410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411283" h="2341098">
                      <a:moveTo>
                        <a:pt x="412799" y="0"/>
                      </a:moveTo>
                      <a:lnTo>
                        <a:pt x="464557" y="18104"/>
                      </a:lnTo>
                      <a:cubicBezTo>
                        <a:pt x="771595" y="118251"/>
                        <a:pt x="1073232" y="180276"/>
                        <a:pt x="1362361" y="201864"/>
                      </a:cubicBezTo>
                      <a:lnTo>
                        <a:pt x="1411283" y="204163"/>
                      </a:lnTo>
                      <a:lnTo>
                        <a:pt x="1082446" y="2069085"/>
                      </a:lnTo>
                      <a:lnTo>
                        <a:pt x="909348" y="2127641"/>
                      </a:lnTo>
                      <a:cubicBezTo>
                        <a:pt x="632228" y="2214612"/>
                        <a:pt x="352910" y="2282097"/>
                        <a:pt x="73685" y="2330129"/>
                      </a:cubicBezTo>
                      <a:lnTo>
                        <a:pt x="0" y="2341098"/>
                      </a:lnTo>
                      <a:lnTo>
                        <a:pt x="412799" y="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>
                  <a:solidFill>
                    <a:srgbClr val="008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5" name="자유형 274"/>
                <p:cNvSpPr/>
                <p:nvPr/>
              </p:nvSpPr>
              <p:spPr>
                <a:xfrm rot="2400000">
                  <a:off x="12343787" y="13727892"/>
                  <a:ext cx="1770324" cy="1018768"/>
                </a:xfrm>
                <a:custGeom>
                  <a:avLst/>
                  <a:gdLst>
                    <a:gd name="connsiteX0" fmla="*/ 0 w 1770324"/>
                    <a:gd name="connsiteY0" fmla="*/ 0 h 1018768"/>
                    <a:gd name="connsiteX1" fmla="*/ 1770324 w 1770324"/>
                    <a:gd name="connsiteY1" fmla="*/ 1 h 1018768"/>
                    <a:gd name="connsiteX2" fmla="*/ 1752880 w 1770324"/>
                    <a:gd name="connsiteY2" fmla="*/ 74236 h 1018768"/>
                    <a:gd name="connsiteX3" fmla="*/ 1484810 w 1770324"/>
                    <a:gd name="connsiteY3" fmla="*/ 876695 h 1018768"/>
                    <a:gd name="connsiteX4" fmla="*/ 1422702 w 1770324"/>
                    <a:gd name="connsiteY4" fmla="*/ 1018768 h 1018768"/>
                    <a:gd name="connsiteX5" fmla="*/ 2615 w 1770324"/>
                    <a:gd name="connsiteY5" fmla="*/ 1018768 h 1018768"/>
                    <a:gd name="connsiteX6" fmla="*/ 20587 w 1770324"/>
                    <a:gd name="connsiteY6" fmla="*/ 878651 h 1018768"/>
                    <a:gd name="connsiteX7" fmla="*/ 18306 w 1770324"/>
                    <a:gd name="connsiteY7" fmla="*/ 152944 h 1018768"/>
                    <a:gd name="connsiteX8" fmla="*/ 0 w 1770324"/>
                    <a:gd name="connsiteY8" fmla="*/ 0 h 10187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70324" h="1018768">
                      <a:moveTo>
                        <a:pt x="0" y="0"/>
                      </a:moveTo>
                      <a:lnTo>
                        <a:pt x="1770324" y="1"/>
                      </a:lnTo>
                      <a:lnTo>
                        <a:pt x="1752880" y="74236"/>
                      </a:lnTo>
                      <a:cubicBezTo>
                        <a:pt x="1682820" y="344255"/>
                        <a:pt x="1593341" y="612495"/>
                        <a:pt x="1484810" y="876695"/>
                      </a:cubicBezTo>
                      <a:lnTo>
                        <a:pt x="1422702" y="1018768"/>
                      </a:lnTo>
                      <a:lnTo>
                        <a:pt x="2615" y="1018768"/>
                      </a:lnTo>
                      <a:lnTo>
                        <a:pt x="20587" y="878651"/>
                      </a:lnTo>
                      <a:cubicBezTo>
                        <a:pt x="43744" y="647863"/>
                        <a:pt x="42805" y="404698"/>
                        <a:pt x="18306" y="152944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6600"/>
                </a:solidFill>
                <a:ln>
                  <a:solidFill>
                    <a:srgbClr val="0066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" name="그룹 1"/>
              <p:cNvGrpSpPr>
                <a:grpSpLocks noChangeAspect="1"/>
              </p:cNvGrpSpPr>
              <p:nvPr/>
            </p:nvGrpSpPr>
            <p:grpSpPr>
              <a:xfrm>
                <a:off x="5382460" y="16224450"/>
                <a:ext cx="10590174" cy="5257767"/>
                <a:chOff x="5382460" y="16224450"/>
                <a:chExt cx="10590174" cy="5257767"/>
              </a:xfrm>
            </p:grpSpPr>
            <p:sp>
              <p:nvSpPr>
                <p:cNvPr id="313" name="자유형 312"/>
                <p:cNvSpPr/>
                <p:nvPr/>
              </p:nvSpPr>
              <p:spPr>
                <a:xfrm rot="2400000">
                  <a:off x="9630162" y="16224450"/>
                  <a:ext cx="1162447" cy="2056120"/>
                </a:xfrm>
                <a:custGeom>
                  <a:avLst/>
                  <a:gdLst>
                    <a:gd name="connsiteX0" fmla="*/ 477316 w 1162447"/>
                    <a:gd name="connsiteY0" fmla="*/ 111886 h 2056120"/>
                    <a:gd name="connsiteX1" fmla="*/ 479729 w 1162447"/>
                    <a:gd name="connsiteY1" fmla="*/ 110520 h 2056120"/>
                    <a:gd name="connsiteX2" fmla="*/ 508240 w 1162447"/>
                    <a:gd name="connsiteY2" fmla="*/ 86996 h 2056120"/>
                    <a:gd name="connsiteX3" fmla="*/ 793042 w 1162447"/>
                    <a:gd name="connsiteY3" fmla="*/ 1 h 2056120"/>
                    <a:gd name="connsiteX4" fmla="*/ 1162447 w 1162447"/>
                    <a:gd name="connsiteY4" fmla="*/ 1 h 2056120"/>
                    <a:gd name="connsiteX5" fmla="*/ 1065957 w 1162447"/>
                    <a:gd name="connsiteY5" fmla="*/ 218088 h 2056120"/>
                    <a:gd name="connsiteX6" fmla="*/ 983744 w 1162447"/>
                    <a:gd name="connsiteY6" fmla="*/ 1980827 h 2056120"/>
                    <a:gd name="connsiteX7" fmla="*/ 1014685 w 1162447"/>
                    <a:gd name="connsiteY7" fmla="*/ 2056120 h 2056120"/>
                    <a:gd name="connsiteX8" fmla="*/ 1000415 w 1162447"/>
                    <a:gd name="connsiteY8" fmla="*/ 2050407 h 2056120"/>
                    <a:gd name="connsiteX9" fmla="*/ 170779 w 1162447"/>
                    <a:gd name="connsiteY9" fmla="*/ 1941489 h 2056120"/>
                    <a:gd name="connsiteX10" fmla="*/ 0 w 1162447"/>
                    <a:gd name="connsiteY10" fmla="*/ 1959695 h 2056120"/>
                    <a:gd name="connsiteX11" fmla="*/ 267841 w 1162447"/>
                    <a:gd name="connsiteY11" fmla="*/ 440696 h 2056120"/>
                    <a:gd name="connsiteX12" fmla="*/ 402968 w 1162447"/>
                    <a:gd name="connsiteY12" fmla="*/ 175328 h 2056120"/>
                    <a:gd name="connsiteX13" fmla="*/ 431092 w 1162447"/>
                    <a:gd name="connsiteY13" fmla="*/ 151330 h 2056120"/>
                    <a:gd name="connsiteX14" fmla="*/ 432853 w 1162447"/>
                    <a:gd name="connsiteY14" fmla="*/ 149196 h 2056120"/>
                    <a:gd name="connsiteX15" fmla="*/ 455209 w 1162447"/>
                    <a:gd name="connsiteY15" fmla="*/ 130750 h 2056120"/>
                    <a:gd name="connsiteX16" fmla="*/ 477316 w 1162447"/>
                    <a:gd name="connsiteY16" fmla="*/ 111886 h 20561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162447" h="2056120">
                      <a:moveTo>
                        <a:pt x="477316" y="111886"/>
                      </a:moveTo>
                      <a:lnTo>
                        <a:pt x="479729" y="110520"/>
                      </a:lnTo>
                      <a:lnTo>
                        <a:pt x="508240" y="86996"/>
                      </a:lnTo>
                      <a:cubicBezTo>
                        <a:pt x="589538" y="32072"/>
                        <a:pt x="687545" y="0"/>
                        <a:pt x="793042" y="1"/>
                      </a:cubicBezTo>
                      <a:lnTo>
                        <a:pt x="1162447" y="1"/>
                      </a:lnTo>
                      <a:lnTo>
                        <a:pt x="1065957" y="218088"/>
                      </a:lnTo>
                      <a:cubicBezTo>
                        <a:pt x="832335" y="814737"/>
                        <a:pt x="797787" y="1438815"/>
                        <a:pt x="983744" y="1980827"/>
                      </a:cubicBezTo>
                      <a:lnTo>
                        <a:pt x="1014685" y="2056120"/>
                      </a:lnTo>
                      <a:lnTo>
                        <a:pt x="1000415" y="2050407"/>
                      </a:lnTo>
                      <a:cubicBezTo>
                        <a:pt x="738401" y="1960903"/>
                        <a:pt x="456270" y="1924407"/>
                        <a:pt x="170779" y="1941489"/>
                      </a:cubicBezTo>
                      <a:lnTo>
                        <a:pt x="0" y="1959695"/>
                      </a:lnTo>
                      <a:lnTo>
                        <a:pt x="267841" y="440696"/>
                      </a:lnTo>
                      <a:cubicBezTo>
                        <a:pt x="286160" y="336801"/>
                        <a:pt x="334762" y="245854"/>
                        <a:pt x="402968" y="175328"/>
                      </a:cubicBezTo>
                      <a:lnTo>
                        <a:pt x="431092" y="151330"/>
                      </a:lnTo>
                      <a:lnTo>
                        <a:pt x="432853" y="149196"/>
                      </a:lnTo>
                      <a:lnTo>
                        <a:pt x="455209" y="130750"/>
                      </a:lnTo>
                      <a:lnTo>
                        <a:pt x="477316" y="111886"/>
                      </a:lnTo>
                      <a:close/>
                    </a:path>
                  </a:pathLst>
                </a:custGeom>
                <a:solidFill>
                  <a:srgbClr val="006600"/>
                </a:solidFill>
                <a:ln>
                  <a:solidFill>
                    <a:srgbClr val="0066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08" name="자유형 307"/>
                <p:cNvSpPr/>
                <p:nvPr/>
              </p:nvSpPr>
              <p:spPr>
                <a:xfrm rot="2400000">
                  <a:off x="9880775" y="18318955"/>
                  <a:ext cx="2612" cy="4762"/>
                </a:xfrm>
                <a:custGeom>
                  <a:avLst/>
                  <a:gdLst>
                    <a:gd name="connsiteX0" fmla="*/ 0 w 2612"/>
                    <a:gd name="connsiteY0" fmla="*/ 0 h 4762"/>
                    <a:gd name="connsiteX1" fmla="*/ 2612 w 2612"/>
                    <a:gd name="connsiteY1" fmla="*/ 1045 h 4762"/>
                    <a:gd name="connsiteX2" fmla="*/ 1957 w 2612"/>
                    <a:gd name="connsiteY2" fmla="*/ 4762 h 4762"/>
                    <a:gd name="connsiteX3" fmla="*/ 0 w 2612"/>
                    <a:gd name="connsiteY3" fmla="*/ 0 h 47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612" h="4762">
                      <a:moveTo>
                        <a:pt x="0" y="0"/>
                      </a:moveTo>
                      <a:lnTo>
                        <a:pt x="2612" y="1045"/>
                      </a:lnTo>
                      <a:lnTo>
                        <a:pt x="1957" y="476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06" name="자유형 305"/>
                <p:cNvSpPr/>
                <p:nvPr/>
              </p:nvSpPr>
              <p:spPr>
                <a:xfrm rot="2400000">
                  <a:off x="12758137" y="19289550"/>
                  <a:ext cx="2589746" cy="1018767"/>
                </a:xfrm>
                <a:custGeom>
                  <a:avLst/>
                  <a:gdLst>
                    <a:gd name="connsiteX0" fmla="*/ 0 w 2589746"/>
                    <a:gd name="connsiteY0" fmla="*/ 0 h 1018767"/>
                    <a:gd name="connsiteX1" fmla="*/ 2583523 w 2589746"/>
                    <a:gd name="connsiteY1" fmla="*/ 0 h 1018767"/>
                    <a:gd name="connsiteX2" fmla="*/ 2589744 w 2589746"/>
                    <a:gd name="connsiteY2" fmla="*/ 116861 h 1018767"/>
                    <a:gd name="connsiteX3" fmla="*/ 2476132 w 2589746"/>
                    <a:gd name="connsiteY3" fmla="*/ 889060 h 1018767"/>
                    <a:gd name="connsiteX4" fmla="*/ 2431794 w 2589746"/>
                    <a:gd name="connsiteY4" fmla="*/ 1018767 h 1018767"/>
                    <a:gd name="connsiteX5" fmla="*/ 206796 w 2589746"/>
                    <a:gd name="connsiteY5" fmla="*/ 1018766 h 1018767"/>
                    <a:gd name="connsiteX6" fmla="*/ 209954 w 2589746"/>
                    <a:gd name="connsiteY6" fmla="*/ 954146 h 1018767"/>
                    <a:gd name="connsiteX7" fmla="*/ 90680 w 2589746"/>
                    <a:gd name="connsiteY7" fmla="*/ 220671 h 1018767"/>
                    <a:gd name="connsiteX8" fmla="*/ 0 w 2589746"/>
                    <a:gd name="connsiteY8" fmla="*/ 0 h 10187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589746" h="1018767">
                      <a:moveTo>
                        <a:pt x="0" y="0"/>
                      </a:moveTo>
                      <a:lnTo>
                        <a:pt x="2583523" y="0"/>
                      </a:lnTo>
                      <a:lnTo>
                        <a:pt x="2589744" y="116861"/>
                      </a:lnTo>
                      <a:cubicBezTo>
                        <a:pt x="2590125" y="370680"/>
                        <a:pt x="2551692" y="630952"/>
                        <a:pt x="2476132" y="889060"/>
                      </a:cubicBezTo>
                      <a:lnTo>
                        <a:pt x="2431794" y="1018767"/>
                      </a:lnTo>
                      <a:lnTo>
                        <a:pt x="206796" y="1018766"/>
                      </a:lnTo>
                      <a:lnTo>
                        <a:pt x="209954" y="954146"/>
                      </a:lnTo>
                      <a:cubicBezTo>
                        <a:pt x="209572" y="700327"/>
                        <a:pt x="170378" y="452962"/>
                        <a:pt x="90680" y="22067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6600"/>
                </a:solidFill>
                <a:ln>
                  <a:solidFill>
                    <a:srgbClr val="0066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05" name="자유형 304"/>
                <p:cNvSpPr/>
                <p:nvPr/>
              </p:nvSpPr>
              <p:spPr>
                <a:xfrm rot="2400000">
                  <a:off x="6376738" y="18830168"/>
                  <a:ext cx="1391168" cy="2337751"/>
                </a:xfrm>
                <a:custGeom>
                  <a:avLst/>
                  <a:gdLst>
                    <a:gd name="connsiteX0" fmla="*/ 397190 w 1391168"/>
                    <a:gd name="connsiteY0" fmla="*/ 0 h 2337751"/>
                    <a:gd name="connsiteX1" fmla="*/ 512063 w 1391168"/>
                    <a:gd name="connsiteY1" fmla="*/ 55087 h 2337751"/>
                    <a:gd name="connsiteX2" fmla="*/ 1245730 w 1391168"/>
                    <a:gd name="connsiteY2" fmla="*/ 225598 h 2337751"/>
                    <a:gd name="connsiteX3" fmla="*/ 1391168 w 1391168"/>
                    <a:gd name="connsiteY3" fmla="*/ 229720 h 2337751"/>
                    <a:gd name="connsiteX4" fmla="*/ 1027061 w 1391168"/>
                    <a:gd name="connsiteY4" fmla="*/ 2294665 h 2337751"/>
                    <a:gd name="connsiteX5" fmla="*/ 946731 w 1391168"/>
                    <a:gd name="connsiteY5" fmla="*/ 2310798 h 2337751"/>
                    <a:gd name="connsiteX6" fmla="*/ 102630 w 1391168"/>
                    <a:gd name="connsiteY6" fmla="*/ 2281925 h 2337751"/>
                    <a:gd name="connsiteX7" fmla="*/ 0 w 1391168"/>
                    <a:gd name="connsiteY7" fmla="*/ 2252587 h 2337751"/>
                    <a:gd name="connsiteX8" fmla="*/ 397190 w 1391168"/>
                    <a:gd name="connsiteY8" fmla="*/ 0 h 23377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391168" h="2337751">
                      <a:moveTo>
                        <a:pt x="397190" y="0"/>
                      </a:moveTo>
                      <a:lnTo>
                        <a:pt x="512063" y="55087"/>
                      </a:lnTo>
                      <a:cubicBezTo>
                        <a:pt x="740595" y="149083"/>
                        <a:pt x="988078" y="205864"/>
                        <a:pt x="1245730" y="225598"/>
                      </a:cubicBezTo>
                      <a:lnTo>
                        <a:pt x="1391168" y="229720"/>
                      </a:lnTo>
                      <a:lnTo>
                        <a:pt x="1027061" y="2294665"/>
                      </a:lnTo>
                      <a:lnTo>
                        <a:pt x="946731" y="2310798"/>
                      </a:lnTo>
                      <a:cubicBezTo>
                        <a:pt x="660608" y="2354705"/>
                        <a:pt x="373655" y="2344891"/>
                        <a:pt x="102630" y="2281925"/>
                      </a:cubicBezTo>
                      <a:lnTo>
                        <a:pt x="0" y="2252587"/>
                      </a:lnTo>
                      <a:lnTo>
                        <a:pt x="397190" y="0"/>
                      </a:lnTo>
                      <a:close/>
                    </a:path>
                  </a:pathLst>
                </a:custGeom>
                <a:solidFill>
                  <a:srgbClr val="006600"/>
                </a:solidFill>
                <a:ln>
                  <a:solidFill>
                    <a:srgbClr val="0066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0" name="자유형 269"/>
                <p:cNvSpPr/>
                <p:nvPr/>
              </p:nvSpPr>
              <p:spPr>
                <a:xfrm rot="2400000">
                  <a:off x="10052354" y="17438552"/>
                  <a:ext cx="3211501" cy="2057164"/>
                </a:xfrm>
                <a:custGeom>
                  <a:avLst/>
                  <a:gdLst>
                    <a:gd name="connsiteX0" fmla="*/ 297978 w 3211501"/>
                    <a:gd name="connsiteY0" fmla="*/ 0 h 2057164"/>
                    <a:gd name="connsiteX1" fmla="*/ 3001547 w 3211501"/>
                    <a:gd name="connsiteY1" fmla="*/ 0 h 2057164"/>
                    <a:gd name="connsiteX2" fmla="*/ 3092227 w 3211501"/>
                    <a:gd name="connsiteY2" fmla="*/ 220671 h 2057164"/>
                    <a:gd name="connsiteX3" fmla="*/ 3211501 w 3211501"/>
                    <a:gd name="connsiteY3" fmla="*/ 954146 h 2057164"/>
                    <a:gd name="connsiteX4" fmla="*/ 3208343 w 3211501"/>
                    <a:gd name="connsiteY4" fmla="*/ 1018766 h 2057164"/>
                    <a:gd name="connsiteX5" fmla="*/ 335926 w 3211501"/>
                    <a:gd name="connsiteY5" fmla="*/ 1018766 h 2057164"/>
                    <a:gd name="connsiteX6" fmla="*/ 152828 w 3211501"/>
                    <a:gd name="connsiteY6" fmla="*/ 2057164 h 2057164"/>
                    <a:gd name="connsiteX7" fmla="*/ 150216 w 3211501"/>
                    <a:gd name="connsiteY7" fmla="*/ 2056119 h 2057164"/>
                    <a:gd name="connsiteX8" fmla="*/ 119275 w 3211501"/>
                    <a:gd name="connsiteY8" fmla="*/ 1980826 h 2057164"/>
                    <a:gd name="connsiteX9" fmla="*/ 201488 w 3211501"/>
                    <a:gd name="connsiteY9" fmla="*/ 218087 h 2057164"/>
                    <a:gd name="connsiteX10" fmla="*/ 297978 w 3211501"/>
                    <a:gd name="connsiteY10" fmla="*/ 0 h 20571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211501" h="2057164">
                      <a:moveTo>
                        <a:pt x="297978" y="0"/>
                      </a:moveTo>
                      <a:lnTo>
                        <a:pt x="3001547" y="0"/>
                      </a:lnTo>
                      <a:lnTo>
                        <a:pt x="3092227" y="220671"/>
                      </a:lnTo>
                      <a:cubicBezTo>
                        <a:pt x="3171925" y="452962"/>
                        <a:pt x="3211119" y="700327"/>
                        <a:pt x="3211501" y="954146"/>
                      </a:cubicBezTo>
                      <a:lnTo>
                        <a:pt x="3208343" y="1018766"/>
                      </a:lnTo>
                      <a:lnTo>
                        <a:pt x="335926" y="1018766"/>
                      </a:lnTo>
                      <a:lnTo>
                        <a:pt x="152828" y="2057164"/>
                      </a:lnTo>
                      <a:lnTo>
                        <a:pt x="150216" y="2056119"/>
                      </a:lnTo>
                      <a:lnTo>
                        <a:pt x="119275" y="1980826"/>
                      </a:lnTo>
                      <a:cubicBezTo>
                        <a:pt x="-66682" y="1438814"/>
                        <a:pt x="-32134" y="814736"/>
                        <a:pt x="201488" y="218087"/>
                      </a:cubicBezTo>
                      <a:lnTo>
                        <a:pt x="297978" y="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>
                  <a:solidFill>
                    <a:srgbClr val="008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68" name="자유형 267"/>
                <p:cNvSpPr/>
                <p:nvPr/>
              </p:nvSpPr>
              <p:spPr>
                <a:xfrm rot="2400000">
                  <a:off x="8017401" y="17521786"/>
                  <a:ext cx="1373036" cy="2273219"/>
                </a:xfrm>
                <a:custGeom>
                  <a:avLst/>
                  <a:gdLst>
                    <a:gd name="connsiteX0" fmla="*/ 356394 w 1373036"/>
                    <a:gd name="connsiteY0" fmla="*/ 22293 h 2273219"/>
                    <a:gd name="connsiteX1" fmla="*/ 527173 w 1373036"/>
                    <a:gd name="connsiteY1" fmla="*/ 4087 h 2273219"/>
                    <a:gd name="connsiteX2" fmla="*/ 1356809 w 1373036"/>
                    <a:gd name="connsiteY2" fmla="*/ 113005 h 2273219"/>
                    <a:gd name="connsiteX3" fmla="*/ 1371079 w 1373036"/>
                    <a:gd name="connsiteY3" fmla="*/ 118718 h 2273219"/>
                    <a:gd name="connsiteX4" fmla="*/ 1373036 w 1373036"/>
                    <a:gd name="connsiteY4" fmla="*/ 123480 h 2273219"/>
                    <a:gd name="connsiteX5" fmla="*/ 993978 w 1373036"/>
                    <a:gd name="connsiteY5" fmla="*/ 2273219 h 2273219"/>
                    <a:gd name="connsiteX6" fmla="*/ 848540 w 1373036"/>
                    <a:gd name="connsiteY6" fmla="*/ 2269097 h 2273219"/>
                    <a:gd name="connsiteX7" fmla="*/ 114873 w 1373036"/>
                    <a:gd name="connsiteY7" fmla="*/ 2098586 h 2273219"/>
                    <a:gd name="connsiteX8" fmla="*/ 0 w 1373036"/>
                    <a:gd name="connsiteY8" fmla="*/ 2043499 h 2273219"/>
                    <a:gd name="connsiteX9" fmla="*/ 356394 w 1373036"/>
                    <a:gd name="connsiteY9" fmla="*/ 22293 h 2273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373036" h="2273219">
                      <a:moveTo>
                        <a:pt x="356394" y="22293"/>
                      </a:moveTo>
                      <a:lnTo>
                        <a:pt x="527173" y="4087"/>
                      </a:lnTo>
                      <a:cubicBezTo>
                        <a:pt x="812664" y="-12995"/>
                        <a:pt x="1094795" y="23501"/>
                        <a:pt x="1356809" y="113005"/>
                      </a:cubicBezTo>
                      <a:lnTo>
                        <a:pt x="1371079" y="118718"/>
                      </a:lnTo>
                      <a:lnTo>
                        <a:pt x="1373036" y="123480"/>
                      </a:lnTo>
                      <a:lnTo>
                        <a:pt x="993978" y="2273219"/>
                      </a:lnTo>
                      <a:lnTo>
                        <a:pt x="848540" y="2269097"/>
                      </a:lnTo>
                      <a:cubicBezTo>
                        <a:pt x="590888" y="2249363"/>
                        <a:pt x="343405" y="2192582"/>
                        <a:pt x="114873" y="2098586"/>
                      </a:cubicBezTo>
                      <a:lnTo>
                        <a:pt x="0" y="2043499"/>
                      </a:lnTo>
                      <a:lnTo>
                        <a:pt x="356394" y="22293"/>
                      </a:lnTo>
                      <a:close/>
                    </a:path>
                  </a:pathLst>
                </a:custGeom>
                <a:solidFill>
                  <a:srgbClr val="00CC00"/>
                </a:solidFill>
                <a:ln>
                  <a:solidFill>
                    <a:srgbClr val="00C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62" name="자유형 261"/>
                <p:cNvSpPr/>
                <p:nvPr/>
              </p:nvSpPr>
              <p:spPr>
                <a:xfrm rot="2400000">
                  <a:off x="14785019" y="20402040"/>
                  <a:ext cx="1187615" cy="1018768"/>
                </a:xfrm>
                <a:custGeom>
                  <a:avLst/>
                  <a:gdLst>
                    <a:gd name="connsiteX0" fmla="*/ 151729 w 1187615"/>
                    <a:gd name="connsiteY0" fmla="*/ 1 h 1018768"/>
                    <a:gd name="connsiteX1" fmla="*/ 678230 w 1187615"/>
                    <a:gd name="connsiteY1" fmla="*/ 0 h 1018768"/>
                    <a:gd name="connsiteX2" fmla="*/ 1187615 w 1187615"/>
                    <a:gd name="connsiteY2" fmla="*/ 509385 h 1018768"/>
                    <a:gd name="connsiteX3" fmla="*/ 1187613 w 1187615"/>
                    <a:gd name="connsiteY3" fmla="*/ 509384 h 1018768"/>
                    <a:gd name="connsiteX4" fmla="*/ 678230 w 1187615"/>
                    <a:gd name="connsiteY4" fmla="*/ 1018768 h 1018768"/>
                    <a:gd name="connsiteX5" fmla="*/ 0 w 1187615"/>
                    <a:gd name="connsiteY5" fmla="*/ 1018768 h 1018768"/>
                    <a:gd name="connsiteX6" fmla="*/ 44338 w 1187615"/>
                    <a:gd name="connsiteY6" fmla="*/ 889061 h 1018768"/>
                    <a:gd name="connsiteX7" fmla="*/ 157950 w 1187615"/>
                    <a:gd name="connsiteY7" fmla="*/ 116862 h 1018768"/>
                    <a:gd name="connsiteX8" fmla="*/ 151729 w 1187615"/>
                    <a:gd name="connsiteY8" fmla="*/ 1 h 10187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187615" h="1018768">
                      <a:moveTo>
                        <a:pt x="151729" y="1"/>
                      </a:moveTo>
                      <a:lnTo>
                        <a:pt x="678230" y="0"/>
                      </a:lnTo>
                      <a:cubicBezTo>
                        <a:pt x="959556" y="1"/>
                        <a:pt x="1187616" y="228061"/>
                        <a:pt x="1187615" y="509385"/>
                      </a:cubicBezTo>
                      <a:lnTo>
                        <a:pt x="1187613" y="509384"/>
                      </a:lnTo>
                      <a:cubicBezTo>
                        <a:pt x="1187613" y="790709"/>
                        <a:pt x="959556" y="1018770"/>
                        <a:pt x="678230" y="1018768"/>
                      </a:cubicBezTo>
                      <a:lnTo>
                        <a:pt x="0" y="1018768"/>
                      </a:lnTo>
                      <a:lnTo>
                        <a:pt x="44338" y="889061"/>
                      </a:lnTo>
                      <a:cubicBezTo>
                        <a:pt x="119898" y="630953"/>
                        <a:pt x="158331" y="370681"/>
                        <a:pt x="157950" y="116862"/>
                      </a:cubicBezTo>
                      <a:lnTo>
                        <a:pt x="151729" y="1"/>
                      </a:lnTo>
                      <a:close/>
                    </a:path>
                  </a:pathLst>
                </a:custGeom>
                <a:solidFill>
                  <a:srgbClr val="00CC00"/>
                </a:solidFill>
                <a:ln>
                  <a:solidFill>
                    <a:srgbClr val="00C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61" name="자유형 260"/>
                <p:cNvSpPr/>
                <p:nvPr/>
              </p:nvSpPr>
              <p:spPr>
                <a:xfrm rot="2400000">
                  <a:off x="5382460" y="20588342"/>
                  <a:ext cx="1087070" cy="893875"/>
                </a:xfrm>
                <a:custGeom>
                  <a:avLst/>
                  <a:gdLst>
                    <a:gd name="connsiteX0" fmla="*/ 60009 w 1087070"/>
                    <a:gd name="connsiteY0" fmla="*/ 0 h 893875"/>
                    <a:gd name="connsiteX1" fmla="*/ 162639 w 1087070"/>
                    <a:gd name="connsiteY1" fmla="*/ 29338 h 893875"/>
                    <a:gd name="connsiteX2" fmla="*/ 1006740 w 1087070"/>
                    <a:gd name="connsiteY2" fmla="*/ 58211 h 893875"/>
                    <a:gd name="connsiteX3" fmla="*/ 1087070 w 1087070"/>
                    <a:gd name="connsiteY3" fmla="*/ 42078 h 893875"/>
                    <a:gd name="connsiteX4" fmla="*/ 1011112 w 1087070"/>
                    <a:gd name="connsiteY4" fmla="*/ 472858 h 893875"/>
                    <a:gd name="connsiteX5" fmla="*/ 421015 w 1087070"/>
                    <a:gd name="connsiteY5" fmla="*/ 886052 h 893875"/>
                    <a:gd name="connsiteX6" fmla="*/ 421016 w 1087070"/>
                    <a:gd name="connsiteY6" fmla="*/ 886051 h 893875"/>
                    <a:gd name="connsiteX7" fmla="*/ 7824 w 1087070"/>
                    <a:gd name="connsiteY7" fmla="*/ 295953 h 893875"/>
                    <a:gd name="connsiteX8" fmla="*/ 60009 w 1087070"/>
                    <a:gd name="connsiteY8" fmla="*/ 0 h 8938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087070" h="893875">
                      <a:moveTo>
                        <a:pt x="60009" y="0"/>
                      </a:moveTo>
                      <a:lnTo>
                        <a:pt x="162639" y="29338"/>
                      </a:lnTo>
                      <a:cubicBezTo>
                        <a:pt x="433664" y="92304"/>
                        <a:pt x="720617" y="102118"/>
                        <a:pt x="1006740" y="58211"/>
                      </a:cubicBezTo>
                      <a:lnTo>
                        <a:pt x="1087070" y="42078"/>
                      </a:lnTo>
                      <a:lnTo>
                        <a:pt x="1011112" y="472858"/>
                      </a:lnTo>
                      <a:cubicBezTo>
                        <a:pt x="962262" y="749910"/>
                        <a:pt x="698064" y="934901"/>
                        <a:pt x="421015" y="886052"/>
                      </a:cubicBezTo>
                      <a:lnTo>
                        <a:pt x="421016" y="886051"/>
                      </a:lnTo>
                      <a:cubicBezTo>
                        <a:pt x="143964" y="837197"/>
                        <a:pt x="-41027" y="573004"/>
                        <a:pt x="7824" y="295953"/>
                      </a:cubicBezTo>
                      <a:lnTo>
                        <a:pt x="60009" y="0"/>
                      </a:lnTo>
                      <a:close/>
                    </a:path>
                  </a:pathLst>
                </a:custGeom>
                <a:solidFill>
                  <a:srgbClr val="00CC00"/>
                </a:solidFill>
                <a:ln>
                  <a:solidFill>
                    <a:srgbClr val="00C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</p:grpSp>
        <p:pic>
          <p:nvPicPr>
            <p:cNvPr id="50" name="그림 49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983914">
              <a:off x="8581647" y="11662335"/>
              <a:ext cx="452981" cy="452981"/>
            </a:xfrm>
            <a:prstGeom prst="rect">
              <a:avLst/>
            </a:prstGeom>
          </p:spPr>
        </p:pic>
        <p:pic>
          <p:nvPicPr>
            <p:cNvPr id="51" name="그림 50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784420">
              <a:off x="11757754" y="22320478"/>
              <a:ext cx="452981" cy="452981"/>
            </a:xfrm>
            <a:prstGeom prst="rect">
              <a:avLst/>
            </a:prstGeom>
          </p:spPr>
        </p:pic>
        <p:pic>
          <p:nvPicPr>
            <p:cNvPr id="52" name="그림 51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983914">
              <a:off x="5983735" y="9988995"/>
              <a:ext cx="515850" cy="515850"/>
            </a:xfrm>
            <a:prstGeom prst="rect">
              <a:avLst/>
            </a:prstGeom>
          </p:spPr>
        </p:pic>
        <p:pic>
          <p:nvPicPr>
            <p:cNvPr id="53" name="그림 52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14339">
              <a:off x="12460970" y="7865100"/>
              <a:ext cx="515850" cy="515850"/>
            </a:xfrm>
            <a:prstGeom prst="rect">
              <a:avLst/>
            </a:prstGeom>
          </p:spPr>
        </p:pic>
        <p:pic>
          <p:nvPicPr>
            <p:cNvPr id="54" name="그림 53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14339">
              <a:off x="14468857" y="11664125"/>
              <a:ext cx="515850" cy="515850"/>
            </a:xfrm>
            <a:prstGeom prst="rect">
              <a:avLst/>
            </a:prstGeom>
          </p:spPr>
        </p:pic>
        <p:pic>
          <p:nvPicPr>
            <p:cNvPr id="55" name="그림 54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08534">
              <a:off x="5261207" y="14375490"/>
              <a:ext cx="515850" cy="515850"/>
            </a:xfrm>
            <a:prstGeom prst="rect">
              <a:avLst/>
            </a:prstGeom>
          </p:spPr>
        </p:pic>
        <p:pic>
          <p:nvPicPr>
            <p:cNvPr id="56" name="그림 55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08534">
              <a:off x="7623849" y="17456574"/>
              <a:ext cx="515850" cy="515850"/>
            </a:xfrm>
            <a:prstGeom prst="rect">
              <a:avLst/>
            </a:prstGeom>
          </p:spPr>
        </p:pic>
        <p:pic>
          <p:nvPicPr>
            <p:cNvPr id="57" name="그림 56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322828">
              <a:off x="12221938" y="17310201"/>
              <a:ext cx="515850" cy="515850"/>
            </a:xfrm>
            <a:prstGeom prst="rect">
              <a:avLst/>
            </a:prstGeom>
          </p:spPr>
        </p:pic>
        <p:pic>
          <p:nvPicPr>
            <p:cNvPr id="58" name="그림 57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322828">
              <a:off x="15695431" y="15582349"/>
              <a:ext cx="515850" cy="515850"/>
            </a:xfrm>
            <a:prstGeom prst="rect">
              <a:avLst/>
            </a:prstGeom>
          </p:spPr>
        </p:pic>
        <p:pic>
          <p:nvPicPr>
            <p:cNvPr id="59" name="그림 58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322828">
              <a:off x="6494230" y="24018547"/>
              <a:ext cx="515850" cy="515850"/>
            </a:xfrm>
            <a:prstGeom prst="rect">
              <a:avLst/>
            </a:prstGeom>
          </p:spPr>
        </p:pic>
        <p:pic>
          <p:nvPicPr>
            <p:cNvPr id="60" name="그림 59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554603">
              <a:off x="14953316" y="20158537"/>
              <a:ext cx="515850" cy="515850"/>
            </a:xfrm>
            <a:prstGeom prst="rect">
              <a:avLst/>
            </a:prstGeom>
          </p:spPr>
        </p:pic>
        <p:pic>
          <p:nvPicPr>
            <p:cNvPr id="61" name="그림 60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481000">
              <a:off x="5213323" y="20815342"/>
              <a:ext cx="515850" cy="515850"/>
            </a:xfrm>
            <a:prstGeom prst="rect">
              <a:avLst/>
            </a:prstGeom>
          </p:spPr>
        </p:pic>
        <p:pic>
          <p:nvPicPr>
            <p:cNvPr id="62" name="그림 61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481000">
              <a:off x="17226269" y="23020773"/>
              <a:ext cx="515850" cy="515850"/>
            </a:xfrm>
            <a:prstGeom prst="rect">
              <a:avLst/>
            </a:prstGeom>
          </p:spPr>
        </p:pic>
        <p:pic>
          <p:nvPicPr>
            <p:cNvPr id="63" name="그림 62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08534">
              <a:off x="11419054" y="11093532"/>
              <a:ext cx="515850" cy="515850"/>
            </a:xfrm>
            <a:prstGeom prst="rect">
              <a:avLst/>
            </a:prstGeom>
          </p:spPr>
        </p:pic>
      </p:grpSp>
      <p:pic>
        <p:nvPicPr>
          <p:cNvPr id="64" name="그림 63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7852" y="560568"/>
            <a:ext cx="775669" cy="674495"/>
          </a:xfrm>
          <a:prstGeom prst="rect">
            <a:avLst/>
          </a:prstGeom>
        </p:spPr>
      </p:pic>
      <p:sp>
        <p:nvSpPr>
          <p:cNvPr id="65" name="TextBox 64"/>
          <p:cNvSpPr txBox="1"/>
          <p:nvPr/>
        </p:nvSpPr>
        <p:spPr>
          <a:xfrm>
            <a:off x="17563521" y="665606"/>
            <a:ext cx="3489959" cy="563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ko-KR" altLang="en-US" sz="3600" dirty="0" smtClean="0">
                <a:solidFill>
                  <a:srgbClr val="A4A3A3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부천소사고등학교</a:t>
            </a:r>
            <a:endParaRPr lang="ko-KR" altLang="en-US" sz="3600" dirty="0">
              <a:solidFill>
                <a:srgbClr val="A4A3A3"/>
              </a:solidFill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5638099" y="528901"/>
            <a:ext cx="101502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ko-KR" altLang="en-US" sz="7200" kern="0" dirty="0" smtClean="0">
                <a:solidFill>
                  <a:srgbClr val="D9A628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소</a:t>
            </a:r>
            <a:endParaRPr lang="ko-KR" altLang="en-US" sz="7200" kern="0" dirty="0">
              <a:solidFill>
                <a:srgbClr val="D9A628"/>
              </a:solidFill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66" name="직사각형 65"/>
          <p:cNvSpPr/>
          <p:nvPr/>
        </p:nvSpPr>
        <p:spPr>
          <a:xfrm>
            <a:off x="6317766" y="300076"/>
            <a:ext cx="110799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ko-KR" altLang="en-US" sz="8000" kern="0" dirty="0" smtClean="0">
                <a:solidFill>
                  <a:srgbClr val="D9A628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향</a:t>
            </a:r>
            <a:endParaRPr lang="ko-KR" altLang="en-US" sz="8000" kern="0" dirty="0">
              <a:solidFill>
                <a:srgbClr val="D9A628"/>
              </a:solidFill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67" name="직사각형 66"/>
          <p:cNvSpPr/>
          <p:nvPr/>
        </p:nvSpPr>
        <p:spPr>
          <a:xfrm>
            <a:off x="7108636" y="779906"/>
            <a:ext cx="101502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ko-KR" altLang="en-US" sz="7200" kern="0" dirty="0" smtClean="0">
                <a:solidFill>
                  <a:srgbClr val="D9A628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제</a:t>
            </a:r>
            <a:endParaRPr lang="ko-KR" altLang="en-US" sz="7200" kern="0" dirty="0">
              <a:solidFill>
                <a:srgbClr val="D9A628"/>
              </a:solidFill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7539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그룹 58"/>
          <p:cNvGrpSpPr/>
          <p:nvPr/>
        </p:nvGrpSpPr>
        <p:grpSpPr>
          <a:xfrm>
            <a:off x="294774" y="-62478"/>
            <a:ext cx="20915447" cy="30032632"/>
            <a:chOff x="294774" y="-62478"/>
            <a:chExt cx="20915447" cy="30032632"/>
          </a:xfrm>
        </p:grpSpPr>
        <p:grpSp>
          <p:nvGrpSpPr>
            <p:cNvPr id="4" name="그룹 3"/>
            <p:cNvGrpSpPr>
              <a:grpSpLocks noChangeAspect="1"/>
            </p:cNvGrpSpPr>
            <p:nvPr/>
          </p:nvGrpSpPr>
          <p:grpSpPr>
            <a:xfrm>
              <a:off x="2633130" y="1290898"/>
              <a:ext cx="16108803" cy="28068911"/>
              <a:chOff x="2141656" y="1049659"/>
              <a:chExt cx="11125981" cy="19386554"/>
            </a:xfrm>
          </p:grpSpPr>
          <p:grpSp>
            <p:nvGrpSpPr>
              <p:cNvPr id="5" name="그룹 4"/>
              <p:cNvGrpSpPr>
                <a:grpSpLocks noChangeAspect="1"/>
              </p:cNvGrpSpPr>
              <p:nvPr/>
            </p:nvGrpSpPr>
            <p:grpSpPr>
              <a:xfrm>
                <a:off x="2141656" y="4433350"/>
                <a:ext cx="11122961" cy="15051966"/>
                <a:chOff x="5382460" y="7151236"/>
                <a:chExt cx="10590174" cy="14330981"/>
              </a:xfrm>
            </p:grpSpPr>
            <p:sp>
              <p:nvSpPr>
                <p:cNvPr id="23" name="자유형 22"/>
                <p:cNvSpPr/>
                <p:nvPr/>
              </p:nvSpPr>
              <p:spPr>
                <a:xfrm rot="2400000">
                  <a:off x="9630162" y="16224450"/>
                  <a:ext cx="1162447" cy="2056120"/>
                </a:xfrm>
                <a:custGeom>
                  <a:avLst/>
                  <a:gdLst>
                    <a:gd name="connsiteX0" fmla="*/ 477316 w 1162447"/>
                    <a:gd name="connsiteY0" fmla="*/ 111886 h 2056120"/>
                    <a:gd name="connsiteX1" fmla="*/ 479729 w 1162447"/>
                    <a:gd name="connsiteY1" fmla="*/ 110520 h 2056120"/>
                    <a:gd name="connsiteX2" fmla="*/ 508240 w 1162447"/>
                    <a:gd name="connsiteY2" fmla="*/ 86996 h 2056120"/>
                    <a:gd name="connsiteX3" fmla="*/ 793042 w 1162447"/>
                    <a:gd name="connsiteY3" fmla="*/ 1 h 2056120"/>
                    <a:gd name="connsiteX4" fmla="*/ 1162447 w 1162447"/>
                    <a:gd name="connsiteY4" fmla="*/ 1 h 2056120"/>
                    <a:gd name="connsiteX5" fmla="*/ 1065957 w 1162447"/>
                    <a:gd name="connsiteY5" fmla="*/ 218088 h 2056120"/>
                    <a:gd name="connsiteX6" fmla="*/ 983744 w 1162447"/>
                    <a:gd name="connsiteY6" fmla="*/ 1980827 h 2056120"/>
                    <a:gd name="connsiteX7" fmla="*/ 1014685 w 1162447"/>
                    <a:gd name="connsiteY7" fmla="*/ 2056120 h 2056120"/>
                    <a:gd name="connsiteX8" fmla="*/ 1000415 w 1162447"/>
                    <a:gd name="connsiteY8" fmla="*/ 2050407 h 2056120"/>
                    <a:gd name="connsiteX9" fmla="*/ 170779 w 1162447"/>
                    <a:gd name="connsiteY9" fmla="*/ 1941489 h 2056120"/>
                    <a:gd name="connsiteX10" fmla="*/ 0 w 1162447"/>
                    <a:gd name="connsiteY10" fmla="*/ 1959695 h 2056120"/>
                    <a:gd name="connsiteX11" fmla="*/ 267841 w 1162447"/>
                    <a:gd name="connsiteY11" fmla="*/ 440696 h 2056120"/>
                    <a:gd name="connsiteX12" fmla="*/ 402968 w 1162447"/>
                    <a:gd name="connsiteY12" fmla="*/ 175328 h 2056120"/>
                    <a:gd name="connsiteX13" fmla="*/ 431092 w 1162447"/>
                    <a:gd name="connsiteY13" fmla="*/ 151330 h 2056120"/>
                    <a:gd name="connsiteX14" fmla="*/ 432853 w 1162447"/>
                    <a:gd name="connsiteY14" fmla="*/ 149196 h 2056120"/>
                    <a:gd name="connsiteX15" fmla="*/ 455209 w 1162447"/>
                    <a:gd name="connsiteY15" fmla="*/ 130750 h 2056120"/>
                    <a:gd name="connsiteX16" fmla="*/ 477316 w 1162447"/>
                    <a:gd name="connsiteY16" fmla="*/ 111886 h 20561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162447" h="2056120">
                      <a:moveTo>
                        <a:pt x="477316" y="111886"/>
                      </a:moveTo>
                      <a:lnTo>
                        <a:pt x="479729" y="110520"/>
                      </a:lnTo>
                      <a:lnTo>
                        <a:pt x="508240" y="86996"/>
                      </a:lnTo>
                      <a:cubicBezTo>
                        <a:pt x="589538" y="32072"/>
                        <a:pt x="687545" y="0"/>
                        <a:pt x="793042" y="1"/>
                      </a:cubicBezTo>
                      <a:lnTo>
                        <a:pt x="1162447" y="1"/>
                      </a:lnTo>
                      <a:lnTo>
                        <a:pt x="1065957" y="218088"/>
                      </a:lnTo>
                      <a:cubicBezTo>
                        <a:pt x="832335" y="814737"/>
                        <a:pt x="797787" y="1438815"/>
                        <a:pt x="983744" y="1980827"/>
                      </a:cubicBezTo>
                      <a:lnTo>
                        <a:pt x="1014685" y="2056120"/>
                      </a:lnTo>
                      <a:lnTo>
                        <a:pt x="1000415" y="2050407"/>
                      </a:lnTo>
                      <a:cubicBezTo>
                        <a:pt x="738401" y="1960903"/>
                        <a:pt x="456270" y="1924407"/>
                        <a:pt x="170779" y="1941489"/>
                      </a:cubicBezTo>
                      <a:lnTo>
                        <a:pt x="0" y="1959695"/>
                      </a:lnTo>
                      <a:lnTo>
                        <a:pt x="267841" y="440696"/>
                      </a:lnTo>
                      <a:cubicBezTo>
                        <a:pt x="286160" y="336801"/>
                        <a:pt x="334762" y="245854"/>
                        <a:pt x="402968" y="175328"/>
                      </a:cubicBezTo>
                      <a:lnTo>
                        <a:pt x="431092" y="151330"/>
                      </a:lnTo>
                      <a:lnTo>
                        <a:pt x="432853" y="149196"/>
                      </a:lnTo>
                      <a:lnTo>
                        <a:pt x="455209" y="130750"/>
                      </a:lnTo>
                      <a:lnTo>
                        <a:pt x="477316" y="111886"/>
                      </a:lnTo>
                      <a:close/>
                    </a:path>
                  </a:pathLst>
                </a:custGeom>
                <a:solidFill>
                  <a:srgbClr val="006600"/>
                </a:solidFill>
                <a:ln>
                  <a:solidFill>
                    <a:srgbClr val="0066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ko-KR" altLang="en-US" sz="3447"/>
                </a:p>
              </p:txBody>
            </p:sp>
            <p:grpSp>
              <p:nvGrpSpPr>
                <p:cNvPr id="24" name="그룹 23"/>
                <p:cNvGrpSpPr/>
                <p:nvPr/>
              </p:nvGrpSpPr>
              <p:grpSpPr>
                <a:xfrm>
                  <a:off x="7176210" y="7151236"/>
                  <a:ext cx="7110706" cy="3675552"/>
                  <a:chOff x="7176210" y="7208386"/>
                  <a:chExt cx="7110706" cy="3675552"/>
                </a:xfrm>
              </p:grpSpPr>
              <p:sp>
                <p:nvSpPr>
                  <p:cNvPr id="41" name="자유형 40"/>
                  <p:cNvSpPr/>
                  <p:nvPr/>
                </p:nvSpPr>
                <p:spPr>
                  <a:xfrm rot="2400000">
                    <a:off x="9775916" y="7252411"/>
                    <a:ext cx="1852061" cy="1583518"/>
                  </a:xfrm>
                  <a:custGeom>
                    <a:avLst/>
                    <a:gdLst>
                      <a:gd name="connsiteX0" fmla="*/ 77980 w 1852061"/>
                      <a:gd name="connsiteY0" fmla="*/ 965660 h 1583518"/>
                      <a:gd name="connsiteX1" fmla="*/ 137459 w 1852061"/>
                      <a:gd name="connsiteY1" fmla="*/ 953554 h 1583518"/>
                      <a:gd name="connsiteX2" fmla="*/ 965656 w 1852061"/>
                      <a:gd name="connsiteY2" fmla="*/ 543049 h 1583518"/>
                      <a:gd name="connsiteX3" fmla="*/ 1368734 w 1852061"/>
                      <a:gd name="connsiteY3" fmla="*/ 76290 h 1583518"/>
                      <a:gd name="connsiteX4" fmla="*/ 1412217 w 1852061"/>
                      <a:gd name="connsiteY4" fmla="*/ 0 h 1583518"/>
                      <a:gd name="connsiteX5" fmla="*/ 1757912 w 1852061"/>
                      <a:gd name="connsiteY5" fmla="*/ 0 h 1583518"/>
                      <a:gd name="connsiteX6" fmla="*/ 1761096 w 1852061"/>
                      <a:gd name="connsiteY6" fmla="*/ 220688 h 1583518"/>
                      <a:gd name="connsiteX7" fmla="*/ 1838378 w 1852061"/>
                      <a:gd name="connsiteY7" fmla="*/ 948274 h 1583518"/>
                      <a:gd name="connsiteX8" fmla="*/ 1852061 w 1852061"/>
                      <a:gd name="connsiteY8" fmla="*/ 1018768 h 1583518"/>
                      <a:gd name="connsiteX9" fmla="*/ 1103100 w 1852061"/>
                      <a:gd name="connsiteY9" fmla="*/ 1018767 h 1583518"/>
                      <a:gd name="connsiteX10" fmla="*/ 1003519 w 1852061"/>
                      <a:gd name="connsiteY10" fmla="*/ 1583518 h 1583518"/>
                      <a:gd name="connsiteX11" fmla="*/ 998912 w 1852061"/>
                      <a:gd name="connsiteY11" fmla="*/ 1583337 h 1583518"/>
                      <a:gd name="connsiteX12" fmla="*/ 74818 w 1852061"/>
                      <a:gd name="connsiteY12" fmla="*/ 1429448 h 1583518"/>
                      <a:gd name="connsiteX13" fmla="*/ 0 w 1852061"/>
                      <a:gd name="connsiteY13" fmla="*/ 1407905 h 1583518"/>
                      <a:gd name="connsiteX14" fmla="*/ 77980 w 1852061"/>
                      <a:gd name="connsiteY14" fmla="*/ 965660 h 15835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852061" h="1583518">
                        <a:moveTo>
                          <a:pt x="77980" y="965660"/>
                        </a:moveTo>
                        <a:lnTo>
                          <a:pt x="137459" y="953554"/>
                        </a:lnTo>
                        <a:cubicBezTo>
                          <a:pt x="445865" y="879624"/>
                          <a:pt x="726024" y="744124"/>
                          <a:pt x="965656" y="543049"/>
                        </a:cubicBezTo>
                        <a:cubicBezTo>
                          <a:pt x="1125410" y="408999"/>
                          <a:pt x="1259591" y="252150"/>
                          <a:pt x="1368734" y="76290"/>
                        </a:cubicBezTo>
                        <a:lnTo>
                          <a:pt x="1412217" y="0"/>
                        </a:lnTo>
                        <a:lnTo>
                          <a:pt x="1757912" y="0"/>
                        </a:lnTo>
                        <a:lnTo>
                          <a:pt x="1761096" y="220688"/>
                        </a:lnTo>
                        <a:cubicBezTo>
                          <a:pt x="1770111" y="458797"/>
                          <a:pt x="1795928" y="701995"/>
                          <a:pt x="1838378" y="948274"/>
                        </a:cubicBezTo>
                        <a:lnTo>
                          <a:pt x="1852061" y="1018768"/>
                        </a:lnTo>
                        <a:lnTo>
                          <a:pt x="1103100" y="1018767"/>
                        </a:lnTo>
                        <a:lnTo>
                          <a:pt x="1003519" y="1583518"/>
                        </a:lnTo>
                        <a:lnTo>
                          <a:pt x="998912" y="1583337"/>
                        </a:lnTo>
                        <a:cubicBezTo>
                          <a:pt x="696532" y="1563535"/>
                          <a:pt x="386959" y="1511832"/>
                          <a:pt x="74818" y="1429448"/>
                        </a:cubicBezTo>
                        <a:lnTo>
                          <a:pt x="0" y="1407905"/>
                        </a:lnTo>
                        <a:lnTo>
                          <a:pt x="77980" y="965660"/>
                        </a:lnTo>
                        <a:close/>
                      </a:path>
                    </a:pathLst>
                  </a:custGeom>
                  <a:solidFill>
                    <a:srgbClr val="008000"/>
                  </a:solidFill>
                  <a:ln>
                    <a:solidFill>
                      <a:srgbClr val="008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ko-KR" altLang="en-US" sz="3447"/>
                  </a:p>
                </p:txBody>
              </p:sp>
              <p:sp>
                <p:nvSpPr>
                  <p:cNvPr id="42" name="자유형 41"/>
                  <p:cNvSpPr/>
                  <p:nvPr/>
                </p:nvSpPr>
                <p:spPr>
                  <a:xfrm rot="2400000">
                    <a:off x="7848758" y="8272028"/>
                    <a:ext cx="1236842" cy="2611910"/>
                  </a:xfrm>
                  <a:custGeom>
                    <a:avLst/>
                    <a:gdLst>
                      <a:gd name="connsiteX0" fmla="*/ 296855 w 1236842"/>
                      <a:gd name="connsiteY0" fmla="*/ 0 h 2611910"/>
                      <a:gd name="connsiteX1" fmla="*/ 470693 w 1236842"/>
                      <a:gd name="connsiteY1" fmla="*/ 83491 h 2611910"/>
                      <a:gd name="connsiteX2" fmla="*/ 1163831 w 1236842"/>
                      <a:gd name="connsiteY2" fmla="*/ 485836 h 2611910"/>
                      <a:gd name="connsiteX3" fmla="*/ 1236842 w 1236842"/>
                      <a:gd name="connsiteY3" fmla="*/ 535919 h 2611910"/>
                      <a:gd name="connsiteX4" fmla="*/ 900694 w 1236842"/>
                      <a:gd name="connsiteY4" fmla="*/ 2442301 h 2611910"/>
                      <a:gd name="connsiteX5" fmla="*/ 872676 w 1236842"/>
                      <a:gd name="connsiteY5" fmla="*/ 2541603 h 2611910"/>
                      <a:gd name="connsiteX6" fmla="*/ 836473 w 1236842"/>
                      <a:gd name="connsiteY6" fmla="*/ 2611910 h 2611910"/>
                      <a:gd name="connsiteX7" fmla="*/ 719297 w 1236842"/>
                      <a:gd name="connsiteY7" fmla="*/ 2500135 h 2611910"/>
                      <a:gd name="connsiteX8" fmla="*/ 218207 w 1236842"/>
                      <a:gd name="connsiteY8" fmla="*/ 1957110 h 2611910"/>
                      <a:gd name="connsiteX9" fmla="*/ 60907 w 1236842"/>
                      <a:gd name="connsiteY9" fmla="*/ 1763531 h 2611910"/>
                      <a:gd name="connsiteX10" fmla="*/ 0 w 1236842"/>
                      <a:gd name="connsiteY10" fmla="*/ 1683540 h 2611910"/>
                      <a:gd name="connsiteX11" fmla="*/ 296855 w 1236842"/>
                      <a:gd name="connsiteY11" fmla="*/ 0 h 26119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236842" h="2611910">
                        <a:moveTo>
                          <a:pt x="296855" y="0"/>
                        </a:moveTo>
                        <a:lnTo>
                          <a:pt x="470693" y="83491"/>
                        </a:lnTo>
                        <a:cubicBezTo>
                          <a:pt x="704195" y="201378"/>
                          <a:pt x="935891" y="335664"/>
                          <a:pt x="1163831" y="485836"/>
                        </a:cubicBezTo>
                        <a:lnTo>
                          <a:pt x="1236842" y="535919"/>
                        </a:lnTo>
                        <a:lnTo>
                          <a:pt x="900694" y="2442301"/>
                        </a:lnTo>
                        <a:cubicBezTo>
                          <a:pt x="894587" y="2476933"/>
                          <a:pt x="885116" y="2510125"/>
                          <a:pt x="872676" y="2541603"/>
                        </a:cubicBezTo>
                        <a:lnTo>
                          <a:pt x="836473" y="2611910"/>
                        </a:lnTo>
                        <a:lnTo>
                          <a:pt x="719297" y="2500135"/>
                        </a:lnTo>
                        <a:cubicBezTo>
                          <a:pt x="547048" y="2330514"/>
                          <a:pt x="379506" y="2149338"/>
                          <a:pt x="218207" y="1957110"/>
                        </a:cubicBezTo>
                        <a:cubicBezTo>
                          <a:pt x="164441" y="1893033"/>
                          <a:pt x="112005" y="1828487"/>
                          <a:pt x="60907" y="1763531"/>
                        </a:cubicBezTo>
                        <a:lnTo>
                          <a:pt x="0" y="1683540"/>
                        </a:lnTo>
                        <a:lnTo>
                          <a:pt x="296855" y="0"/>
                        </a:lnTo>
                        <a:close/>
                      </a:path>
                    </a:pathLst>
                  </a:custGeom>
                  <a:solidFill>
                    <a:srgbClr val="00CC00"/>
                  </a:solidFill>
                  <a:ln>
                    <a:solidFill>
                      <a:srgbClr val="00CC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ko-KR" altLang="en-US" sz="3447"/>
                  </a:p>
                </p:txBody>
              </p:sp>
              <p:sp>
                <p:nvSpPr>
                  <p:cNvPr id="43" name="자유형 42"/>
                  <p:cNvSpPr/>
                  <p:nvPr/>
                </p:nvSpPr>
                <p:spPr>
                  <a:xfrm rot="2400000">
                    <a:off x="12419320" y="9353398"/>
                    <a:ext cx="1778523" cy="1018769"/>
                  </a:xfrm>
                  <a:custGeom>
                    <a:avLst/>
                    <a:gdLst>
                      <a:gd name="connsiteX0" fmla="*/ 903543 w 1778523"/>
                      <a:gd name="connsiteY0" fmla="*/ 0 h 1018769"/>
                      <a:gd name="connsiteX1" fmla="*/ 1077419 w 1778523"/>
                      <a:gd name="connsiteY1" fmla="*/ 1 h 1018769"/>
                      <a:gd name="connsiteX2" fmla="*/ 1225436 w 1778523"/>
                      <a:gd name="connsiteY2" fmla="*/ 170858 h 1018769"/>
                      <a:gd name="connsiteX3" fmla="*/ 1673199 w 1778523"/>
                      <a:gd name="connsiteY3" fmla="*/ 758631 h 1018769"/>
                      <a:gd name="connsiteX4" fmla="*/ 1778523 w 1778523"/>
                      <a:gd name="connsiteY4" fmla="*/ 916865 h 1018769"/>
                      <a:gd name="connsiteX5" fmla="*/ 1760453 w 1778523"/>
                      <a:gd name="connsiteY5" fmla="*/ 931775 h 1018769"/>
                      <a:gd name="connsiteX6" fmla="*/ 1475651 w 1778523"/>
                      <a:gd name="connsiteY6" fmla="*/ 1018769 h 1018769"/>
                      <a:gd name="connsiteX7" fmla="*/ 0 w 1778523"/>
                      <a:gd name="connsiteY7" fmla="*/ 1018769 h 1018769"/>
                      <a:gd name="connsiteX8" fmla="*/ 31655 w 1778523"/>
                      <a:gd name="connsiteY8" fmla="*/ 997537 h 1018769"/>
                      <a:gd name="connsiteX9" fmla="*/ 198738 w 1778523"/>
                      <a:gd name="connsiteY9" fmla="*/ 867240 h 1018769"/>
                      <a:gd name="connsiteX10" fmla="*/ 868525 w 1778523"/>
                      <a:gd name="connsiteY10" fmla="*/ 65628 h 1018769"/>
                      <a:gd name="connsiteX11" fmla="*/ 903543 w 1778523"/>
                      <a:gd name="connsiteY11" fmla="*/ 0 h 10187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778523" h="1018769">
                        <a:moveTo>
                          <a:pt x="903543" y="0"/>
                        </a:moveTo>
                        <a:lnTo>
                          <a:pt x="1077419" y="1"/>
                        </a:lnTo>
                        <a:lnTo>
                          <a:pt x="1225436" y="170858"/>
                        </a:lnTo>
                        <a:cubicBezTo>
                          <a:pt x="1386735" y="363086"/>
                          <a:pt x="1536065" y="559544"/>
                          <a:pt x="1673199" y="758631"/>
                        </a:cubicBezTo>
                        <a:lnTo>
                          <a:pt x="1778523" y="916865"/>
                        </a:lnTo>
                        <a:lnTo>
                          <a:pt x="1760453" y="931775"/>
                        </a:lnTo>
                        <a:cubicBezTo>
                          <a:pt x="1679155" y="986698"/>
                          <a:pt x="1581148" y="1018770"/>
                          <a:pt x="1475651" y="1018769"/>
                        </a:cubicBezTo>
                        <a:lnTo>
                          <a:pt x="0" y="1018769"/>
                        </a:lnTo>
                        <a:lnTo>
                          <a:pt x="31655" y="997537"/>
                        </a:lnTo>
                        <a:cubicBezTo>
                          <a:pt x="88617" y="956315"/>
                          <a:pt x="144336" y="912889"/>
                          <a:pt x="198738" y="867240"/>
                        </a:cubicBezTo>
                        <a:cubicBezTo>
                          <a:pt x="470749" y="638996"/>
                          <a:pt x="693751" y="368689"/>
                          <a:pt x="868525" y="65628"/>
                        </a:cubicBezTo>
                        <a:lnTo>
                          <a:pt x="903543" y="0"/>
                        </a:lnTo>
                        <a:close/>
                      </a:path>
                    </a:pathLst>
                  </a:custGeom>
                  <a:solidFill>
                    <a:srgbClr val="006600"/>
                  </a:solidFill>
                  <a:ln>
                    <a:solidFill>
                      <a:srgbClr val="0066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ko-KR" altLang="en-US" sz="3447"/>
                  </a:p>
                </p:txBody>
              </p:sp>
              <p:sp>
                <p:nvSpPr>
                  <p:cNvPr id="44" name="자유형 43"/>
                  <p:cNvSpPr/>
                  <p:nvPr/>
                </p:nvSpPr>
                <p:spPr>
                  <a:xfrm rot="2400000">
                    <a:off x="10094802" y="7208386"/>
                    <a:ext cx="1334237" cy="965660"/>
                  </a:xfrm>
                  <a:custGeom>
                    <a:avLst/>
                    <a:gdLst>
                      <a:gd name="connsiteX0" fmla="*/ 302039 w 1334237"/>
                      <a:gd name="connsiteY0" fmla="*/ 111886 h 965660"/>
                      <a:gd name="connsiteX1" fmla="*/ 304452 w 1334237"/>
                      <a:gd name="connsiteY1" fmla="*/ 110521 h 965660"/>
                      <a:gd name="connsiteX2" fmla="*/ 332964 w 1334237"/>
                      <a:gd name="connsiteY2" fmla="*/ 86996 h 965660"/>
                      <a:gd name="connsiteX3" fmla="*/ 617767 w 1334237"/>
                      <a:gd name="connsiteY3" fmla="*/ 0 h 965660"/>
                      <a:gd name="connsiteX4" fmla="*/ 1334237 w 1334237"/>
                      <a:gd name="connsiteY4" fmla="*/ 0 h 965660"/>
                      <a:gd name="connsiteX5" fmla="*/ 1290754 w 1334237"/>
                      <a:gd name="connsiteY5" fmla="*/ 76290 h 965660"/>
                      <a:gd name="connsiteX6" fmla="*/ 887676 w 1334237"/>
                      <a:gd name="connsiteY6" fmla="*/ 543049 h 965660"/>
                      <a:gd name="connsiteX7" fmla="*/ 59479 w 1334237"/>
                      <a:gd name="connsiteY7" fmla="*/ 953554 h 965660"/>
                      <a:gd name="connsiteX8" fmla="*/ 0 w 1334237"/>
                      <a:gd name="connsiteY8" fmla="*/ 965660 h 965660"/>
                      <a:gd name="connsiteX9" fmla="*/ 92565 w 1334237"/>
                      <a:gd name="connsiteY9" fmla="*/ 440695 h 965660"/>
                      <a:gd name="connsiteX10" fmla="*/ 227694 w 1334237"/>
                      <a:gd name="connsiteY10" fmla="*/ 175328 h 965660"/>
                      <a:gd name="connsiteX11" fmla="*/ 255816 w 1334237"/>
                      <a:gd name="connsiteY11" fmla="*/ 151330 h 965660"/>
                      <a:gd name="connsiteX12" fmla="*/ 257577 w 1334237"/>
                      <a:gd name="connsiteY12" fmla="*/ 149195 h 965660"/>
                      <a:gd name="connsiteX13" fmla="*/ 279938 w 1334237"/>
                      <a:gd name="connsiteY13" fmla="*/ 130746 h 965660"/>
                      <a:gd name="connsiteX14" fmla="*/ 302039 w 1334237"/>
                      <a:gd name="connsiteY14" fmla="*/ 111886 h 96566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334237" h="965660">
                        <a:moveTo>
                          <a:pt x="302039" y="111886"/>
                        </a:moveTo>
                        <a:lnTo>
                          <a:pt x="304452" y="110521"/>
                        </a:lnTo>
                        <a:lnTo>
                          <a:pt x="332964" y="86996"/>
                        </a:lnTo>
                        <a:cubicBezTo>
                          <a:pt x="414263" y="32071"/>
                          <a:pt x="512269" y="1"/>
                          <a:pt x="617767" y="0"/>
                        </a:cubicBezTo>
                        <a:lnTo>
                          <a:pt x="1334237" y="0"/>
                        </a:lnTo>
                        <a:lnTo>
                          <a:pt x="1290754" y="76290"/>
                        </a:lnTo>
                        <a:cubicBezTo>
                          <a:pt x="1181611" y="252150"/>
                          <a:pt x="1047430" y="408999"/>
                          <a:pt x="887676" y="543049"/>
                        </a:cubicBezTo>
                        <a:cubicBezTo>
                          <a:pt x="648044" y="744124"/>
                          <a:pt x="367885" y="879624"/>
                          <a:pt x="59479" y="953554"/>
                        </a:cubicBezTo>
                        <a:lnTo>
                          <a:pt x="0" y="965660"/>
                        </a:lnTo>
                        <a:lnTo>
                          <a:pt x="92565" y="440695"/>
                        </a:lnTo>
                        <a:cubicBezTo>
                          <a:pt x="110884" y="336801"/>
                          <a:pt x="159486" y="245853"/>
                          <a:pt x="227694" y="175328"/>
                        </a:cubicBezTo>
                        <a:lnTo>
                          <a:pt x="255816" y="151330"/>
                        </a:lnTo>
                        <a:lnTo>
                          <a:pt x="257577" y="149195"/>
                        </a:lnTo>
                        <a:lnTo>
                          <a:pt x="279938" y="130746"/>
                        </a:lnTo>
                        <a:lnTo>
                          <a:pt x="302039" y="111886"/>
                        </a:lnTo>
                        <a:close/>
                      </a:path>
                    </a:pathLst>
                  </a:custGeom>
                  <a:solidFill>
                    <a:srgbClr val="006600"/>
                  </a:solidFill>
                  <a:ln>
                    <a:solidFill>
                      <a:srgbClr val="0066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ko-KR" altLang="en-US" sz="3447"/>
                  </a:p>
                </p:txBody>
              </p:sp>
              <p:sp>
                <p:nvSpPr>
                  <p:cNvPr id="45" name="자유형 44"/>
                  <p:cNvSpPr/>
                  <p:nvPr/>
                </p:nvSpPr>
                <p:spPr>
                  <a:xfrm rot="2400000">
                    <a:off x="8978000" y="8061056"/>
                    <a:ext cx="1125069" cy="1225267"/>
                  </a:xfrm>
                  <a:custGeom>
                    <a:avLst/>
                    <a:gdLst>
                      <a:gd name="connsiteX0" fmla="*/ 121550 w 1125069"/>
                      <a:gd name="connsiteY0" fmla="*/ 0 h 1225267"/>
                      <a:gd name="connsiteX1" fmla="*/ 196368 w 1125069"/>
                      <a:gd name="connsiteY1" fmla="*/ 21543 h 1225267"/>
                      <a:gd name="connsiteX2" fmla="*/ 1120462 w 1125069"/>
                      <a:gd name="connsiteY2" fmla="*/ 175432 h 1225267"/>
                      <a:gd name="connsiteX3" fmla="*/ 1125069 w 1125069"/>
                      <a:gd name="connsiteY3" fmla="*/ 175613 h 1225267"/>
                      <a:gd name="connsiteX4" fmla="*/ 939987 w 1125069"/>
                      <a:gd name="connsiteY4" fmla="*/ 1225267 h 1225267"/>
                      <a:gd name="connsiteX5" fmla="*/ 866976 w 1125069"/>
                      <a:gd name="connsiteY5" fmla="*/ 1175184 h 1225267"/>
                      <a:gd name="connsiteX6" fmla="*/ 173838 w 1125069"/>
                      <a:gd name="connsiteY6" fmla="*/ 772839 h 1225267"/>
                      <a:gd name="connsiteX7" fmla="*/ 0 w 1125069"/>
                      <a:gd name="connsiteY7" fmla="*/ 689348 h 1225267"/>
                      <a:gd name="connsiteX8" fmla="*/ 121550 w 1125069"/>
                      <a:gd name="connsiteY8" fmla="*/ 0 h 12252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125069" h="1225267">
                        <a:moveTo>
                          <a:pt x="121550" y="0"/>
                        </a:moveTo>
                        <a:lnTo>
                          <a:pt x="196368" y="21543"/>
                        </a:lnTo>
                        <a:cubicBezTo>
                          <a:pt x="508509" y="103927"/>
                          <a:pt x="818082" y="155630"/>
                          <a:pt x="1120462" y="175432"/>
                        </a:cubicBezTo>
                        <a:lnTo>
                          <a:pt x="1125069" y="175613"/>
                        </a:lnTo>
                        <a:lnTo>
                          <a:pt x="939987" y="1225267"/>
                        </a:lnTo>
                        <a:lnTo>
                          <a:pt x="866976" y="1175184"/>
                        </a:lnTo>
                        <a:cubicBezTo>
                          <a:pt x="639036" y="1025012"/>
                          <a:pt x="407340" y="890726"/>
                          <a:pt x="173838" y="772839"/>
                        </a:cubicBezTo>
                        <a:lnTo>
                          <a:pt x="0" y="689348"/>
                        </a:lnTo>
                        <a:lnTo>
                          <a:pt x="121550" y="0"/>
                        </a:lnTo>
                        <a:close/>
                      </a:path>
                    </a:pathLst>
                  </a:custGeom>
                  <a:solidFill>
                    <a:srgbClr val="008000"/>
                  </a:solidFill>
                  <a:ln>
                    <a:solidFill>
                      <a:srgbClr val="008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ko-KR" altLang="en-US" sz="3447"/>
                  </a:p>
                </p:txBody>
              </p:sp>
              <p:sp>
                <p:nvSpPr>
                  <p:cNvPr id="46" name="자유형 45"/>
                  <p:cNvSpPr/>
                  <p:nvPr/>
                </p:nvSpPr>
                <p:spPr>
                  <a:xfrm rot="2400000">
                    <a:off x="11246027" y="8607888"/>
                    <a:ext cx="2348179" cy="1018769"/>
                  </a:xfrm>
                  <a:custGeom>
                    <a:avLst/>
                    <a:gdLst>
                      <a:gd name="connsiteX0" fmla="*/ 0 w 2348179"/>
                      <a:gd name="connsiteY0" fmla="*/ 1 h 1018769"/>
                      <a:gd name="connsiteX1" fmla="*/ 2348179 w 2348179"/>
                      <a:gd name="connsiteY1" fmla="*/ 0 h 1018769"/>
                      <a:gd name="connsiteX2" fmla="*/ 2313161 w 2348179"/>
                      <a:gd name="connsiteY2" fmla="*/ 65628 h 1018769"/>
                      <a:gd name="connsiteX3" fmla="*/ 1643374 w 2348179"/>
                      <a:gd name="connsiteY3" fmla="*/ 867240 h 1018769"/>
                      <a:gd name="connsiteX4" fmla="*/ 1476291 w 2348179"/>
                      <a:gd name="connsiteY4" fmla="*/ 997537 h 1018769"/>
                      <a:gd name="connsiteX5" fmla="*/ 1444636 w 2348179"/>
                      <a:gd name="connsiteY5" fmla="*/ 1018769 h 1018769"/>
                      <a:gd name="connsiteX6" fmla="*/ 94149 w 2348179"/>
                      <a:gd name="connsiteY6" fmla="*/ 1018769 h 1018769"/>
                      <a:gd name="connsiteX7" fmla="*/ 80466 w 2348179"/>
                      <a:gd name="connsiteY7" fmla="*/ 948275 h 1018769"/>
                      <a:gd name="connsiteX8" fmla="*/ 3184 w 2348179"/>
                      <a:gd name="connsiteY8" fmla="*/ 220689 h 1018769"/>
                      <a:gd name="connsiteX9" fmla="*/ 0 w 2348179"/>
                      <a:gd name="connsiteY9" fmla="*/ 1 h 10187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348179" h="1018769">
                        <a:moveTo>
                          <a:pt x="0" y="1"/>
                        </a:moveTo>
                        <a:lnTo>
                          <a:pt x="2348179" y="0"/>
                        </a:lnTo>
                        <a:lnTo>
                          <a:pt x="2313161" y="65628"/>
                        </a:lnTo>
                        <a:cubicBezTo>
                          <a:pt x="2138387" y="368689"/>
                          <a:pt x="1915385" y="638996"/>
                          <a:pt x="1643374" y="867240"/>
                        </a:cubicBezTo>
                        <a:cubicBezTo>
                          <a:pt x="1588972" y="912889"/>
                          <a:pt x="1533253" y="956315"/>
                          <a:pt x="1476291" y="997537"/>
                        </a:cubicBezTo>
                        <a:lnTo>
                          <a:pt x="1444636" y="1018769"/>
                        </a:lnTo>
                        <a:lnTo>
                          <a:pt x="94149" y="1018769"/>
                        </a:lnTo>
                        <a:lnTo>
                          <a:pt x="80466" y="948275"/>
                        </a:lnTo>
                        <a:cubicBezTo>
                          <a:pt x="38016" y="701996"/>
                          <a:pt x="12199" y="458798"/>
                          <a:pt x="3184" y="220689"/>
                        </a:cubicBezTo>
                        <a:lnTo>
                          <a:pt x="0" y="1"/>
                        </a:lnTo>
                        <a:close/>
                      </a:path>
                    </a:pathLst>
                  </a:custGeom>
                  <a:solidFill>
                    <a:srgbClr val="00CC00"/>
                  </a:solidFill>
                  <a:ln>
                    <a:solidFill>
                      <a:srgbClr val="00CC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ko-KR" altLang="en-US" sz="3447"/>
                  </a:p>
                </p:txBody>
              </p:sp>
              <p:sp>
                <p:nvSpPr>
                  <p:cNvPr id="47" name="자유형 46"/>
                  <p:cNvSpPr/>
                  <p:nvPr/>
                </p:nvSpPr>
                <p:spPr>
                  <a:xfrm rot="2400000">
                    <a:off x="7176210" y="9565058"/>
                    <a:ext cx="946892" cy="1179776"/>
                  </a:xfrm>
                  <a:custGeom>
                    <a:avLst/>
                    <a:gdLst>
                      <a:gd name="connsiteX0" fmla="*/ 110419 w 946892"/>
                      <a:gd name="connsiteY0" fmla="*/ 0 h 1179776"/>
                      <a:gd name="connsiteX1" fmla="*/ 171326 w 946892"/>
                      <a:gd name="connsiteY1" fmla="*/ 79991 h 1179776"/>
                      <a:gd name="connsiteX2" fmla="*/ 328626 w 946892"/>
                      <a:gd name="connsiteY2" fmla="*/ 273570 h 1179776"/>
                      <a:gd name="connsiteX3" fmla="*/ 829716 w 946892"/>
                      <a:gd name="connsiteY3" fmla="*/ 816595 h 1179776"/>
                      <a:gd name="connsiteX4" fmla="*/ 946892 w 946892"/>
                      <a:gd name="connsiteY4" fmla="*/ 928370 h 1179776"/>
                      <a:gd name="connsiteX5" fmla="*/ 937260 w 946892"/>
                      <a:gd name="connsiteY5" fmla="*/ 947073 h 1179776"/>
                      <a:gd name="connsiteX6" fmla="*/ 421014 w 946892"/>
                      <a:gd name="connsiteY6" fmla="*/ 1171953 h 1179776"/>
                      <a:gd name="connsiteX7" fmla="*/ 7823 w 946892"/>
                      <a:gd name="connsiteY7" fmla="*/ 581854 h 1179776"/>
                      <a:gd name="connsiteX8" fmla="*/ 110419 w 946892"/>
                      <a:gd name="connsiteY8" fmla="*/ 0 h 11797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946892" h="1179776">
                        <a:moveTo>
                          <a:pt x="110419" y="0"/>
                        </a:moveTo>
                        <a:lnTo>
                          <a:pt x="171326" y="79991"/>
                        </a:lnTo>
                        <a:cubicBezTo>
                          <a:pt x="222424" y="144947"/>
                          <a:pt x="274860" y="209493"/>
                          <a:pt x="328626" y="273570"/>
                        </a:cubicBezTo>
                        <a:cubicBezTo>
                          <a:pt x="489925" y="465798"/>
                          <a:pt x="657467" y="646974"/>
                          <a:pt x="829716" y="816595"/>
                        </a:cubicBezTo>
                        <a:lnTo>
                          <a:pt x="946892" y="928370"/>
                        </a:lnTo>
                        <a:lnTo>
                          <a:pt x="937260" y="947073"/>
                        </a:lnTo>
                        <a:cubicBezTo>
                          <a:pt x="829359" y="1113694"/>
                          <a:pt x="628801" y="1208592"/>
                          <a:pt x="421014" y="1171953"/>
                        </a:cubicBezTo>
                        <a:cubicBezTo>
                          <a:pt x="143965" y="1123102"/>
                          <a:pt x="-41029" y="858905"/>
                          <a:pt x="7823" y="581854"/>
                        </a:cubicBezTo>
                        <a:lnTo>
                          <a:pt x="110419" y="0"/>
                        </a:lnTo>
                        <a:close/>
                      </a:path>
                    </a:pathLst>
                  </a:custGeom>
                  <a:solidFill>
                    <a:srgbClr val="008000"/>
                  </a:solidFill>
                  <a:ln>
                    <a:solidFill>
                      <a:srgbClr val="008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ko-KR" altLang="en-US" sz="3447"/>
                  </a:p>
                </p:txBody>
              </p:sp>
              <p:sp>
                <p:nvSpPr>
                  <p:cNvPr id="48" name="자유형 47"/>
                  <p:cNvSpPr/>
                  <p:nvPr/>
                </p:nvSpPr>
                <p:spPr>
                  <a:xfrm rot="2400000">
                    <a:off x="13379299" y="9777966"/>
                    <a:ext cx="907617" cy="916865"/>
                  </a:xfrm>
                  <a:custGeom>
                    <a:avLst/>
                    <a:gdLst>
                      <a:gd name="connsiteX0" fmla="*/ 0 w 907617"/>
                      <a:gd name="connsiteY0" fmla="*/ 1 h 916865"/>
                      <a:gd name="connsiteX1" fmla="*/ 398233 w 907617"/>
                      <a:gd name="connsiteY1" fmla="*/ 0 h 916865"/>
                      <a:gd name="connsiteX2" fmla="*/ 907617 w 907617"/>
                      <a:gd name="connsiteY2" fmla="*/ 509385 h 916865"/>
                      <a:gd name="connsiteX3" fmla="*/ 907616 w 907617"/>
                      <a:gd name="connsiteY3" fmla="*/ 509384 h 916865"/>
                      <a:gd name="connsiteX4" fmla="*/ 758422 w 907617"/>
                      <a:gd name="connsiteY4" fmla="*/ 869574 h 916865"/>
                      <a:gd name="connsiteX5" fmla="*/ 701104 w 907617"/>
                      <a:gd name="connsiteY5" fmla="*/ 916865 h 916865"/>
                      <a:gd name="connsiteX6" fmla="*/ 595780 w 907617"/>
                      <a:gd name="connsiteY6" fmla="*/ 758631 h 916865"/>
                      <a:gd name="connsiteX7" fmla="*/ 148017 w 907617"/>
                      <a:gd name="connsiteY7" fmla="*/ 170858 h 916865"/>
                      <a:gd name="connsiteX8" fmla="*/ 0 w 907617"/>
                      <a:gd name="connsiteY8" fmla="*/ 1 h 91686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907617" h="916865">
                        <a:moveTo>
                          <a:pt x="0" y="1"/>
                        </a:moveTo>
                        <a:lnTo>
                          <a:pt x="398233" y="0"/>
                        </a:lnTo>
                        <a:cubicBezTo>
                          <a:pt x="679559" y="1"/>
                          <a:pt x="907618" y="228060"/>
                          <a:pt x="907617" y="509385"/>
                        </a:cubicBezTo>
                        <a:lnTo>
                          <a:pt x="907616" y="509384"/>
                        </a:lnTo>
                        <a:cubicBezTo>
                          <a:pt x="907617" y="650048"/>
                          <a:pt x="850602" y="777393"/>
                          <a:pt x="758422" y="869574"/>
                        </a:cubicBezTo>
                        <a:lnTo>
                          <a:pt x="701104" y="916865"/>
                        </a:lnTo>
                        <a:lnTo>
                          <a:pt x="595780" y="758631"/>
                        </a:lnTo>
                        <a:cubicBezTo>
                          <a:pt x="458646" y="559544"/>
                          <a:pt x="309316" y="363086"/>
                          <a:pt x="148017" y="170858"/>
                        </a:cubicBezTo>
                        <a:lnTo>
                          <a:pt x="0" y="1"/>
                        </a:lnTo>
                        <a:close/>
                      </a:path>
                    </a:pathLst>
                  </a:custGeom>
                  <a:solidFill>
                    <a:srgbClr val="008000"/>
                  </a:solidFill>
                  <a:ln>
                    <a:solidFill>
                      <a:srgbClr val="008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ko-KR" altLang="en-US" sz="3447"/>
                  </a:p>
                </p:txBody>
              </p:sp>
            </p:grpSp>
            <p:grpSp>
              <p:nvGrpSpPr>
                <p:cNvPr id="25" name="그룹 24"/>
                <p:cNvGrpSpPr/>
                <p:nvPr/>
              </p:nvGrpSpPr>
              <p:grpSpPr>
                <a:xfrm>
                  <a:off x="6313564" y="11592912"/>
                  <a:ext cx="8935765" cy="4373876"/>
                  <a:chOff x="6313564" y="11650062"/>
                  <a:chExt cx="8935765" cy="4373876"/>
                </a:xfrm>
              </p:grpSpPr>
              <p:sp>
                <p:nvSpPr>
                  <p:cNvPr id="34" name="자유형 33"/>
                  <p:cNvSpPr/>
                  <p:nvPr/>
                </p:nvSpPr>
                <p:spPr>
                  <a:xfrm rot="2400000">
                    <a:off x="9841773" y="12186479"/>
                    <a:ext cx="2954895" cy="1418487"/>
                  </a:xfrm>
                  <a:custGeom>
                    <a:avLst/>
                    <a:gdLst>
                      <a:gd name="connsiteX0" fmla="*/ 150419 w 2954895"/>
                      <a:gd name="connsiteY0" fmla="*/ 149196 h 1418487"/>
                      <a:gd name="connsiteX1" fmla="*/ 172774 w 2954895"/>
                      <a:gd name="connsiteY1" fmla="*/ 130754 h 1418487"/>
                      <a:gd name="connsiteX2" fmla="*/ 194883 w 2954895"/>
                      <a:gd name="connsiteY2" fmla="*/ 111886 h 1418487"/>
                      <a:gd name="connsiteX3" fmla="*/ 197296 w 2954895"/>
                      <a:gd name="connsiteY3" fmla="*/ 110520 h 1418487"/>
                      <a:gd name="connsiteX4" fmla="*/ 225808 w 2954895"/>
                      <a:gd name="connsiteY4" fmla="*/ 86995 h 1418487"/>
                      <a:gd name="connsiteX5" fmla="*/ 510609 w 2954895"/>
                      <a:gd name="connsiteY5" fmla="*/ 0 h 1418487"/>
                      <a:gd name="connsiteX6" fmla="*/ 2917558 w 2954895"/>
                      <a:gd name="connsiteY6" fmla="*/ 0 h 1418487"/>
                      <a:gd name="connsiteX7" fmla="*/ 2935864 w 2954895"/>
                      <a:gd name="connsiteY7" fmla="*/ 152944 h 1418487"/>
                      <a:gd name="connsiteX8" fmla="*/ 2938145 w 2954895"/>
                      <a:gd name="connsiteY8" fmla="*/ 878651 h 1418487"/>
                      <a:gd name="connsiteX9" fmla="*/ 2920173 w 2954895"/>
                      <a:gd name="connsiteY9" fmla="*/ 1018768 h 1418487"/>
                      <a:gd name="connsiteX10" fmla="*/ 917963 w 2954895"/>
                      <a:gd name="connsiteY10" fmla="*/ 1018768 h 1418487"/>
                      <a:gd name="connsiteX11" fmla="*/ 847481 w 2954895"/>
                      <a:gd name="connsiteY11" fmla="*/ 1418487 h 1418487"/>
                      <a:gd name="connsiteX12" fmla="*/ 659254 w 2954895"/>
                      <a:gd name="connsiteY12" fmla="*/ 1217147 h 1418487"/>
                      <a:gd name="connsiteX13" fmla="*/ 462312 w 2954895"/>
                      <a:gd name="connsiteY13" fmla="*/ 990770 h 1418487"/>
                      <a:gd name="connsiteX14" fmla="*/ 95437 w 2954895"/>
                      <a:gd name="connsiteY14" fmla="*/ 520496 h 1418487"/>
                      <a:gd name="connsiteX15" fmla="*/ 0 w 2954895"/>
                      <a:gd name="connsiteY15" fmla="*/ 383562 h 1418487"/>
                      <a:gd name="connsiteX16" fmla="*/ 4658 w 2954895"/>
                      <a:gd name="connsiteY16" fmla="*/ 365319 h 1418487"/>
                      <a:gd name="connsiteX17" fmla="*/ 120536 w 2954895"/>
                      <a:gd name="connsiteY17" fmla="*/ 175328 h 1418487"/>
                      <a:gd name="connsiteX18" fmla="*/ 148660 w 2954895"/>
                      <a:gd name="connsiteY18" fmla="*/ 151329 h 1418487"/>
                      <a:gd name="connsiteX19" fmla="*/ 150419 w 2954895"/>
                      <a:gd name="connsiteY19" fmla="*/ 149196 h 141848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2954895" h="1418487">
                        <a:moveTo>
                          <a:pt x="150419" y="149196"/>
                        </a:moveTo>
                        <a:lnTo>
                          <a:pt x="172774" y="130754"/>
                        </a:lnTo>
                        <a:lnTo>
                          <a:pt x="194883" y="111886"/>
                        </a:lnTo>
                        <a:lnTo>
                          <a:pt x="197296" y="110520"/>
                        </a:lnTo>
                        <a:lnTo>
                          <a:pt x="225808" y="86995"/>
                        </a:lnTo>
                        <a:cubicBezTo>
                          <a:pt x="307106" y="32072"/>
                          <a:pt x="405111" y="1"/>
                          <a:pt x="510609" y="0"/>
                        </a:cubicBezTo>
                        <a:lnTo>
                          <a:pt x="2917558" y="0"/>
                        </a:lnTo>
                        <a:lnTo>
                          <a:pt x="2935864" y="152944"/>
                        </a:lnTo>
                        <a:cubicBezTo>
                          <a:pt x="2960363" y="404698"/>
                          <a:pt x="2961302" y="647863"/>
                          <a:pt x="2938145" y="878651"/>
                        </a:cubicBezTo>
                        <a:lnTo>
                          <a:pt x="2920173" y="1018768"/>
                        </a:lnTo>
                        <a:lnTo>
                          <a:pt x="917963" y="1018768"/>
                        </a:lnTo>
                        <a:lnTo>
                          <a:pt x="847481" y="1418487"/>
                        </a:lnTo>
                        <a:lnTo>
                          <a:pt x="659254" y="1217147"/>
                        </a:lnTo>
                        <a:cubicBezTo>
                          <a:pt x="592659" y="1143313"/>
                          <a:pt x="526988" y="1067848"/>
                          <a:pt x="462312" y="990770"/>
                        </a:cubicBezTo>
                        <a:cubicBezTo>
                          <a:pt x="332961" y="836615"/>
                          <a:pt x="210652" y="679659"/>
                          <a:pt x="95437" y="520496"/>
                        </a:cubicBezTo>
                        <a:lnTo>
                          <a:pt x="0" y="383562"/>
                        </a:lnTo>
                        <a:lnTo>
                          <a:pt x="4658" y="365319"/>
                        </a:lnTo>
                        <a:cubicBezTo>
                          <a:pt x="29254" y="292604"/>
                          <a:pt x="69381" y="228222"/>
                          <a:pt x="120536" y="175328"/>
                        </a:cubicBezTo>
                        <a:lnTo>
                          <a:pt x="148660" y="151329"/>
                        </a:lnTo>
                        <a:lnTo>
                          <a:pt x="150419" y="149196"/>
                        </a:lnTo>
                        <a:close/>
                      </a:path>
                    </a:pathLst>
                  </a:custGeom>
                  <a:solidFill>
                    <a:srgbClr val="008000"/>
                  </a:solidFill>
                  <a:ln>
                    <a:solidFill>
                      <a:srgbClr val="008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ko-KR" altLang="en-US" sz="3447"/>
                  </a:p>
                </p:txBody>
              </p:sp>
              <p:sp>
                <p:nvSpPr>
                  <p:cNvPr id="35" name="자유형 34"/>
                  <p:cNvSpPr/>
                  <p:nvPr/>
                </p:nvSpPr>
                <p:spPr>
                  <a:xfrm rot="2400000">
                    <a:off x="8868684" y="12253783"/>
                    <a:ext cx="1038425" cy="1625971"/>
                  </a:xfrm>
                  <a:custGeom>
                    <a:avLst/>
                    <a:gdLst>
                      <a:gd name="connsiteX0" fmla="*/ 250703 w 1038425"/>
                      <a:gd name="connsiteY0" fmla="*/ 0 h 1625971"/>
                      <a:gd name="connsiteX1" fmla="*/ 357494 w 1038425"/>
                      <a:gd name="connsiteY1" fmla="*/ 153224 h 1625971"/>
                      <a:gd name="connsiteX2" fmla="*/ 1034066 w 1038425"/>
                      <a:gd name="connsiteY2" fmla="*/ 1388832 h 1625971"/>
                      <a:gd name="connsiteX3" fmla="*/ 1038425 w 1038425"/>
                      <a:gd name="connsiteY3" fmla="*/ 1399459 h 1625971"/>
                      <a:gd name="connsiteX4" fmla="*/ 998484 w 1038425"/>
                      <a:gd name="connsiteY4" fmla="*/ 1625971 h 1625971"/>
                      <a:gd name="connsiteX5" fmla="*/ 949562 w 1038425"/>
                      <a:gd name="connsiteY5" fmla="*/ 1623672 h 1625971"/>
                      <a:gd name="connsiteX6" fmla="*/ 51758 w 1038425"/>
                      <a:gd name="connsiteY6" fmla="*/ 1439912 h 1625971"/>
                      <a:gd name="connsiteX7" fmla="*/ 0 w 1038425"/>
                      <a:gd name="connsiteY7" fmla="*/ 1421808 h 1625971"/>
                      <a:gd name="connsiteX8" fmla="*/ 250703 w 1038425"/>
                      <a:gd name="connsiteY8" fmla="*/ 0 h 162597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038425" h="1625971">
                        <a:moveTo>
                          <a:pt x="250703" y="0"/>
                        </a:moveTo>
                        <a:lnTo>
                          <a:pt x="357494" y="153224"/>
                        </a:lnTo>
                        <a:cubicBezTo>
                          <a:pt x="627766" y="556272"/>
                          <a:pt x="853550" y="971244"/>
                          <a:pt x="1034066" y="1388832"/>
                        </a:cubicBezTo>
                        <a:lnTo>
                          <a:pt x="1038425" y="1399459"/>
                        </a:lnTo>
                        <a:lnTo>
                          <a:pt x="998484" y="1625971"/>
                        </a:lnTo>
                        <a:lnTo>
                          <a:pt x="949562" y="1623672"/>
                        </a:lnTo>
                        <a:cubicBezTo>
                          <a:pt x="660433" y="1602084"/>
                          <a:pt x="358796" y="1540059"/>
                          <a:pt x="51758" y="1439912"/>
                        </a:cubicBezTo>
                        <a:lnTo>
                          <a:pt x="0" y="1421808"/>
                        </a:lnTo>
                        <a:lnTo>
                          <a:pt x="250703" y="0"/>
                        </a:lnTo>
                        <a:close/>
                      </a:path>
                    </a:pathLst>
                  </a:custGeom>
                  <a:solidFill>
                    <a:srgbClr val="00CC00"/>
                  </a:solidFill>
                  <a:ln>
                    <a:solidFill>
                      <a:srgbClr val="00CC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ko-KR" altLang="en-US" sz="3447"/>
                  </a:p>
                </p:txBody>
              </p:sp>
              <p:sp>
                <p:nvSpPr>
                  <p:cNvPr id="36" name="자유형 35"/>
                  <p:cNvSpPr/>
                  <p:nvPr/>
                </p:nvSpPr>
                <p:spPr>
                  <a:xfrm rot="2400000">
                    <a:off x="13427630" y="14658900"/>
                    <a:ext cx="1821699" cy="1018769"/>
                  </a:xfrm>
                  <a:custGeom>
                    <a:avLst/>
                    <a:gdLst>
                      <a:gd name="connsiteX0" fmla="*/ 347622 w 1821699"/>
                      <a:gd name="connsiteY0" fmla="*/ 1 h 1018769"/>
                      <a:gd name="connsiteX1" fmla="*/ 1312316 w 1821699"/>
                      <a:gd name="connsiteY1" fmla="*/ 1 h 1018769"/>
                      <a:gd name="connsiteX2" fmla="*/ 1821699 w 1821699"/>
                      <a:gd name="connsiteY2" fmla="*/ 509384 h 1018769"/>
                      <a:gd name="connsiteX3" fmla="*/ 1312315 w 1821699"/>
                      <a:gd name="connsiteY3" fmla="*/ 1018769 h 1018769"/>
                      <a:gd name="connsiteX4" fmla="*/ 0 w 1821699"/>
                      <a:gd name="connsiteY4" fmla="*/ 1018768 h 1018769"/>
                      <a:gd name="connsiteX5" fmla="*/ 62108 w 1821699"/>
                      <a:gd name="connsiteY5" fmla="*/ 876695 h 1018769"/>
                      <a:gd name="connsiteX6" fmla="*/ 330178 w 1821699"/>
                      <a:gd name="connsiteY6" fmla="*/ 74236 h 1018769"/>
                      <a:gd name="connsiteX7" fmla="*/ 347622 w 1821699"/>
                      <a:gd name="connsiteY7" fmla="*/ 1 h 10187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821699" h="1018769">
                        <a:moveTo>
                          <a:pt x="347622" y="1"/>
                        </a:moveTo>
                        <a:lnTo>
                          <a:pt x="1312316" y="1"/>
                        </a:lnTo>
                        <a:cubicBezTo>
                          <a:pt x="1593641" y="0"/>
                          <a:pt x="1821700" y="228059"/>
                          <a:pt x="1821699" y="509384"/>
                        </a:cubicBezTo>
                        <a:cubicBezTo>
                          <a:pt x="1821698" y="790710"/>
                          <a:pt x="1593641" y="1018769"/>
                          <a:pt x="1312315" y="1018769"/>
                        </a:cubicBezTo>
                        <a:lnTo>
                          <a:pt x="0" y="1018768"/>
                        </a:lnTo>
                        <a:lnTo>
                          <a:pt x="62108" y="876695"/>
                        </a:lnTo>
                        <a:cubicBezTo>
                          <a:pt x="170639" y="612495"/>
                          <a:pt x="260118" y="344255"/>
                          <a:pt x="330178" y="74236"/>
                        </a:cubicBezTo>
                        <a:lnTo>
                          <a:pt x="347622" y="1"/>
                        </a:lnTo>
                        <a:close/>
                      </a:path>
                    </a:pathLst>
                  </a:custGeom>
                  <a:solidFill>
                    <a:srgbClr val="00CC00"/>
                  </a:solidFill>
                  <a:ln>
                    <a:solidFill>
                      <a:srgbClr val="00CC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ko-KR" altLang="en-US" sz="3447"/>
                  </a:p>
                </p:txBody>
              </p:sp>
              <p:sp>
                <p:nvSpPr>
                  <p:cNvPr id="37" name="자유형 36"/>
                  <p:cNvSpPr/>
                  <p:nvPr/>
                </p:nvSpPr>
                <p:spPr>
                  <a:xfrm rot="2400000">
                    <a:off x="6313564" y="14680464"/>
                    <a:ext cx="1173767" cy="1343474"/>
                  </a:xfrm>
                  <a:custGeom>
                    <a:avLst/>
                    <a:gdLst>
                      <a:gd name="connsiteX0" fmla="*/ 91321 w 1173767"/>
                      <a:gd name="connsiteY0" fmla="*/ 272013 h 1343474"/>
                      <a:gd name="connsiteX1" fmla="*/ 165006 w 1173767"/>
                      <a:gd name="connsiteY1" fmla="*/ 261044 h 1343474"/>
                      <a:gd name="connsiteX2" fmla="*/ 1000669 w 1173767"/>
                      <a:gd name="connsiteY2" fmla="*/ 58556 h 1343474"/>
                      <a:gd name="connsiteX3" fmla="*/ 1173767 w 1173767"/>
                      <a:gd name="connsiteY3" fmla="*/ 0 h 1343474"/>
                      <a:gd name="connsiteX4" fmla="*/ 1011113 w 1173767"/>
                      <a:gd name="connsiteY4" fmla="*/ 922460 h 1343474"/>
                      <a:gd name="connsiteX5" fmla="*/ 421014 w 1173767"/>
                      <a:gd name="connsiteY5" fmla="*/ 1335651 h 1343474"/>
                      <a:gd name="connsiteX6" fmla="*/ 7824 w 1173767"/>
                      <a:gd name="connsiteY6" fmla="*/ 745552 h 1343474"/>
                      <a:gd name="connsiteX7" fmla="*/ 91321 w 1173767"/>
                      <a:gd name="connsiteY7" fmla="*/ 272013 h 13434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173767" h="1343474">
                        <a:moveTo>
                          <a:pt x="91321" y="272013"/>
                        </a:moveTo>
                        <a:lnTo>
                          <a:pt x="165006" y="261044"/>
                        </a:lnTo>
                        <a:cubicBezTo>
                          <a:pt x="444231" y="213012"/>
                          <a:pt x="723549" y="145527"/>
                          <a:pt x="1000669" y="58556"/>
                        </a:cubicBezTo>
                        <a:lnTo>
                          <a:pt x="1173767" y="0"/>
                        </a:lnTo>
                        <a:lnTo>
                          <a:pt x="1011113" y="922460"/>
                        </a:lnTo>
                        <a:cubicBezTo>
                          <a:pt x="962261" y="1199510"/>
                          <a:pt x="698065" y="1384503"/>
                          <a:pt x="421014" y="1335651"/>
                        </a:cubicBezTo>
                        <a:cubicBezTo>
                          <a:pt x="143964" y="1286800"/>
                          <a:pt x="-41028" y="1022603"/>
                          <a:pt x="7824" y="745552"/>
                        </a:cubicBezTo>
                        <a:lnTo>
                          <a:pt x="91321" y="272013"/>
                        </a:lnTo>
                        <a:close/>
                      </a:path>
                    </a:pathLst>
                  </a:custGeom>
                  <a:solidFill>
                    <a:srgbClr val="00CC00"/>
                  </a:solidFill>
                  <a:ln>
                    <a:solidFill>
                      <a:srgbClr val="00CC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ko-KR" altLang="en-US" sz="3447"/>
                  </a:p>
                </p:txBody>
              </p:sp>
              <p:sp>
                <p:nvSpPr>
                  <p:cNvPr id="38" name="자유형 37"/>
                  <p:cNvSpPr/>
                  <p:nvPr/>
                </p:nvSpPr>
                <p:spPr>
                  <a:xfrm rot="2400000">
                    <a:off x="9421566" y="11650062"/>
                    <a:ext cx="1008076" cy="2284615"/>
                  </a:xfrm>
                  <a:custGeom>
                    <a:avLst/>
                    <a:gdLst>
                      <a:gd name="connsiteX0" fmla="*/ 160595 w 1008076"/>
                      <a:gd name="connsiteY0" fmla="*/ 0 h 2284615"/>
                      <a:gd name="connsiteX1" fmla="*/ 256032 w 1008076"/>
                      <a:gd name="connsiteY1" fmla="*/ 136934 h 2284615"/>
                      <a:gd name="connsiteX2" fmla="*/ 622907 w 1008076"/>
                      <a:gd name="connsiteY2" fmla="*/ 607208 h 2284615"/>
                      <a:gd name="connsiteX3" fmla="*/ 819849 w 1008076"/>
                      <a:gd name="connsiteY3" fmla="*/ 833585 h 2284615"/>
                      <a:gd name="connsiteX4" fmla="*/ 1008076 w 1008076"/>
                      <a:gd name="connsiteY4" fmla="*/ 1034925 h 2284615"/>
                      <a:gd name="connsiteX5" fmla="*/ 787722 w 1008076"/>
                      <a:gd name="connsiteY5" fmla="*/ 2284615 h 2284615"/>
                      <a:gd name="connsiteX6" fmla="*/ 783363 w 1008076"/>
                      <a:gd name="connsiteY6" fmla="*/ 2273988 h 2284615"/>
                      <a:gd name="connsiteX7" fmla="*/ 106791 w 1008076"/>
                      <a:gd name="connsiteY7" fmla="*/ 1038380 h 2284615"/>
                      <a:gd name="connsiteX8" fmla="*/ 0 w 1008076"/>
                      <a:gd name="connsiteY8" fmla="*/ 885156 h 2284615"/>
                      <a:gd name="connsiteX9" fmla="*/ 146003 w 1008076"/>
                      <a:gd name="connsiteY9" fmla="*/ 57134 h 2284615"/>
                      <a:gd name="connsiteX10" fmla="*/ 160595 w 1008076"/>
                      <a:gd name="connsiteY10" fmla="*/ 0 h 22846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008076" h="2284615">
                        <a:moveTo>
                          <a:pt x="160595" y="0"/>
                        </a:moveTo>
                        <a:lnTo>
                          <a:pt x="256032" y="136934"/>
                        </a:lnTo>
                        <a:cubicBezTo>
                          <a:pt x="371247" y="296097"/>
                          <a:pt x="493556" y="453053"/>
                          <a:pt x="622907" y="607208"/>
                        </a:cubicBezTo>
                        <a:cubicBezTo>
                          <a:pt x="687583" y="684286"/>
                          <a:pt x="753254" y="759751"/>
                          <a:pt x="819849" y="833585"/>
                        </a:cubicBezTo>
                        <a:lnTo>
                          <a:pt x="1008076" y="1034925"/>
                        </a:lnTo>
                        <a:lnTo>
                          <a:pt x="787722" y="2284615"/>
                        </a:lnTo>
                        <a:lnTo>
                          <a:pt x="783363" y="2273988"/>
                        </a:lnTo>
                        <a:cubicBezTo>
                          <a:pt x="602847" y="1856400"/>
                          <a:pt x="377063" y="1441428"/>
                          <a:pt x="106791" y="1038380"/>
                        </a:cubicBezTo>
                        <a:lnTo>
                          <a:pt x="0" y="885156"/>
                        </a:lnTo>
                        <a:lnTo>
                          <a:pt x="146003" y="57134"/>
                        </a:lnTo>
                        <a:lnTo>
                          <a:pt x="160595" y="0"/>
                        </a:lnTo>
                        <a:close/>
                      </a:path>
                    </a:pathLst>
                  </a:custGeom>
                  <a:solidFill>
                    <a:srgbClr val="006600"/>
                  </a:solidFill>
                  <a:ln>
                    <a:solidFill>
                      <a:srgbClr val="0066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ko-KR" altLang="en-US" sz="3447"/>
                  </a:p>
                </p:txBody>
              </p:sp>
              <p:sp>
                <p:nvSpPr>
                  <p:cNvPr id="39" name="자유형 38"/>
                  <p:cNvSpPr/>
                  <p:nvPr/>
                </p:nvSpPr>
                <p:spPr>
                  <a:xfrm rot="2400000">
                    <a:off x="7365088" y="13113789"/>
                    <a:ext cx="1411283" cy="2341098"/>
                  </a:xfrm>
                  <a:custGeom>
                    <a:avLst/>
                    <a:gdLst>
                      <a:gd name="connsiteX0" fmla="*/ 412799 w 1411283"/>
                      <a:gd name="connsiteY0" fmla="*/ 0 h 2341098"/>
                      <a:gd name="connsiteX1" fmla="*/ 464557 w 1411283"/>
                      <a:gd name="connsiteY1" fmla="*/ 18104 h 2341098"/>
                      <a:gd name="connsiteX2" fmla="*/ 1362361 w 1411283"/>
                      <a:gd name="connsiteY2" fmla="*/ 201864 h 2341098"/>
                      <a:gd name="connsiteX3" fmla="*/ 1411283 w 1411283"/>
                      <a:gd name="connsiteY3" fmla="*/ 204163 h 2341098"/>
                      <a:gd name="connsiteX4" fmla="*/ 1082446 w 1411283"/>
                      <a:gd name="connsiteY4" fmla="*/ 2069085 h 2341098"/>
                      <a:gd name="connsiteX5" fmla="*/ 909348 w 1411283"/>
                      <a:gd name="connsiteY5" fmla="*/ 2127641 h 2341098"/>
                      <a:gd name="connsiteX6" fmla="*/ 73685 w 1411283"/>
                      <a:gd name="connsiteY6" fmla="*/ 2330129 h 2341098"/>
                      <a:gd name="connsiteX7" fmla="*/ 0 w 1411283"/>
                      <a:gd name="connsiteY7" fmla="*/ 2341098 h 2341098"/>
                      <a:gd name="connsiteX8" fmla="*/ 412799 w 1411283"/>
                      <a:gd name="connsiteY8" fmla="*/ 0 h 23410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411283" h="2341098">
                        <a:moveTo>
                          <a:pt x="412799" y="0"/>
                        </a:moveTo>
                        <a:lnTo>
                          <a:pt x="464557" y="18104"/>
                        </a:lnTo>
                        <a:cubicBezTo>
                          <a:pt x="771595" y="118251"/>
                          <a:pt x="1073232" y="180276"/>
                          <a:pt x="1362361" y="201864"/>
                        </a:cubicBezTo>
                        <a:lnTo>
                          <a:pt x="1411283" y="204163"/>
                        </a:lnTo>
                        <a:lnTo>
                          <a:pt x="1082446" y="2069085"/>
                        </a:lnTo>
                        <a:lnTo>
                          <a:pt x="909348" y="2127641"/>
                        </a:lnTo>
                        <a:cubicBezTo>
                          <a:pt x="632228" y="2214612"/>
                          <a:pt x="352910" y="2282097"/>
                          <a:pt x="73685" y="2330129"/>
                        </a:cubicBezTo>
                        <a:lnTo>
                          <a:pt x="0" y="2341098"/>
                        </a:lnTo>
                        <a:lnTo>
                          <a:pt x="412799" y="0"/>
                        </a:lnTo>
                        <a:close/>
                      </a:path>
                    </a:pathLst>
                  </a:custGeom>
                  <a:solidFill>
                    <a:srgbClr val="008000"/>
                  </a:solidFill>
                  <a:ln>
                    <a:solidFill>
                      <a:srgbClr val="008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ko-KR" altLang="en-US" sz="3447"/>
                  </a:p>
                </p:txBody>
              </p:sp>
              <p:sp>
                <p:nvSpPr>
                  <p:cNvPr id="40" name="자유형 39"/>
                  <p:cNvSpPr/>
                  <p:nvPr/>
                </p:nvSpPr>
                <p:spPr>
                  <a:xfrm rot="2400000">
                    <a:off x="12343787" y="13727892"/>
                    <a:ext cx="1770324" cy="1018768"/>
                  </a:xfrm>
                  <a:custGeom>
                    <a:avLst/>
                    <a:gdLst>
                      <a:gd name="connsiteX0" fmla="*/ 0 w 1770324"/>
                      <a:gd name="connsiteY0" fmla="*/ 0 h 1018768"/>
                      <a:gd name="connsiteX1" fmla="*/ 1770324 w 1770324"/>
                      <a:gd name="connsiteY1" fmla="*/ 1 h 1018768"/>
                      <a:gd name="connsiteX2" fmla="*/ 1752880 w 1770324"/>
                      <a:gd name="connsiteY2" fmla="*/ 74236 h 1018768"/>
                      <a:gd name="connsiteX3" fmla="*/ 1484810 w 1770324"/>
                      <a:gd name="connsiteY3" fmla="*/ 876695 h 1018768"/>
                      <a:gd name="connsiteX4" fmla="*/ 1422702 w 1770324"/>
                      <a:gd name="connsiteY4" fmla="*/ 1018768 h 1018768"/>
                      <a:gd name="connsiteX5" fmla="*/ 2615 w 1770324"/>
                      <a:gd name="connsiteY5" fmla="*/ 1018768 h 1018768"/>
                      <a:gd name="connsiteX6" fmla="*/ 20587 w 1770324"/>
                      <a:gd name="connsiteY6" fmla="*/ 878651 h 1018768"/>
                      <a:gd name="connsiteX7" fmla="*/ 18306 w 1770324"/>
                      <a:gd name="connsiteY7" fmla="*/ 152944 h 1018768"/>
                      <a:gd name="connsiteX8" fmla="*/ 0 w 1770324"/>
                      <a:gd name="connsiteY8" fmla="*/ 0 h 10187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70324" h="1018768">
                        <a:moveTo>
                          <a:pt x="0" y="0"/>
                        </a:moveTo>
                        <a:lnTo>
                          <a:pt x="1770324" y="1"/>
                        </a:lnTo>
                        <a:lnTo>
                          <a:pt x="1752880" y="74236"/>
                        </a:lnTo>
                        <a:cubicBezTo>
                          <a:pt x="1682820" y="344255"/>
                          <a:pt x="1593341" y="612495"/>
                          <a:pt x="1484810" y="876695"/>
                        </a:cubicBezTo>
                        <a:lnTo>
                          <a:pt x="1422702" y="1018768"/>
                        </a:lnTo>
                        <a:lnTo>
                          <a:pt x="2615" y="1018768"/>
                        </a:lnTo>
                        <a:lnTo>
                          <a:pt x="20587" y="878651"/>
                        </a:lnTo>
                        <a:cubicBezTo>
                          <a:pt x="43744" y="647863"/>
                          <a:pt x="42805" y="404698"/>
                          <a:pt x="18306" y="152944"/>
                        </a:cubicBez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6600"/>
                  </a:solidFill>
                  <a:ln>
                    <a:solidFill>
                      <a:srgbClr val="0066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ko-KR" altLang="en-US" sz="3447"/>
                  </a:p>
                </p:txBody>
              </p:sp>
            </p:grpSp>
            <p:grpSp>
              <p:nvGrpSpPr>
                <p:cNvPr id="26" name="그룹 25"/>
                <p:cNvGrpSpPr/>
                <p:nvPr/>
              </p:nvGrpSpPr>
              <p:grpSpPr>
                <a:xfrm>
                  <a:off x="5382460" y="17438552"/>
                  <a:ext cx="10590174" cy="4043665"/>
                  <a:chOff x="5382460" y="17495702"/>
                  <a:chExt cx="10590174" cy="4043665"/>
                </a:xfrm>
              </p:grpSpPr>
              <p:sp>
                <p:nvSpPr>
                  <p:cNvPr id="27" name="자유형 26"/>
                  <p:cNvSpPr/>
                  <p:nvPr/>
                </p:nvSpPr>
                <p:spPr>
                  <a:xfrm rot="2400000">
                    <a:off x="9880775" y="18376105"/>
                    <a:ext cx="2612" cy="4762"/>
                  </a:xfrm>
                  <a:custGeom>
                    <a:avLst/>
                    <a:gdLst>
                      <a:gd name="connsiteX0" fmla="*/ 0 w 2612"/>
                      <a:gd name="connsiteY0" fmla="*/ 0 h 4762"/>
                      <a:gd name="connsiteX1" fmla="*/ 2612 w 2612"/>
                      <a:gd name="connsiteY1" fmla="*/ 1045 h 4762"/>
                      <a:gd name="connsiteX2" fmla="*/ 1957 w 2612"/>
                      <a:gd name="connsiteY2" fmla="*/ 4762 h 4762"/>
                      <a:gd name="connsiteX3" fmla="*/ 0 w 2612"/>
                      <a:gd name="connsiteY3" fmla="*/ 0 h 47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612" h="4762">
                        <a:moveTo>
                          <a:pt x="0" y="0"/>
                        </a:moveTo>
                        <a:lnTo>
                          <a:pt x="2612" y="1045"/>
                        </a:lnTo>
                        <a:lnTo>
                          <a:pt x="1957" y="476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ko-KR" altLang="en-US" sz="3447"/>
                  </a:p>
                </p:txBody>
              </p:sp>
              <p:sp>
                <p:nvSpPr>
                  <p:cNvPr id="28" name="자유형 27"/>
                  <p:cNvSpPr/>
                  <p:nvPr/>
                </p:nvSpPr>
                <p:spPr>
                  <a:xfrm rot="2400000">
                    <a:off x="12758137" y="19346700"/>
                    <a:ext cx="2589746" cy="1018767"/>
                  </a:xfrm>
                  <a:custGeom>
                    <a:avLst/>
                    <a:gdLst>
                      <a:gd name="connsiteX0" fmla="*/ 0 w 2589746"/>
                      <a:gd name="connsiteY0" fmla="*/ 0 h 1018767"/>
                      <a:gd name="connsiteX1" fmla="*/ 2583523 w 2589746"/>
                      <a:gd name="connsiteY1" fmla="*/ 0 h 1018767"/>
                      <a:gd name="connsiteX2" fmla="*/ 2589744 w 2589746"/>
                      <a:gd name="connsiteY2" fmla="*/ 116861 h 1018767"/>
                      <a:gd name="connsiteX3" fmla="*/ 2476132 w 2589746"/>
                      <a:gd name="connsiteY3" fmla="*/ 889060 h 1018767"/>
                      <a:gd name="connsiteX4" fmla="*/ 2431794 w 2589746"/>
                      <a:gd name="connsiteY4" fmla="*/ 1018767 h 1018767"/>
                      <a:gd name="connsiteX5" fmla="*/ 206796 w 2589746"/>
                      <a:gd name="connsiteY5" fmla="*/ 1018766 h 1018767"/>
                      <a:gd name="connsiteX6" fmla="*/ 209954 w 2589746"/>
                      <a:gd name="connsiteY6" fmla="*/ 954146 h 1018767"/>
                      <a:gd name="connsiteX7" fmla="*/ 90680 w 2589746"/>
                      <a:gd name="connsiteY7" fmla="*/ 220671 h 1018767"/>
                      <a:gd name="connsiteX8" fmla="*/ 0 w 2589746"/>
                      <a:gd name="connsiteY8" fmla="*/ 0 h 10187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589746" h="1018767">
                        <a:moveTo>
                          <a:pt x="0" y="0"/>
                        </a:moveTo>
                        <a:lnTo>
                          <a:pt x="2583523" y="0"/>
                        </a:lnTo>
                        <a:lnTo>
                          <a:pt x="2589744" y="116861"/>
                        </a:lnTo>
                        <a:cubicBezTo>
                          <a:pt x="2590125" y="370680"/>
                          <a:pt x="2551692" y="630952"/>
                          <a:pt x="2476132" y="889060"/>
                        </a:cubicBezTo>
                        <a:lnTo>
                          <a:pt x="2431794" y="1018767"/>
                        </a:lnTo>
                        <a:lnTo>
                          <a:pt x="206796" y="1018766"/>
                        </a:lnTo>
                        <a:lnTo>
                          <a:pt x="209954" y="954146"/>
                        </a:lnTo>
                        <a:cubicBezTo>
                          <a:pt x="209572" y="700327"/>
                          <a:pt x="170378" y="452962"/>
                          <a:pt x="90680" y="220671"/>
                        </a:cubicBez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6600"/>
                  </a:solidFill>
                  <a:ln>
                    <a:solidFill>
                      <a:srgbClr val="0066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ko-KR" altLang="en-US" sz="3447"/>
                  </a:p>
                </p:txBody>
              </p:sp>
              <p:sp>
                <p:nvSpPr>
                  <p:cNvPr id="29" name="자유형 28"/>
                  <p:cNvSpPr/>
                  <p:nvPr/>
                </p:nvSpPr>
                <p:spPr>
                  <a:xfrm rot="2400000">
                    <a:off x="6376738" y="18887318"/>
                    <a:ext cx="1391168" cy="2337751"/>
                  </a:xfrm>
                  <a:custGeom>
                    <a:avLst/>
                    <a:gdLst>
                      <a:gd name="connsiteX0" fmla="*/ 397190 w 1391168"/>
                      <a:gd name="connsiteY0" fmla="*/ 0 h 2337751"/>
                      <a:gd name="connsiteX1" fmla="*/ 512063 w 1391168"/>
                      <a:gd name="connsiteY1" fmla="*/ 55087 h 2337751"/>
                      <a:gd name="connsiteX2" fmla="*/ 1245730 w 1391168"/>
                      <a:gd name="connsiteY2" fmla="*/ 225598 h 2337751"/>
                      <a:gd name="connsiteX3" fmla="*/ 1391168 w 1391168"/>
                      <a:gd name="connsiteY3" fmla="*/ 229720 h 2337751"/>
                      <a:gd name="connsiteX4" fmla="*/ 1027061 w 1391168"/>
                      <a:gd name="connsiteY4" fmla="*/ 2294665 h 2337751"/>
                      <a:gd name="connsiteX5" fmla="*/ 946731 w 1391168"/>
                      <a:gd name="connsiteY5" fmla="*/ 2310798 h 2337751"/>
                      <a:gd name="connsiteX6" fmla="*/ 102630 w 1391168"/>
                      <a:gd name="connsiteY6" fmla="*/ 2281925 h 2337751"/>
                      <a:gd name="connsiteX7" fmla="*/ 0 w 1391168"/>
                      <a:gd name="connsiteY7" fmla="*/ 2252587 h 2337751"/>
                      <a:gd name="connsiteX8" fmla="*/ 397190 w 1391168"/>
                      <a:gd name="connsiteY8" fmla="*/ 0 h 23377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391168" h="2337751">
                        <a:moveTo>
                          <a:pt x="397190" y="0"/>
                        </a:moveTo>
                        <a:lnTo>
                          <a:pt x="512063" y="55087"/>
                        </a:lnTo>
                        <a:cubicBezTo>
                          <a:pt x="740595" y="149083"/>
                          <a:pt x="988078" y="205864"/>
                          <a:pt x="1245730" y="225598"/>
                        </a:cubicBezTo>
                        <a:lnTo>
                          <a:pt x="1391168" y="229720"/>
                        </a:lnTo>
                        <a:lnTo>
                          <a:pt x="1027061" y="2294665"/>
                        </a:lnTo>
                        <a:lnTo>
                          <a:pt x="946731" y="2310798"/>
                        </a:lnTo>
                        <a:cubicBezTo>
                          <a:pt x="660608" y="2354705"/>
                          <a:pt x="373655" y="2344891"/>
                          <a:pt x="102630" y="2281925"/>
                        </a:cubicBezTo>
                        <a:lnTo>
                          <a:pt x="0" y="2252587"/>
                        </a:lnTo>
                        <a:lnTo>
                          <a:pt x="397190" y="0"/>
                        </a:lnTo>
                        <a:close/>
                      </a:path>
                    </a:pathLst>
                  </a:custGeom>
                  <a:solidFill>
                    <a:srgbClr val="006600"/>
                  </a:solidFill>
                  <a:ln>
                    <a:solidFill>
                      <a:srgbClr val="0066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ko-KR" altLang="en-US" sz="3447"/>
                  </a:p>
                </p:txBody>
              </p:sp>
              <p:sp>
                <p:nvSpPr>
                  <p:cNvPr id="30" name="자유형 29"/>
                  <p:cNvSpPr/>
                  <p:nvPr/>
                </p:nvSpPr>
                <p:spPr>
                  <a:xfrm rot="2400000">
                    <a:off x="10052354" y="17495702"/>
                    <a:ext cx="3211501" cy="2057164"/>
                  </a:xfrm>
                  <a:custGeom>
                    <a:avLst/>
                    <a:gdLst>
                      <a:gd name="connsiteX0" fmla="*/ 297978 w 3211501"/>
                      <a:gd name="connsiteY0" fmla="*/ 0 h 2057164"/>
                      <a:gd name="connsiteX1" fmla="*/ 3001547 w 3211501"/>
                      <a:gd name="connsiteY1" fmla="*/ 0 h 2057164"/>
                      <a:gd name="connsiteX2" fmla="*/ 3092227 w 3211501"/>
                      <a:gd name="connsiteY2" fmla="*/ 220671 h 2057164"/>
                      <a:gd name="connsiteX3" fmla="*/ 3211501 w 3211501"/>
                      <a:gd name="connsiteY3" fmla="*/ 954146 h 2057164"/>
                      <a:gd name="connsiteX4" fmla="*/ 3208343 w 3211501"/>
                      <a:gd name="connsiteY4" fmla="*/ 1018766 h 2057164"/>
                      <a:gd name="connsiteX5" fmla="*/ 335926 w 3211501"/>
                      <a:gd name="connsiteY5" fmla="*/ 1018766 h 2057164"/>
                      <a:gd name="connsiteX6" fmla="*/ 152828 w 3211501"/>
                      <a:gd name="connsiteY6" fmla="*/ 2057164 h 2057164"/>
                      <a:gd name="connsiteX7" fmla="*/ 150216 w 3211501"/>
                      <a:gd name="connsiteY7" fmla="*/ 2056119 h 2057164"/>
                      <a:gd name="connsiteX8" fmla="*/ 119275 w 3211501"/>
                      <a:gd name="connsiteY8" fmla="*/ 1980826 h 2057164"/>
                      <a:gd name="connsiteX9" fmla="*/ 201488 w 3211501"/>
                      <a:gd name="connsiteY9" fmla="*/ 218087 h 2057164"/>
                      <a:gd name="connsiteX10" fmla="*/ 297978 w 3211501"/>
                      <a:gd name="connsiteY10" fmla="*/ 0 h 205716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211501" h="2057164">
                        <a:moveTo>
                          <a:pt x="297978" y="0"/>
                        </a:moveTo>
                        <a:lnTo>
                          <a:pt x="3001547" y="0"/>
                        </a:lnTo>
                        <a:lnTo>
                          <a:pt x="3092227" y="220671"/>
                        </a:lnTo>
                        <a:cubicBezTo>
                          <a:pt x="3171925" y="452962"/>
                          <a:pt x="3211119" y="700327"/>
                          <a:pt x="3211501" y="954146"/>
                        </a:cubicBezTo>
                        <a:lnTo>
                          <a:pt x="3208343" y="1018766"/>
                        </a:lnTo>
                        <a:lnTo>
                          <a:pt x="335926" y="1018766"/>
                        </a:lnTo>
                        <a:lnTo>
                          <a:pt x="152828" y="2057164"/>
                        </a:lnTo>
                        <a:lnTo>
                          <a:pt x="150216" y="2056119"/>
                        </a:lnTo>
                        <a:lnTo>
                          <a:pt x="119275" y="1980826"/>
                        </a:lnTo>
                        <a:cubicBezTo>
                          <a:pt x="-66682" y="1438814"/>
                          <a:pt x="-32134" y="814736"/>
                          <a:pt x="201488" y="218087"/>
                        </a:cubicBezTo>
                        <a:lnTo>
                          <a:pt x="297978" y="0"/>
                        </a:lnTo>
                        <a:close/>
                      </a:path>
                    </a:pathLst>
                  </a:custGeom>
                  <a:solidFill>
                    <a:srgbClr val="008000"/>
                  </a:solidFill>
                  <a:ln>
                    <a:solidFill>
                      <a:srgbClr val="008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ko-KR" altLang="en-US" sz="3447"/>
                  </a:p>
                </p:txBody>
              </p:sp>
              <p:sp>
                <p:nvSpPr>
                  <p:cNvPr id="31" name="자유형 30"/>
                  <p:cNvSpPr/>
                  <p:nvPr/>
                </p:nvSpPr>
                <p:spPr>
                  <a:xfrm rot="2400000">
                    <a:off x="8017401" y="17578936"/>
                    <a:ext cx="1373036" cy="2273219"/>
                  </a:xfrm>
                  <a:custGeom>
                    <a:avLst/>
                    <a:gdLst>
                      <a:gd name="connsiteX0" fmla="*/ 356394 w 1373036"/>
                      <a:gd name="connsiteY0" fmla="*/ 22293 h 2273219"/>
                      <a:gd name="connsiteX1" fmla="*/ 527173 w 1373036"/>
                      <a:gd name="connsiteY1" fmla="*/ 4087 h 2273219"/>
                      <a:gd name="connsiteX2" fmla="*/ 1356809 w 1373036"/>
                      <a:gd name="connsiteY2" fmla="*/ 113005 h 2273219"/>
                      <a:gd name="connsiteX3" fmla="*/ 1371079 w 1373036"/>
                      <a:gd name="connsiteY3" fmla="*/ 118718 h 2273219"/>
                      <a:gd name="connsiteX4" fmla="*/ 1373036 w 1373036"/>
                      <a:gd name="connsiteY4" fmla="*/ 123480 h 2273219"/>
                      <a:gd name="connsiteX5" fmla="*/ 993978 w 1373036"/>
                      <a:gd name="connsiteY5" fmla="*/ 2273219 h 2273219"/>
                      <a:gd name="connsiteX6" fmla="*/ 848540 w 1373036"/>
                      <a:gd name="connsiteY6" fmla="*/ 2269097 h 2273219"/>
                      <a:gd name="connsiteX7" fmla="*/ 114873 w 1373036"/>
                      <a:gd name="connsiteY7" fmla="*/ 2098586 h 2273219"/>
                      <a:gd name="connsiteX8" fmla="*/ 0 w 1373036"/>
                      <a:gd name="connsiteY8" fmla="*/ 2043499 h 2273219"/>
                      <a:gd name="connsiteX9" fmla="*/ 356394 w 1373036"/>
                      <a:gd name="connsiteY9" fmla="*/ 22293 h 227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373036" h="2273219">
                        <a:moveTo>
                          <a:pt x="356394" y="22293"/>
                        </a:moveTo>
                        <a:lnTo>
                          <a:pt x="527173" y="4087"/>
                        </a:lnTo>
                        <a:cubicBezTo>
                          <a:pt x="812664" y="-12995"/>
                          <a:pt x="1094795" y="23501"/>
                          <a:pt x="1356809" y="113005"/>
                        </a:cubicBezTo>
                        <a:lnTo>
                          <a:pt x="1371079" y="118718"/>
                        </a:lnTo>
                        <a:lnTo>
                          <a:pt x="1373036" y="123480"/>
                        </a:lnTo>
                        <a:lnTo>
                          <a:pt x="993978" y="2273219"/>
                        </a:lnTo>
                        <a:lnTo>
                          <a:pt x="848540" y="2269097"/>
                        </a:lnTo>
                        <a:cubicBezTo>
                          <a:pt x="590888" y="2249363"/>
                          <a:pt x="343405" y="2192582"/>
                          <a:pt x="114873" y="2098586"/>
                        </a:cubicBezTo>
                        <a:lnTo>
                          <a:pt x="0" y="2043499"/>
                        </a:lnTo>
                        <a:lnTo>
                          <a:pt x="356394" y="22293"/>
                        </a:lnTo>
                        <a:close/>
                      </a:path>
                    </a:pathLst>
                  </a:custGeom>
                  <a:solidFill>
                    <a:srgbClr val="00CC00"/>
                  </a:solidFill>
                  <a:ln>
                    <a:solidFill>
                      <a:srgbClr val="00CC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ko-KR" altLang="en-US" sz="3447"/>
                  </a:p>
                </p:txBody>
              </p:sp>
              <p:sp>
                <p:nvSpPr>
                  <p:cNvPr id="32" name="자유형 31"/>
                  <p:cNvSpPr/>
                  <p:nvPr/>
                </p:nvSpPr>
                <p:spPr>
                  <a:xfrm rot="2400000">
                    <a:off x="14785019" y="20459190"/>
                    <a:ext cx="1187615" cy="1018768"/>
                  </a:xfrm>
                  <a:custGeom>
                    <a:avLst/>
                    <a:gdLst>
                      <a:gd name="connsiteX0" fmla="*/ 151729 w 1187615"/>
                      <a:gd name="connsiteY0" fmla="*/ 1 h 1018768"/>
                      <a:gd name="connsiteX1" fmla="*/ 678230 w 1187615"/>
                      <a:gd name="connsiteY1" fmla="*/ 0 h 1018768"/>
                      <a:gd name="connsiteX2" fmla="*/ 1187615 w 1187615"/>
                      <a:gd name="connsiteY2" fmla="*/ 509385 h 1018768"/>
                      <a:gd name="connsiteX3" fmla="*/ 1187613 w 1187615"/>
                      <a:gd name="connsiteY3" fmla="*/ 509384 h 1018768"/>
                      <a:gd name="connsiteX4" fmla="*/ 678230 w 1187615"/>
                      <a:gd name="connsiteY4" fmla="*/ 1018768 h 1018768"/>
                      <a:gd name="connsiteX5" fmla="*/ 0 w 1187615"/>
                      <a:gd name="connsiteY5" fmla="*/ 1018768 h 1018768"/>
                      <a:gd name="connsiteX6" fmla="*/ 44338 w 1187615"/>
                      <a:gd name="connsiteY6" fmla="*/ 889061 h 1018768"/>
                      <a:gd name="connsiteX7" fmla="*/ 157950 w 1187615"/>
                      <a:gd name="connsiteY7" fmla="*/ 116862 h 1018768"/>
                      <a:gd name="connsiteX8" fmla="*/ 151729 w 1187615"/>
                      <a:gd name="connsiteY8" fmla="*/ 1 h 10187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187615" h="1018768">
                        <a:moveTo>
                          <a:pt x="151729" y="1"/>
                        </a:moveTo>
                        <a:lnTo>
                          <a:pt x="678230" y="0"/>
                        </a:lnTo>
                        <a:cubicBezTo>
                          <a:pt x="959556" y="1"/>
                          <a:pt x="1187616" y="228061"/>
                          <a:pt x="1187615" y="509385"/>
                        </a:cubicBezTo>
                        <a:lnTo>
                          <a:pt x="1187613" y="509384"/>
                        </a:lnTo>
                        <a:cubicBezTo>
                          <a:pt x="1187613" y="790709"/>
                          <a:pt x="959556" y="1018770"/>
                          <a:pt x="678230" y="1018768"/>
                        </a:cubicBezTo>
                        <a:lnTo>
                          <a:pt x="0" y="1018768"/>
                        </a:lnTo>
                        <a:lnTo>
                          <a:pt x="44338" y="889061"/>
                        </a:lnTo>
                        <a:cubicBezTo>
                          <a:pt x="119898" y="630953"/>
                          <a:pt x="158331" y="370681"/>
                          <a:pt x="157950" y="116862"/>
                        </a:cubicBezTo>
                        <a:lnTo>
                          <a:pt x="151729" y="1"/>
                        </a:lnTo>
                        <a:close/>
                      </a:path>
                    </a:pathLst>
                  </a:custGeom>
                  <a:solidFill>
                    <a:srgbClr val="00CC00"/>
                  </a:solidFill>
                  <a:ln>
                    <a:solidFill>
                      <a:srgbClr val="00CC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ko-KR" altLang="en-US" sz="3447"/>
                  </a:p>
                </p:txBody>
              </p:sp>
              <p:sp>
                <p:nvSpPr>
                  <p:cNvPr id="33" name="자유형 32"/>
                  <p:cNvSpPr/>
                  <p:nvPr/>
                </p:nvSpPr>
                <p:spPr>
                  <a:xfrm rot="2400000">
                    <a:off x="5382460" y="20645492"/>
                    <a:ext cx="1087070" cy="893875"/>
                  </a:xfrm>
                  <a:custGeom>
                    <a:avLst/>
                    <a:gdLst>
                      <a:gd name="connsiteX0" fmla="*/ 60009 w 1087070"/>
                      <a:gd name="connsiteY0" fmla="*/ 0 h 893875"/>
                      <a:gd name="connsiteX1" fmla="*/ 162639 w 1087070"/>
                      <a:gd name="connsiteY1" fmla="*/ 29338 h 893875"/>
                      <a:gd name="connsiteX2" fmla="*/ 1006740 w 1087070"/>
                      <a:gd name="connsiteY2" fmla="*/ 58211 h 893875"/>
                      <a:gd name="connsiteX3" fmla="*/ 1087070 w 1087070"/>
                      <a:gd name="connsiteY3" fmla="*/ 42078 h 893875"/>
                      <a:gd name="connsiteX4" fmla="*/ 1011112 w 1087070"/>
                      <a:gd name="connsiteY4" fmla="*/ 472858 h 893875"/>
                      <a:gd name="connsiteX5" fmla="*/ 421015 w 1087070"/>
                      <a:gd name="connsiteY5" fmla="*/ 886052 h 893875"/>
                      <a:gd name="connsiteX6" fmla="*/ 421016 w 1087070"/>
                      <a:gd name="connsiteY6" fmla="*/ 886051 h 893875"/>
                      <a:gd name="connsiteX7" fmla="*/ 7824 w 1087070"/>
                      <a:gd name="connsiteY7" fmla="*/ 295953 h 893875"/>
                      <a:gd name="connsiteX8" fmla="*/ 60009 w 1087070"/>
                      <a:gd name="connsiteY8" fmla="*/ 0 h 8938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087070" h="893875">
                        <a:moveTo>
                          <a:pt x="60009" y="0"/>
                        </a:moveTo>
                        <a:lnTo>
                          <a:pt x="162639" y="29338"/>
                        </a:lnTo>
                        <a:cubicBezTo>
                          <a:pt x="433664" y="92304"/>
                          <a:pt x="720617" y="102118"/>
                          <a:pt x="1006740" y="58211"/>
                        </a:cubicBezTo>
                        <a:lnTo>
                          <a:pt x="1087070" y="42078"/>
                        </a:lnTo>
                        <a:lnTo>
                          <a:pt x="1011112" y="472858"/>
                        </a:lnTo>
                        <a:cubicBezTo>
                          <a:pt x="962262" y="749910"/>
                          <a:pt x="698064" y="934901"/>
                          <a:pt x="421015" y="886052"/>
                        </a:cubicBezTo>
                        <a:lnTo>
                          <a:pt x="421016" y="886051"/>
                        </a:lnTo>
                        <a:cubicBezTo>
                          <a:pt x="143964" y="837197"/>
                          <a:pt x="-41027" y="573004"/>
                          <a:pt x="7824" y="295953"/>
                        </a:cubicBezTo>
                        <a:lnTo>
                          <a:pt x="60009" y="0"/>
                        </a:lnTo>
                        <a:close/>
                      </a:path>
                    </a:pathLst>
                  </a:custGeom>
                  <a:solidFill>
                    <a:srgbClr val="00CC00"/>
                  </a:solidFill>
                  <a:ln>
                    <a:solidFill>
                      <a:srgbClr val="00CC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ko-KR" altLang="en-US" sz="3447"/>
                  </a:p>
                </p:txBody>
              </p:sp>
            </p:grpSp>
          </p:grpSp>
          <p:sp>
            <p:nvSpPr>
              <p:cNvPr id="6" name="TextBox 5"/>
              <p:cNvSpPr txBox="1"/>
              <p:nvPr/>
            </p:nvSpPr>
            <p:spPr>
              <a:xfrm>
                <a:off x="6051809" y="1473720"/>
                <a:ext cx="3293825" cy="31673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29200" spc="-212" dirty="0" smtClean="0">
                    <a:solidFill>
                      <a:srgbClr val="D9A628"/>
                    </a:solidFill>
                    <a:latin typeface="08서울남산체 EB" panose="02020603020101020101" pitchFamily="18" charset="-127"/>
                    <a:ea typeface="08서울남산체 EB" panose="02020603020101020101" pitchFamily="18" charset="-127"/>
                  </a:rPr>
                  <a:t>15</a:t>
                </a:r>
                <a:endParaRPr lang="ko-KR" altLang="en-US" sz="29200" spc="-212" baseline="30000" dirty="0">
                  <a:solidFill>
                    <a:srgbClr val="D9A628"/>
                  </a:solidFill>
                  <a:latin typeface="08서울남산체 EB" panose="02020603020101020101" pitchFamily="18" charset="-127"/>
                  <a:ea typeface="08서울남산체 EB" panose="02020603020101020101" pitchFamily="18" charset="-127"/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8151389" y="1997421"/>
                <a:ext cx="872653" cy="531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4400" dirty="0" err="1">
                    <a:solidFill>
                      <a:schemeClr val="bg1"/>
                    </a:solidFill>
                    <a:latin typeface="08서울남산체 EB" panose="02020603020101020101" pitchFamily="18" charset="-127"/>
                    <a:ea typeface="08서울남산체 EB" panose="02020603020101020101" pitchFamily="18" charset="-127"/>
                  </a:rPr>
                  <a:t>th</a:t>
                </a:r>
                <a:endParaRPr lang="ko-KR" altLang="en-US" sz="4400" dirty="0">
                  <a:solidFill>
                    <a:schemeClr val="bg1"/>
                  </a:solidFill>
                  <a:latin typeface="08서울남산체 EB" panose="02020603020101020101" pitchFamily="18" charset="-127"/>
                  <a:ea typeface="08서울남산체 EB" panose="02020603020101020101" pitchFamily="18" charset="-127"/>
                </a:endParaRPr>
              </a:p>
            </p:txBody>
          </p:sp>
          <p:pic>
            <p:nvPicPr>
              <p:cNvPr id="8" name="그림 7"/>
              <p:cNvPicPr>
                <a:picLocks noChangeAspect="1"/>
              </p:cNvPicPr>
              <p:nvPr/>
            </p:nvPicPr>
            <p:blipFill>
              <a:blip r:embed="rId2" cstate="print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983914">
                <a:off x="5740979" y="1049659"/>
                <a:ext cx="930206" cy="930206"/>
              </a:xfrm>
              <a:prstGeom prst="rect">
                <a:avLst/>
              </a:prstGeom>
            </p:spPr>
          </p:pic>
          <p:pic>
            <p:nvPicPr>
              <p:cNvPr id="9" name="그림 8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045075">
                <a:off x="3916719" y="5833332"/>
                <a:ext cx="665603" cy="665603"/>
              </a:xfrm>
              <a:prstGeom prst="rect">
                <a:avLst/>
              </a:prstGeom>
            </p:spPr>
          </p:pic>
          <p:pic>
            <p:nvPicPr>
              <p:cNvPr id="10" name="그림 9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045075">
                <a:off x="11190287" y="8116069"/>
                <a:ext cx="665603" cy="665603"/>
              </a:xfrm>
              <a:prstGeom prst="rect">
                <a:avLst/>
              </a:prstGeom>
            </p:spPr>
          </p:pic>
          <p:pic>
            <p:nvPicPr>
              <p:cNvPr id="11" name="그림 10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045075">
                <a:off x="4221430" y="13757164"/>
                <a:ext cx="665603" cy="665603"/>
              </a:xfrm>
              <a:prstGeom prst="rect">
                <a:avLst/>
              </a:prstGeom>
            </p:spPr>
          </p:pic>
          <p:pic>
            <p:nvPicPr>
              <p:cNvPr id="12" name="그림 11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1281255">
                <a:off x="11939164" y="11558768"/>
                <a:ext cx="665603" cy="665603"/>
              </a:xfrm>
              <a:prstGeom prst="rect">
                <a:avLst/>
              </a:prstGeom>
            </p:spPr>
          </p:pic>
          <p:pic>
            <p:nvPicPr>
              <p:cNvPr id="13" name="그림 12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270244">
                <a:off x="2494535" y="11125010"/>
                <a:ext cx="665603" cy="665603"/>
              </a:xfrm>
              <a:prstGeom prst="rect">
                <a:avLst/>
              </a:prstGeom>
            </p:spPr>
          </p:pic>
          <p:pic>
            <p:nvPicPr>
              <p:cNvPr id="14" name="그림 13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104467">
                <a:off x="12602034" y="19770610"/>
                <a:ext cx="665603" cy="665603"/>
              </a:xfrm>
              <a:prstGeom prst="rect">
                <a:avLst/>
              </a:prstGeom>
            </p:spPr>
          </p:pic>
          <p:pic>
            <p:nvPicPr>
              <p:cNvPr id="15" name="그림 14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157807">
                <a:off x="2234938" y="16960463"/>
                <a:ext cx="665603" cy="665603"/>
              </a:xfrm>
              <a:prstGeom prst="rect">
                <a:avLst/>
              </a:prstGeom>
            </p:spPr>
          </p:pic>
          <p:pic>
            <p:nvPicPr>
              <p:cNvPr id="16" name="그림 15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157807">
                <a:off x="10810690" y="15434595"/>
                <a:ext cx="665603" cy="665603"/>
              </a:xfrm>
              <a:prstGeom prst="rect">
                <a:avLst/>
              </a:prstGeom>
            </p:spPr>
          </p:pic>
          <p:pic>
            <p:nvPicPr>
              <p:cNvPr id="17" name="그림 16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157807">
                <a:off x="9200573" y="4415313"/>
                <a:ext cx="665603" cy="665603"/>
              </a:xfrm>
              <a:prstGeom prst="rect">
                <a:avLst/>
              </a:prstGeom>
            </p:spPr>
          </p:pic>
          <p:pic>
            <p:nvPicPr>
              <p:cNvPr id="18" name="그림 17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157807">
                <a:off x="5482087" y="18244507"/>
                <a:ext cx="665603" cy="665603"/>
              </a:xfrm>
              <a:prstGeom prst="rect">
                <a:avLst/>
              </a:prstGeom>
            </p:spPr>
          </p:pic>
          <p:pic>
            <p:nvPicPr>
              <p:cNvPr id="19" name="그림 18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157807">
                <a:off x="8675568" y="8424772"/>
                <a:ext cx="665603" cy="665603"/>
              </a:xfrm>
              <a:prstGeom prst="rect">
                <a:avLst/>
              </a:prstGeom>
            </p:spPr>
          </p:pic>
          <p:pic>
            <p:nvPicPr>
              <p:cNvPr id="20" name="그림 19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157807">
                <a:off x="4587917" y="8612832"/>
                <a:ext cx="665603" cy="665603"/>
              </a:xfrm>
              <a:prstGeom prst="rect">
                <a:avLst/>
              </a:prstGeom>
            </p:spPr>
          </p:pic>
          <p:pic>
            <p:nvPicPr>
              <p:cNvPr id="21" name="그림 20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157807">
                <a:off x="8053142" y="12415972"/>
                <a:ext cx="665603" cy="665603"/>
              </a:xfrm>
              <a:prstGeom prst="rect">
                <a:avLst/>
              </a:prstGeom>
            </p:spPr>
          </p:pic>
          <p:pic>
            <p:nvPicPr>
              <p:cNvPr id="22" name="그림 21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157807">
                <a:off x="9053274" y="17897409"/>
                <a:ext cx="665603" cy="665603"/>
              </a:xfrm>
              <a:prstGeom prst="rect">
                <a:avLst/>
              </a:prstGeom>
            </p:spPr>
          </p:pic>
        </p:grpSp>
        <p:sp>
          <p:nvSpPr>
            <p:cNvPr id="49" name="TextBox 48"/>
            <p:cNvSpPr txBox="1"/>
            <p:nvPr/>
          </p:nvSpPr>
          <p:spPr>
            <a:xfrm rot="5400000">
              <a:off x="9099242" y="17916326"/>
              <a:ext cx="22968883" cy="1138773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r"/>
              <a:r>
                <a:rPr lang="ko-KR" altLang="en-US" sz="6800" spc="-212" dirty="0" smtClean="0">
                  <a:solidFill>
                    <a:srgbClr val="D9A628"/>
                  </a:solidFill>
                  <a:latin typeface="08서울남산체 EB" panose="02020603020101020101" pitchFamily="18" charset="-127"/>
                  <a:ea typeface="08서울남산체 EB" panose="02020603020101020101" pitchFamily="18" charset="-127"/>
                </a:rPr>
                <a:t>일시｜</a:t>
              </a:r>
              <a:r>
                <a:rPr lang="en-US" altLang="ko-KR" sz="6800" spc="-212" dirty="0" smtClean="0">
                  <a:solidFill>
                    <a:srgbClr val="006600"/>
                  </a:solidFill>
                  <a:latin typeface="08서울남산체 M" panose="02020603020101020101" pitchFamily="18" charset="-127"/>
                  <a:ea typeface="08서울남산체 M" panose="02020603020101020101" pitchFamily="18" charset="-127"/>
                </a:rPr>
                <a:t>15.12.24(</a:t>
              </a:r>
              <a:r>
                <a:rPr lang="ko-KR" altLang="en-US" sz="6800" spc="-212" dirty="0" smtClean="0">
                  <a:solidFill>
                    <a:srgbClr val="006600"/>
                  </a:solidFill>
                  <a:latin typeface="08서울남산체 M" panose="02020603020101020101" pitchFamily="18" charset="-127"/>
                  <a:ea typeface="08서울남산체 M" panose="02020603020101020101" pitchFamily="18" charset="-127"/>
                </a:rPr>
                <a:t>목</a:t>
              </a:r>
              <a:r>
                <a:rPr lang="en-US" altLang="ko-KR" sz="6800" spc="-212" dirty="0" smtClean="0">
                  <a:solidFill>
                    <a:srgbClr val="006600"/>
                  </a:solidFill>
                  <a:latin typeface="08서울남산체 M" panose="02020603020101020101" pitchFamily="18" charset="-127"/>
                  <a:ea typeface="08서울남산체 M" panose="02020603020101020101" pitchFamily="18" charset="-127"/>
                </a:rPr>
                <a:t>) 09:00 - 17:00     </a:t>
              </a:r>
              <a:r>
                <a:rPr lang="ko-KR" altLang="en-US" sz="6800" spc="-212" dirty="0" smtClean="0">
                  <a:solidFill>
                    <a:srgbClr val="D9A628"/>
                  </a:solidFill>
                  <a:latin typeface="08서울남산체 EB" panose="02020603020101020101" pitchFamily="18" charset="-127"/>
                  <a:ea typeface="08서울남산체 EB" panose="02020603020101020101" pitchFamily="18" charset="-127"/>
                </a:rPr>
                <a:t>장소｜</a:t>
              </a:r>
              <a:r>
                <a:rPr lang="ko-KR" altLang="en-US" sz="6800" spc="-212" dirty="0" smtClean="0">
                  <a:solidFill>
                    <a:srgbClr val="006600"/>
                  </a:solidFill>
                  <a:latin typeface="08서울남산체 M" panose="02020603020101020101" pitchFamily="18" charset="-127"/>
                  <a:ea typeface="08서울남산체 M" panose="02020603020101020101" pitchFamily="18" charset="-127"/>
                </a:rPr>
                <a:t>소사고등학교 교정</a:t>
              </a:r>
              <a:endParaRPr lang="en-US" altLang="ko-KR" sz="6800" spc="-212" baseline="30000" dirty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 rot="5400000">
              <a:off x="-11920641" y="16615966"/>
              <a:ext cx="25569603" cy="1138773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r"/>
              <a:r>
                <a:rPr lang="en-US" altLang="ko-KR" sz="6800" spc="-212" dirty="0" smtClean="0">
                  <a:solidFill>
                    <a:srgbClr val="D9A628"/>
                  </a:solidFill>
                  <a:latin typeface="08서울남산체 EB" panose="02020603020101020101" pitchFamily="18" charset="-127"/>
                  <a:ea typeface="08서울남산체 EB" panose="02020603020101020101" pitchFamily="18" charset="-127"/>
                </a:rPr>
                <a:t>1</a:t>
              </a:r>
              <a:r>
                <a:rPr lang="ko-KR" altLang="en-US" sz="6800" spc="-212" dirty="0" smtClean="0">
                  <a:solidFill>
                    <a:srgbClr val="D9A628"/>
                  </a:solidFill>
                  <a:latin typeface="08서울남산체 EB" panose="02020603020101020101" pitchFamily="18" charset="-127"/>
                  <a:ea typeface="08서울남산체 EB" panose="02020603020101020101" pitchFamily="18" charset="-127"/>
                </a:rPr>
                <a:t>부｜</a:t>
              </a:r>
              <a:r>
                <a:rPr lang="ko-KR" altLang="en-US" sz="6800" spc="-212" dirty="0" smtClean="0">
                  <a:solidFill>
                    <a:srgbClr val="006600"/>
                  </a:solidFill>
                  <a:latin typeface="08서울남산체 M" panose="02020603020101020101" pitchFamily="18" charset="-127"/>
                  <a:ea typeface="08서울남산체 M" panose="02020603020101020101" pitchFamily="18" charset="-127"/>
                </a:rPr>
                <a:t>전시</a:t>
              </a:r>
              <a:r>
                <a:rPr lang="en-US" altLang="ko-KR" sz="6800" spc="-212" dirty="0" smtClean="0">
                  <a:solidFill>
                    <a:srgbClr val="006600"/>
                  </a:solidFill>
                  <a:latin typeface="08서울남산체 M" panose="02020603020101020101" pitchFamily="18" charset="-127"/>
                  <a:ea typeface="08서울남산체 M" panose="02020603020101020101" pitchFamily="18" charset="-127"/>
                </a:rPr>
                <a:t>  </a:t>
              </a:r>
              <a:r>
                <a:rPr lang="ko-KR" altLang="en-US" sz="6800" spc="-212" dirty="0" smtClean="0">
                  <a:solidFill>
                    <a:srgbClr val="006600"/>
                  </a:solidFill>
                  <a:latin typeface="08서울남산체 M" panose="02020603020101020101" pitchFamily="18" charset="-127"/>
                  <a:ea typeface="08서울남산체 M" panose="02020603020101020101" pitchFamily="18" charset="-127"/>
                </a:rPr>
                <a:t>외부공연</a:t>
              </a:r>
              <a:r>
                <a:rPr lang="en-US" altLang="ko-KR" sz="6800" spc="-212" dirty="0">
                  <a:solidFill>
                    <a:srgbClr val="006600"/>
                  </a:solidFill>
                  <a:latin typeface="08서울남산체 M" panose="02020603020101020101" pitchFamily="18" charset="-127"/>
                  <a:ea typeface="08서울남산체 M" panose="02020603020101020101" pitchFamily="18" charset="-127"/>
                </a:rPr>
                <a:t> </a:t>
              </a:r>
              <a:r>
                <a:rPr lang="en-US" altLang="ko-KR" sz="6800" spc="-212" dirty="0" smtClean="0">
                  <a:solidFill>
                    <a:srgbClr val="006600"/>
                  </a:solidFill>
                  <a:latin typeface="08서울남산체 M" panose="02020603020101020101" pitchFamily="18" charset="-127"/>
                  <a:ea typeface="08서울남산체 M" panose="02020603020101020101" pitchFamily="18" charset="-127"/>
                </a:rPr>
                <a:t> </a:t>
              </a:r>
              <a:r>
                <a:rPr lang="ko-KR" altLang="en-US" sz="6800" spc="-212" dirty="0" smtClean="0">
                  <a:solidFill>
                    <a:srgbClr val="006600"/>
                  </a:solidFill>
                  <a:latin typeface="08서울남산체 M" panose="02020603020101020101" pitchFamily="18" charset="-127"/>
                  <a:ea typeface="08서울남산체 M" panose="02020603020101020101" pitchFamily="18" charset="-127"/>
                </a:rPr>
                <a:t>부스체험</a:t>
              </a:r>
              <a:r>
                <a:rPr lang="en-US" altLang="ko-KR" sz="6800" spc="-212" dirty="0" smtClean="0">
                  <a:solidFill>
                    <a:srgbClr val="006600"/>
                  </a:solidFill>
                  <a:latin typeface="08서울남산체 M" panose="02020603020101020101" pitchFamily="18" charset="-127"/>
                  <a:ea typeface="08서울남산체 M" panose="02020603020101020101" pitchFamily="18" charset="-127"/>
                </a:rPr>
                <a:t>     </a:t>
              </a:r>
              <a:r>
                <a:rPr lang="en-US" altLang="ko-KR" sz="6800" spc="-212" dirty="0" smtClean="0">
                  <a:solidFill>
                    <a:srgbClr val="D9A628"/>
                  </a:solidFill>
                  <a:latin typeface="08서울남산체 EB" panose="02020603020101020101" pitchFamily="18" charset="-127"/>
                  <a:ea typeface="08서울남산체 EB" panose="02020603020101020101" pitchFamily="18" charset="-127"/>
                </a:rPr>
                <a:t>2</a:t>
              </a:r>
              <a:r>
                <a:rPr lang="ko-KR" altLang="en-US" sz="6800" spc="-212" dirty="0" smtClean="0">
                  <a:solidFill>
                    <a:srgbClr val="D9A628"/>
                  </a:solidFill>
                  <a:latin typeface="08서울남산체 EB" panose="02020603020101020101" pitchFamily="18" charset="-127"/>
                  <a:ea typeface="08서울남산체 EB" panose="02020603020101020101" pitchFamily="18" charset="-127"/>
                </a:rPr>
                <a:t>부｜</a:t>
              </a:r>
              <a:r>
                <a:rPr lang="ko-KR" altLang="en-US" sz="6800" spc="-212" dirty="0" smtClean="0">
                  <a:solidFill>
                    <a:srgbClr val="006600"/>
                  </a:solidFill>
                  <a:latin typeface="08서울남산체 M" panose="02020603020101020101" pitchFamily="18" charset="-127"/>
                  <a:ea typeface="08서울남산체 M" panose="02020603020101020101" pitchFamily="18" charset="-127"/>
                </a:rPr>
                <a:t>동아리발표회</a:t>
              </a:r>
              <a:r>
                <a:rPr lang="en-US" altLang="ko-KR" sz="6800" spc="-212" dirty="0">
                  <a:solidFill>
                    <a:srgbClr val="006600"/>
                  </a:solidFill>
                  <a:latin typeface="08서울남산체 M" panose="02020603020101020101" pitchFamily="18" charset="-127"/>
                  <a:ea typeface="08서울남산체 M" panose="02020603020101020101" pitchFamily="18" charset="-127"/>
                </a:rPr>
                <a:t> </a:t>
              </a:r>
              <a:r>
                <a:rPr lang="en-US" altLang="ko-KR" sz="6800" spc="-212" dirty="0" smtClean="0">
                  <a:solidFill>
                    <a:srgbClr val="006600"/>
                  </a:solidFill>
                  <a:latin typeface="08서울남산체 M" panose="02020603020101020101" pitchFamily="18" charset="-127"/>
                  <a:ea typeface="08서울남산체 M" panose="02020603020101020101" pitchFamily="18" charset="-127"/>
                </a:rPr>
                <a:t> </a:t>
              </a:r>
              <a:r>
                <a:rPr lang="ko-KR" altLang="en-US" sz="6800" spc="-212" dirty="0" err="1" smtClean="0">
                  <a:solidFill>
                    <a:srgbClr val="006600"/>
                  </a:solidFill>
                  <a:latin typeface="08서울남산체 M" panose="02020603020101020101" pitchFamily="18" charset="-127"/>
                  <a:ea typeface="08서울남산체 M" panose="02020603020101020101" pitchFamily="18" charset="-127"/>
                </a:rPr>
                <a:t>코스프레</a:t>
              </a:r>
              <a:r>
                <a:rPr lang="en-US" altLang="ko-KR" sz="6800" spc="-212" dirty="0">
                  <a:solidFill>
                    <a:srgbClr val="006600"/>
                  </a:solidFill>
                  <a:latin typeface="08서울남산체 M" panose="02020603020101020101" pitchFamily="18" charset="-127"/>
                  <a:ea typeface="08서울남산체 M" panose="02020603020101020101" pitchFamily="18" charset="-127"/>
                </a:rPr>
                <a:t> </a:t>
              </a:r>
              <a:r>
                <a:rPr lang="en-US" altLang="ko-KR" sz="6800" spc="-212" dirty="0" smtClean="0">
                  <a:solidFill>
                    <a:srgbClr val="006600"/>
                  </a:solidFill>
                  <a:latin typeface="08서울남산체 M" panose="02020603020101020101" pitchFamily="18" charset="-127"/>
                  <a:ea typeface="08서울남산체 M" panose="02020603020101020101" pitchFamily="18" charset="-127"/>
                </a:rPr>
                <a:t> </a:t>
              </a:r>
              <a:r>
                <a:rPr lang="ko-KR" altLang="en-US" sz="6800" spc="-212" dirty="0" err="1" smtClean="0">
                  <a:solidFill>
                    <a:srgbClr val="006600"/>
                  </a:solidFill>
                  <a:latin typeface="08서울남산체 M" panose="02020603020101020101" pitchFamily="18" charset="-127"/>
                  <a:ea typeface="08서울남산체 M" panose="02020603020101020101" pitchFamily="18" charset="-127"/>
                </a:rPr>
                <a:t>복면가왕</a:t>
              </a:r>
              <a:endParaRPr lang="en-US" altLang="ko-KR" sz="6800" spc="-212" baseline="30000" dirty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 rot="5400000">
              <a:off x="15997397" y="3288298"/>
              <a:ext cx="8563600" cy="186204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altLang="ko-KR" sz="11500" spc="-212" dirty="0">
                  <a:solidFill>
                    <a:srgbClr val="D9A628"/>
                  </a:solidFill>
                  <a:latin typeface="08서울남산체 EB" panose="02020603020101020101" pitchFamily="18" charset="-127"/>
                  <a:ea typeface="08서울남산체 EB" panose="02020603020101020101" pitchFamily="18" charset="-127"/>
                </a:rPr>
                <a:t>2015 </a:t>
              </a:r>
              <a:r>
                <a:rPr lang="ko-KR" altLang="en-US" sz="11500" spc="-212" dirty="0" err="1" smtClean="0">
                  <a:solidFill>
                    <a:srgbClr val="D9A628"/>
                  </a:solidFill>
                  <a:latin typeface="08서울남산체 EB" panose="02020603020101020101" pitchFamily="18" charset="-127"/>
                  <a:ea typeface="08서울남산체 EB" panose="02020603020101020101" pitchFamily="18" charset="-127"/>
                </a:rPr>
                <a:t>소향제</a:t>
              </a:r>
              <a:endParaRPr lang="en-US" altLang="ko-KR" sz="8800" spc="-212" baseline="30000" dirty="0">
                <a:solidFill>
                  <a:srgbClr val="0066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526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>
            <a:grpSpLocks noChangeAspect="1"/>
          </p:cNvGrpSpPr>
          <p:nvPr/>
        </p:nvGrpSpPr>
        <p:grpSpPr>
          <a:xfrm>
            <a:off x="4492864" y="7382905"/>
            <a:ext cx="12397897" cy="16777253"/>
            <a:chOff x="5382460" y="7151236"/>
            <a:chExt cx="10590174" cy="14330981"/>
          </a:xfrm>
        </p:grpSpPr>
        <p:grpSp>
          <p:nvGrpSpPr>
            <p:cNvPr id="433" name="그룹 432"/>
            <p:cNvGrpSpPr/>
            <p:nvPr/>
          </p:nvGrpSpPr>
          <p:grpSpPr>
            <a:xfrm>
              <a:off x="7176210" y="7151236"/>
              <a:ext cx="7110706" cy="3675552"/>
              <a:chOff x="7176210" y="7208386"/>
              <a:chExt cx="7110706" cy="3675552"/>
            </a:xfrm>
          </p:grpSpPr>
          <p:sp>
            <p:nvSpPr>
              <p:cNvPr id="327" name="자유형 326"/>
              <p:cNvSpPr/>
              <p:nvPr/>
            </p:nvSpPr>
            <p:spPr>
              <a:xfrm rot="2400000">
                <a:off x="9775916" y="7252411"/>
                <a:ext cx="1852061" cy="1583518"/>
              </a:xfrm>
              <a:custGeom>
                <a:avLst/>
                <a:gdLst>
                  <a:gd name="connsiteX0" fmla="*/ 77980 w 1852061"/>
                  <a:gd name="connsiteY0" fmla="*/ 965660 h 1583518"/>
                  <a:gd name="connsiteX1" fmla="*/ 137459 w 1852061"/>
                  <a:gd name="connsiteY1" fmla="*/ 953554 h 1583518"/>
                  <a:gd name="connsiteX2" fmla="*/ 965656 w 1852061"/>
                  <a:gd name="connsiteY2" fmla="*/ 543049 h 1583518"/>
                  <a:gd name="connsiteX3" fmla="*/ 1368734 w 1852061"/>
                  <a:gd name="connsiteY3" fmla="*/ 76290 h 1583518"/>
                  <a:gd name="connsiteX4" fmla="*/ 1412217 w 1852061"/>
                  <a:gd name="connsiteY4" fmla="*/ 0 h 1583518"/>
                  <a:gd name="connsiteX5" fmla="*/ 1757912 w 1852061"/>
                  <a:gd name="connsiteY5" fmla="*/ 0 h 1583518"/>
                  <a:gd name="connsiteX6" fmla="*/ 1761096 w 1852061"/>
                  <a:gd name="connsiteY6" fmla="*/ 220688 h 1583518"/>
                  <a:gd name="connsiteX7" fmla="*/ 1838378 w 1852061"/>
                  <a:gd name="connsiteY7" fmla="*/ 948274 h 1583518"/>
                  <a:gd name="connsiteX8" fmla="*/ 1852061 w 1852061"/>
                  <a:gd name="connsiteY8" fmla="*/ 1018768 h 1583518"/>
                  <a:gd name="connsiteX9" fmla="*/ 1103100 w 1852061"/>
                  <a:gd name="connsiteY9" fmla="*/ 1018767 h 1583518"/>
                  <a:gd name="connsiteX10" fmla="*/ 1003519 w 1852061"/>
                  <a:gd name="connsiteY10" fmla="*/ 1583518 h 1583518"/>
                  <a:gd name="connsiteX11" fmla="*/ 998912 w 1852061"/>
                  <a:gd name="connsiteY11" fmla="*/ 1583337 h 1583518"/>
                  <a:gd name="connsiteX12" fmla="*/ 74818 w 1852061"/>
                  <a:gd name="connsiteY12" fmla="*/ 1429448 h 1583518"/>
                  <a:gd name="connsiteX13" fmla="*/ 0 w 1852061"/>
                  <a:gd name="connsiteY13" fmla="*/ 1407905 h 1583518"/>
                  <a:gd name="connsiteX14" fmla="*/ 77980 w 1852061"/>
                  <a:gd name="connsiteY14" fmla="*/ 965660 h 15835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852061" h="1583518">
                    <a:moveTo>
                      <a:pt x="77980" y="965660"/>
                    </a:moveTo>
                    <a:lnTo>
                      <a:pt x="137459" y="953554"/>
                    </a:lnTo>
                    <a:cubicBezTo>
                      <a:pt x="445865" y="879624"/>
                      <a:pt x="726024" y="744124"/>
                      <a:pt x="965656" y="543049"/>
                    </a:cubicBezTo>
                    <a:cubicBezTo>
                      <a:pt x="1125410" y="408999"/>
                      <a:pt x="1259591" y="252150"/>
                      <a:pt x="1368734" y="76290"/>
                    </a:cubicBezTo>
                    <a:lnTo>
                      <a:pt x="1412217" y="0"/>
                    </a:lnTo>
                    <a:lnTo>
                      <a:pt x="1757912" y="0"/>
                    </a:lnTo>
                    <a:lnTo>
                      <a:pt x="1761096" y="220688"/>
                    </a:lnTo>
                    <a:cubicBezTo>
                      <a:pt x="1770111" y="458797"/>
                      <a:pt x="1795928" y="701995"/>
                      <a:pt x="1838378" y="948274"/>
                    </a:cubicBezTo>
                    <a:lnTo>
                      <a:pt x="1852061" y="1018768"/>
                    </a:lnTo>
                    <a:lnTo>
                      <a:pt x="1103100" y="1018767"/>
                    </a:lnTo>
                    <a:lnTo>
                      <a:pt x="1003519" y="1583518"/>
                    </a:lnTo>
                    <a:lnTo>
                      <a:pt x="998912" y="1583337"/>
                    </a:lnTo>
                    <a:cubicBezTo>
                      <a:pt x="696532" y="1563535"/>
                      <a:pt x="386959" y="1511832"/>
                      <a:pt x="74818" y="1429448"/>
                    </a:cubicBezTo>
                    <a:lnTo>
                      <a:pt x="0" y="1407905"/>
                    </a:lnTo>
                    <a:lnTo>
                      <a:pt x="77980" y="965660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solidFill>
                  <a:srgbClr val="008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25" name="자유형 324"/>
              <p:cNvSpPr/>
              <p:nvPr/>
            </p:nvSpPr>
            <p:spPr>
              <a:xfrm rot="2400000">
                <a:off x="7848758" y="8272028"/>
                <a:ext cx="1236842" cy="2611910"/>
              </a:xfrm>
              <a:custGeom>
                <a:avLst/>
                <a:gdLst>
                  <a:gd name="connsiteX0" fmla="*/ 296855 w 1236842"/>
                  <a:gd name="connsiteY0" fmla="*/ 0 h 2611910"/>
                  <a:gd name="connsiteX1" fmla="*/ 470693 w 1236842"/>
                  <a:gd name="connsiteY1" fmla="*/ 83491 h 2611910"/>
                  <a:gd name="connsiteX2" fmla="*/ 1163831 w 1236842"/>
                  <a:gd name="connsiteY2" fmla="*/ 485836 h 2611910"/>
                  <a:gd name="connsiteX3" fmla="*/ 1236842 w 1236842"/>
                  <a:gd name="connsiteY3" fmla="*/ 535919 h 2611910"/>
                  <a:gd name="connsiteX4" fmla="*/ 900694 w 1236842"/>
                  <a:gd name="connsiteY4" fmla="*/ 2442301 h 2611910"/>
                  <a:gd name="connsiteX5" fmla="*/ 872676 w 1236842"/>
                  <a:gd name="connsiteY5" fmla="*/ 2541603 h 2611910"/>
                  <a:gd name="connsiteX6" fmla="*/ 836473 w 1236842"/>
                  <a:gd name="connsiteY6" fmla="*/ 2611910 h 2611910"/>
                  <a:gd name="connsiteX7" fmla="*/ 719297 w 1236842"/>
                  <a:gd name="connsiteY7" fmla="*/ 2500135 h 2611910"/>
                  <a:gd name="connsiteX8" fmla="*/ 218207 w 1236842"/>
                  <a:gd name="connsiteY8" fmla="*/ 1957110 h 2611910"/>
                  <a:gd name="connsiteX9" fmla="*/ 60907 w 1236842"/>
                  <a:gd name="connsiteY9" fmla="*/ 1763531 h 2611910"/>
                  <a:gd name="connsiteX10" fmla="*/ 0 w 1236842"/>
                  <a:gd name="connsiteY10" fmla="*/ 1683540 h 2611910"/>
                  <a:gd name="connsiteX11" fmla="*/ 296855 w 1236842"/>
                  <a:gd name="connsiteY11" fmla="*/ 0 h 2611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36842" h="2611910">
                    <a:moveTo>
                      <a:pt x="296855" y="0"/>
                    </a:moveTo>
                    <a:lnTo>
                      <a:pt x="470693" y="83491"/>
                    </a:lnTo>
                    <a:cubicBezTo>
                      <a:pt x="704195" y="201378"/>
                      <a:pt x="935891" y="335664"/>
                      <a:pt x="1163831" y="485836"/>
                    </a:cubicBezTo>
                    <a:lnTo>
                      <a:pt x="1236842" y="535919"/>
                    </a:lnTo>
                    <a:lnTo>
                      <a:pt x="900694" y="2442301"/>
                    </a:lnTo>
                    <a:cubicBezTo>
                      <a:pt x="894587" y="2476933"/>
                      <a:pt x="885116" y="2510125"/>
                      <a:pt x="872676" y="2541603"/>
                    </a:cubicBezTo>
                    <a:lnTo>
                      <a:pt x="836473" y="2611910"/>
                    </a:lnTo>
                    <a:lnTo>
                      <a:pt x="719297" y="2500135"/>
                    </a:lnTo>
                    <a:cubicBezTo>
                      <a:pt x="547048" y="2330514"/>
                      <a:pt x="379506" y="2149338"/>
                      <a:pt x="218207" y="1957110"/>
                    </a:cubicBezTo>
                    <a:cubicBezTo>
                      <a:pt x="164441" y="1893033"/>
                      <a:pt x="112005" y="1828487"/>
                      <a:pt x="60907" y="1763531"/>
                    </a:cubicBezTo>
                    <a:lnTo>
                      <a:pt x="0" y="1683540"/>
                    </a:lnTo>
                    <a:lnTo>
                      <a:pt x="296855" y="0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solidFill>
                  <a:srgbClr val="00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22" name="자유형 321"/>
              <p:cNvSpPr/>
              <p:nvPr/>
            </p:nvSpPr>
            <p:spPr>
              <a:xfrm rot="2400000">
                <a:off x="12419320" y="9353398"/>
                <a:ext cx="1778523" cy="1018769"/>
              </a:xfrm>
              <a:custGeom>
                <a:avLst/>
                <a:gdLst>
                  <a:gd name="connsiteX0" fmla="*/ 903543 w 1778523"/>
                  <a:gd name="connsiteY0" fmla="*/ 0 h 1018769"/>
                  <a:gd name="connsiteX1" fmla="*/ 1077419 w 1778523"/>
                  <a:gd name="connsiteY1" fmla="*/ 1 h 1018769"/>
                  <a:gd name="connsiteX2" fmla="*/ 1225436 w 1778523"/>
                  <a:gd name="connsiteY2" fmla="*/ 170858 h 1018769"/>
                  <a:gd name="connsiteX3" fmla="*/ 1673199 w 1778523"/>
                  <a:gd name="connsiteY3" fmla="*/ 758631 h 1018769"/>
                  <a:gd name="connsiteX4" fmla="*/ 1778523 w 1778523"/>
                  <a:gd name="connsiteY4" fmla="*/ 916865 h 1018769"/>
                  <a:gd name="connsiteX5" fmla="*/ 1760453 w 1778523"/>
                  <a:gd name="connsiteY5" fmla="*/ 931775 h 1018769"/>
                  <a:gd name="connsiteX6" fmla="*/ 1475651 w 1778523"/>
                  <a:gd name="connsiteY6" fmla="*/ 1018769 h 1018769"/>
                  <a:gd name="connsiteX7" fmla="*/ 0 w 1778523"/>
                  <a:gd name="connsiteY7" fmla="*/ 1018769 h 1018769"/>
                  <a:gd name="connsiteX8" fmla="*/ 31655 w 1778523"/>
                  <a:gd name="connsiteY8" fmla="*/ 997537 h 1018769"/>
                  <a:gd name="connsiteX9" fmla="*/ 198738 w 1778523"/>
                  <a:gd name="connsiteY9" fmla="*/ 867240 h 1018769"/>
                  <a:gd name="connsiteX10" fmla="*/ 868525 w 1778523"/>
                  <a:gd name="connsiteY10" fmla="*/ 65628 h 1018769"/>
                  <a:gd name="connsiteX11" fmla="*/ 903543 w 1778523"/>
                  <a:gd name="connsiteY11" fmla="*/ 0 h 10187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778523" h="1018769">
                    <a:moveTo>
                      <a:pt x="903543" y="0"/>
                    </a:moveTo>
                    <a:lnTo>
                      <a:pt x="1077419" y="1"/>
                    </a:lnTo>
                    <a:lnTo>
                      <a:pt x="1225436" y="170858"/>
                    </a:lnTo>
                    <a:cubicBezTo>
                      <a:pt x="1386735" y="363086"/>
                      <a:pt x="1536065" y="559544"/>
                      <a:pt x="1673199" y="758631"/>
                    </a:cubicBezTo>
                    <a:lnTo>
                      <a:pt x="1778523" y="916865"/>
                    </a:lnTo>
                    <a:lnTo>
                      <a:pt x="1760453" y="931775"/>
                    </a:lnTo>
                    <a:cubicBezTo>
                      <a:pt x="1679155" y="986698"/>
                      <a:pt x="1581148" y="1018770"/>
                      <a:pt x="1475651" y="1018769"/>
                    </a:cubicBezTo>
                    <a:lnTo>
                      <a:pt x="0" y="1018769"/>
                    </a:lnTo>
                    <a:lnTo>
                      <a:pt x="31655" y="997537"/>
                    </a:lnTo>
                    <a:cubicBezTo>
                      <a:pt x="88617" y="956315"/>
                      <a:pt x="144336" y="912889"/>
                      <a:pt x="198738" y="867240"/>
                    </a:cubicBezTo>
                    <a:cubicBezTo>
                      <a:pt x="470749" y="638996"/>
                      <a:pt x="693751" y="368689"/>
                      <a:pt x="868525" y="65628"/>
                    </a:cubicBezTo>
                    <a:lnTo>
                      <a:pt x="903543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87" name="자유형 286"/>
              <p:cNvSpPr/>
              <p:nvPr/>
            </p:nvSpPr>
            <p:spPr>
              <a:xfrm rot="2400000">
                <a:off x="10094802" y="7208386"/>
                <a:ext cx="1334237" cy="965660"/>
              </a:xfrm>
              <a:custGeom>
                <a:avLst/>
                <a:gdLst>
                  <a:gd name="connsiteX0" fmla="*/ 302039 w 1334237"/>
                  <a:gd name="connsiteY0" fmla="*/ 111886 h 965660"/>
                  <a:gd name="connsiteX1" fmla="*/ 304452 w 1334237"/>
                  <a:gd name="connsiteY1" fmla="*/ 110521 h 965660"/>
                  <a:gd name="connsiteX2" fmla="*/ 332964 w 1334237"/>
                  <a:gd name="connsiteY2" fmla="*/ 86996 h 965660"/>
                  <a:gd name="connsiteX3" fmla="*/ 617767 w 1334237"/>
                  <a:gd name="connsiteY3" fmla="*/ 0 h 965660"/>
                  <a:gd name="connsiteX4" fmla="*/ 1334237 w 1334237"/>
                  <a:gd name="connsiteY4" fmla="*/ 0 h 965660"/>
                  <a:gd name="connsiteX5" fmla="*/ 1290754 w 1334237"/>
                  <a:gd name="connsiteY5" fmla="*/ 76290 h 965660"/>
                  <a:gd name="connsiteX6" fmla="*/ 887676 w 1334237"/>
                  <a:gd name="connsiteY6" fmla="*/ 543049 h 965660"/>
                  <a:gd name="connsiteX7" fmla="*/ 59479 w 1334237"/>
                  <a:gd name="connsiteY7" fmla="*/ 953554 h 965660"/>
                  <a:gd name="connsiteX8" fmla="*/ 0 w 1334237"/>
                  <a:gd name="connsiteY8" fmla="*/ 965660 h 965660"/>
                  <a:gd name="connsiteX9" fmla="*/ 92565 w 1334237"/>
                  <a:gd name="connsiteY9" fmla="*/ 440695 h 965660"/>
                  <a:gd name="connsiteX10" fmla="*/ 227694 w 1334237"/>
                  <a:gd name="connsiteY10" fmla="*/ 175328 h 965660"/>
                  <a:gd name="connsiteX11" fmla="*/ 255816 w 1334237"/>
                  <a:gd name="connsiteY11" fmla="*/ 151330 h 965660"/>
                  <a:gd name="connsiteX12" fmla="*/ 257577 w 1334237"/>
                  <a:gd name="connsiteY12" fmla="*/ 149195 h 965660"/>
                  <a:gd name="connsiteX13" fmla="*/ 279938 w 1334237"/>
                  <a:gd name="connsiteY13" fmla="*/ 130746 h 965660"/>
                  <a:gd name="connsiteX14" fmla="*/ 302039 w 1334237"/>
                  <a:gd name="connsiteY14" fmla="*/ 111886 h 9656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334237" h="965660">
                    <a:moveTo>
                      <a:pt x="302039" y="111886"/>
                    </a:moveTo>
                    <a:lnTo>
                      <a:pt x="304452" y="110521"/>
                    </a:lnTo>
                    <a:lnTo>
                      <a:pt x="332964" y="86996"/>
                    </a:lnTo>
                    <a:cubicBezTo>
                      <a:pt x="414263" y="32071"/>
                      <a:pt x="512269" y="1"/>
                      <a:pt x="617767" y="0"/>
                    </a:cubicBezTo>
                    <a:lnTo>
                      <a:pt x="1334237" y="0"/>
                    </a:lnTo>
                    <a:lnTo>
                      <a:pt x="1290754" y="76290"/>
                    </a:lnTo>
                    <a:cubicBezTo>
                      <a:pt x="1181611" y="252150"/>
                      <a:pt x="1047430" y="408999"/>
                      <a:pt x="887676" y="543049"/>
                    </a:cubicBezTo>
                    <a:cubicBezTo>
                      <a:pt x="648044" y="744124"/>
                      <a:pt x="367885" y="879624"/>
                      <a:pt x="59479" y="953554"/>
                    </a:cubicBezTo>
                    <a:lnTo>
                      <a:pt x="0" y="965660"/>
                    </a:lnTo>
                    <a:lnTo>
                      <a:pt x="92565" y="440695"/>
                    </a:lnTo>
                    <a:cubicBezTo>
                      <a:pt x="110884" y="336801"/>
                      <a:pt x="159486" y="245853"/>
                      <a:pt x="227694" y="175328"/>
                    </a:cubicBezTo>
                    <a:lnTo>
                      <a:pt x="255816" y="151330"/>
                    </a:lnTo>
                    <a:lnTo>
                      <a:pt x="257577" y="149195"/>
                    </a:lnTo>
                    <a:lnTo>
                      <a:pt x="279938" y="130746"/>
                    </a:lnTo>
                    <a:lnTo>
                      <a:pt x="302039" y="11188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86" name="자유형 285"/>
              <p:cNvSpPr/>
              <p:nvPr/>
            </p:nvSpPr>
            <p:spPr>
              <a:xfrm rot="2400000">
                <a:off x="8978000" y="8061056"/>
                <a:ext cx="1125069" cy="1225267"/>
              </a:xfrm>
              <a:custGeom>
                <a:avLst/>
                <a:gdLst>
                  <a:gd name="connsiteX0" fmla="*/ 121550 w 1125069"/>
                  <a:gd name="connsiteY0" fmla="*/ 0 h 1225267"/>
                  <a:gd name="connsiteX1" fmla="*/ 196368 w 1125069"/>
                  <a:gd name="connsiteY1" fmla="*/ 21543 h 1225267"/>
                  <a:gd name="connsiteX2" fmla="*/ 1120462 w 1125069"/>
                  <a:gd name="connsiteY2" fmla="*/ 175432 h 1225267"/>
                  <a:gd name="connsiteX3" fmla="*/ 1125069 w 1125069"/>
                  <a:gd name="connsiteY3" fmla="*/ 175613 h 1225267"/>
                  <a:gd name="connsiteX4" fmla="*/ 939987 w 1125069"/>
                  <a:gd name="connsiteY4" fmla="*/ 1225267 h 1225267"/>
                  <a:gd name="connsiteX5" fmla="*/ 866976 w 1125069"/>
                  <a:gd name="connsiteY5" fmla="*/ 1175184 h 1225267"/>
                  <a:gd name="connsiteX6" fmla="*/ 173838 w 1125069"/>
                  <a:gd name="connsiteY6" fmla="*/ 772839 h 1225267"/>
                  <a:gd name="connsiteX7" fmla="*/ 0 w 1125069"/>
                  <a:gd name="connsiteY7" fmla="*/ 689348 h 1225267"/>
                  <a:gd name="connsiteX8" fmla="*/ 121550 w 1125069"/>
                  <a:gd name="connsiteY8" fmla="*/ 0 h 12252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25069" h="1225267">
                    <a:moveTo>
                      <a:pt x="121550" y="0"/>
                    </a:moveTo>
                    <a:lnTo>
                      <a:pt x="196368" y="21543"/>
                    </a:lnTo>
                    <a:cubicBezTo>
                      <a:pt x="508509" y="103927"/>
                      <a:pt x="818082" y="155630"/>
                      <a:pt x="1120462" y="175432"/>
                    </a:cubicBezTo>
                    <a:lnTo>
                      <a:pt x="1125069" y="175613"/>
                    </a:lnTo>
                    <a:lnTo>
                      <a:pt x="939987" y="1225267"/>
                    </a:lnTo>
                    <a:lnTo>
                      <a:pt x="866976" y="1175184"/>
                    </a:lnTo>
                    <a:cubicBezTo>
                      <a:pt x="639036" y="1025012"/>
                      <a:pt x="407340" y="890726"/>
                      <a:pt x="173838" y="772839"/>
                    </a:cubicBezTo>
                    <a:lnTo>
                      <a:pt x="0" y="689348"/>
                    </a:lnTo>
                    <a:lnTo>
                      <a:pt x="121550" y="0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solidFill>
                  <a:srgbClr val="008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85" name="자유형 284"/>
              <p:cNvSpPr/>
              <p:nvPr/>
            </p:nvSpPr>
            <p:spPr>
              <a:xfrm rot="2400000">
                <a:off x="11246027" y="8607888"/>
                <a:ext cx="2348179" cy="1018769"/>
              </a:xfrm>
              <a:custGeom>
                <a:avLst/>
                <a:gdLst>
                  <a:gd name="connsiteX0" fmla="*/ 0 w 2348179"/>
                  <a:gd name="connsiteY0" fmla="*/ 1 h 1018769"/>
                  <a:gd name="connsiteX1" fmla="*/ 2348179 w 2348179"/>
                  <a:gd name="connsiteY1" fmla="*/ 0 h 1018769"/>
                  <a:gd name="connsiteX2" fmla="*/ 2313161 w 2348179"/>
                  <a:gd name="connsiteY2" fmla="*/ 65628 h 1018769"/>
                  <a:gd name="connsiteX3" fmla="*/ 1643374 w 2348179"/>
                  <a:gd name="connsiteY3" fmla="*/ 867240 h 1018769"/>
                  <a:gd name="connsiteX4" fmla="*/ 1476291 w 2348179"/>
                  <a:gd name="connsiteY4" fmla="*/ 997537 h 1018769"/>
                  <a:gd name="connsiteX5" fmla="*/ 1444636 w 2348179"/>
                  <a:gd name="connsiteY5" fmla="*/ 1018769 h 1018769"/>
                  <a:gd name="connsiteX6" fmla="*/ 94149 w 2348179"/>
                  <a:gd name="connsiteY6" fmla="*/ 1018769 h 1018769"/>
                  <a:gd name="connsiteX7" fmla="*/ 80466 w 2348179"/>
                  <a:gd name="connsiteY7" fmla="*/ 948275 h 1018769"/>
                  <a:gd name="connsiteX8" fmla="*/ 3184 w 2348179"/>
                  <a:gd name="connsiteY8" fmla="*/ 220689 h 1018769"/>
                  <a:gd name="connsiteX9" fmla="*/ 0 w 2348179"/>
                  <a:gd name="connsiteY9" fmla="*/ 1 h 10187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348179" h="1018769">
                    <a:moveTo>
                      <a:pt x="0" y="1"/>
                    </a:moveTo>
                    <a:lnTo>
                      <a:pt x="2348179" y="0"/>
                    </a:lnTo>
                    <a:lnTo>
                      <a:pt x="2313161" y="65628"/>
                    </a:lnTo>
                    <a:cubicBezTo>
                      <a:pt x="2138387" y="368689"/>
                      <a:pt x="1915385" y="638996"/>
                      <a:pt x="1643374" y="867240"/>
                    </a:cubicBezTo>
                    <a:cubicBezTo>
                      <a:pt x="1588972" y="912889"/>
                      <a:pt x="1533253" y="956315"/>
                      <a:pt x="1476291" y="997537"/>
                    </a:cubicBezTo>
                    <a:lnTo>
                      <a:pt x="1444636" y="1018769"/>
                    </a:lnTo>
                    <a:lnTo>
                      <a:pt x="94149" y="1018769"/>
                    </a:lnTo>
                    <a:lnTo>
                      <a:pt x="80466" y="948275"/>
                    </a:lnTo>
                    <a:cubicBezTo>
                      <a:pt x="38016" y="701996"/>
                      <a:pt x="12199" y="458798"/>
                      <a:pt x="3184" y="220689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solidFill>
                  <a:srgbClr val="00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80" name="자유형 279"/>
              <p:cNvSpPr/>
              <p:nvPr/>
            </p:nvSpPr>
            <p:spPr>
              <a:xfrm rot="2400000">
                <a:off x="7176210" y="9565058"/>
                <a:ext cx="946892" cy="1179776"/>
              </a:xfrm>
              <a:custGeom>
                <a:avLst/>
                <a:gdLst>
                  <a:gd name="connsiteX0" fmla="*/ 110419 w 946892"/>
                  <a:gd name="connsiteY0" fmla="*/ 0 h 1179776"/>
                  <a:gd name="connsiteX1" fmla="*/ 171326 w 946892"/>
                  <a:gd name="connsiteY1" fmla="*/ 79991 h 1179776"/>
                  <a:gd name="connsiteX2" fmla="*/ 328626 w 946892"/>
                  <a:gd name="connsiteY2" fmla="*/ 273570 h 1179776"/>
                  <a:gd name="connsiteX3" fmla="*/ 829716 w 946892"/>
                  <a:gd name="connsiteY3" fmla="*/ 816595 h 1179776"/>
                  <a:gd name="connsiteX4" fmla="*/ 946892 w 946892"/>
                  <a:gd name="connsiteY4" fmla="*/ 928370 h 1179776"/>
                  <a:gd name="connsiteX5" fmla="*/ 937260 w 946892"/>
                  <a:gd name="connsiteY5" fmla="*/ 947073 h 1179776"/>
                  <a:gd name="connsiteX6" fmla="*/ 421014 w 946892"/>
                  <a:gd name="connsiteY6" fmla="*/ 1171953 h 1179776"/>
                  <a:gd name="connsiteX7" fmla="*/ 7823 w 946892"/>
                  <a:gd name="connsiteY7" fmla="*/ 581854 h 1179776"/>
                  <a:gd name="connsiteX8" fmla="*/ 110419 w 946892"/>
                  <a:gd name="connsiteY8" fmla="*/ 0 h 11797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46892" h="1179776">
                    <a:moveTo>
                      <a:pt x="110419" y="0"/>
                    </a:moveTo>
                    <a:lnTo>
                      <a:pt x="171326" y="79991"/>
                    </a:lnTo>
                    <a:cubicBezTo>
                      <a:pt x="222424" y="144947"/>
                      <a:pt x="274860" y="209493"/>
                      <a:pt x="328626" y="273570"/>
                    </a:cubicBezTo>
                    <a:cubicBezTo>
                      <a:pt x="489925" y="465798"/>
                      <a:pt x="657467" y="646974"/>
                      <a:pt x="829716" y="816595"/>
                    </a:cubicBezTo>
                    <a:lnTo>
                      <a:pt x="946892" y="928370"/>
                    </a:lnTo>
                    <a:lnTo>
                      <a:pt x="937260" y="947073"/>
                    </a:lnTo>
                    <a:cubicBezTo>
                      <a:pt x="829359" y="1113694"/>
                      <a:pt x="628801" y="1208592"/>
                      <a:pt x="421014" y="1171953"/>
                    </a:cubicBezTo>
                    <a:cubicBezTo>
                      <a:pt x="143965" y="1123102"/>
                      <a:pt x="-41029" y="858905"/>
                      <a:pt x="7823" y="581854"/>
                    </a:cubicBezTo>
                    <a:lnTo>
                      <a:pt x="110419" y="0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solidFill>
                  <a:srgbClr val="008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79" name="자유형 278"/>
              <p:cNvSpPr/>
              <p:nvPr/>
            </p:nvSpPr>
            <p:spPr>
              <a:xfrm rot="2400000">
                <a:off x="13379299" y="9777966"/>
                <a:ext cx="907617" cy="916865"/>
              </a:xfrm>
              <a:custGeom>
                <a:avLst/>
                <a:gdLst>
                  <a:gd name="connsiteX0" fmla="*/ 0 w 907617"/>
                  <a:gd name="connsiteY0" fmla="*/ 1 h 916865"/>
                  <a:gd name="connsiteX1" fmla="*/ 398233 w 907617"/>
                  <a:gd name="connsiteY1" fmla="*/ 0 h 916865"/>
                  <a:gd name="connsiteX2" fmla="*/ 907617 w 907617"/>
                  <a:gd name="connsiteY2" fmla="*/ 509385 h 916865"/>
                  <a:gd name="connsiteX3" fmla="*/ 907616 w 907617"/>
                  <a:gd name="connsiteY3" fmla="*/ 509384 h 916865"/>
                  <a:gd name="connsiteX4" fmla="*/ 758422 w 907617"/>
                  <a:gd name="connsiteY4" fmla="*/ 869574 h 916865"/>
                  <a:gd name="connsiteX5" fmla="*/ 701104 w 907617"/>
                  <a:gd name="connsiteY5" fmla="*/ 916865 h 916865"/>
                  <a:gd name="connsiteX6" fmla="*/ 595780 w 907617"/>
                  <a:gd name="connsiteY6" fmla="*/ 758631 h 916865"/>
                  <a:gd name="connsiteX7" fmla="*/ 148017 w 907617"/>
                  <a:gd name="connsiteY7" fmla="*/ 170858 h 916865"/>
                  <a:gd name="connsiteX8" fmla="*/ 0 w 907617"/>
                  <a:gd name="connsiteY8" fmla="*/ 1 h 9168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07617" h="916865">
                    <a:moveTo>
                      <a:pt x="0" y="1"/>
                    </a:moveTo>
                    <a:lnTo>
                      <a:pt x="398233" y="0"/>
                    </a:lnTo>
                    <a:cubicBezTo>
                      <a:pt x="679559" y="1"/>
                      <a:pt x="907618" y="228060"/>
                      <a:pt x="907617" y="509385"/>
                    </a:cubicBezTo>
                    <a:lnTo>
                      <a:pt x="907616" y="509384"/>
                    </a:lnTo>
                    <a:cubicBezTo>
                      <a:pt x="907617" y="650048"/>
                      <a:pt x="850602" y="777393"/>
                      <a:pt x="758422" y="869574"/>
                    </a:cubicBezTo>
                    <a:lnTo>
                      <a:pt x="701104" y="916865"/>
                    </a:lnTo>
                    <a:lnTo>
                      <a:pt x="595780" y="758631"/>
                    </a:lnTo>
                    <a:cubicBezTo>
                      <a:pt x="458646" y="559544"/>
                      <a:pt x="309316" y="363086"/>
                      <a:pt x="148017" y="170858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solidFill>
                  <a:srgbClr val="008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32" name="그룹 431"/>
            <p:cNvGrpSpPr/>
            <p:nvPr/>
          </p:nvGrpSpPr>
          <p:grpSpPr>
            <a:xfrm>
              <a:off x="6313564" y="11592912"/>
              <a:ext cx="8935765" cy="4373876"/>
              <a:chOff x="6313564" y="11650062"/>
              <a:chExt cx="8935765" cy="4373876"/>
            </a:xfrm>
          </p:grpSpPr>
          <p:sp>
            <p:nvSpPr>
              <p:cNvPr id="321" name="자유형 320"/>
              <p:cNvSpPr/>
              <p:nvPr/>
            </p:nvSpPr>
            <p:spPr>
              <a:xfrm rot="2400000">
                <a:off x="9841773" y="12186479"/>
                <a:ext cx="2954895" cy="1418487"/>
              </a:xfrm>
              <a:custGeom>
                <a:avLst/>
                <a:gdLst>
                  <a:gd name="connsiteX0" fmla="*/ 150419 w 2954895"/>
                  <a:gd name="connsiteY0" fmla="*/ 149196 h 1418487"/>
                  <a:gd name="connsiteX1" fmla="*/ 172774 w 2954895"/>
                  <a:gd name="connsiteY1" fmla="*/ 130754 h 1418487"/>
                  <a:gd name="connsiteX2" fmla="*/ 194883 w 2954895"/>
                  <a:gd name="connsiteY2" fmla="*/ 111886 h 1418487"/>
                  <a:gd name="connsiteX3" fmla="*/ 197296 w 2954895"/>
                  <a:gd name="connsiteY3" fmla="*/ 110520 h 1418487"/>
                  <a:gd name="connsiteX4" fmla="*/ 225808 w 2954895"/>
                  <a:gd name="connsiteY4" fmla="*/ 86995 h 1418487"/>
                  <a:gd name="connsiteX5" fmla="*/ 510609 w 2954895"/>
                  <a:gd name="connsiteY5" fmla="*/ 0 h 1418487"/>
                  <a:gd name="connsiteX6" fmla="*/ 2917558 w 2954895"/>
                  <a:gd name="connsiteY6" fmla="*/ 0 h 1418487"/>
                  <a:gd name="connsiteX7" fmla="*/ 2935864 w 2954895"/>
                  <a:gd name="connsiteY7" fmla="*/ 152944 h 1418487"/>
                  <a:gd name="connsiteX8" fmla="*/ 2938145 w 2954895"/>
                  <a:gd name="connsiteY8" fmla="*/ 878651 h 1418487"/>
                  <a:gd name="connsiteX9" fmla="*/ 2920173 w 2954895"/>
                  <a:gd name="connsiteY9" fmla="*/ 1018768 h 1418487"/>
                  <a:gd name="connsiteX10" fmla="*/ 917963 w 2954895"/>
                  <a:gd name="connsiteY10" fmla="*/ 1018768 h 1418487"/>
                  <a:gd name="connsiteX11" fmla="*/ 847481 w 2954895"/>
                  <a:gd name="connsiteY11" fmla="*/ 1418487 h 1418487"/>
                  <a:gd name="connsiteX12" fmla="*/ 659254 w 2954895"/>
                  <a:gd name="connsiteY12" fmla="*/ 1217147 h 1418487"/>
                  <a:gd name="connsiteX13" fmla="*/ 462312 w 2954895"/>
                  <a:gd name="connsiteY13" fmla="*/ 990770 h 1418487"/>
                  <a:gd name="connsiteX14" fmla="*/ 95437 w 2954895"/>
                  <a:gd name="connsiteY14" fmla="*/ 520496 h 1418487"/>
                  <a:gd name="connsiteX15" fmla="*/ 0 w 2954895"/>
                  <a:gd name="connsiteY15" fmla="*/ 383562 h 1418487"/>
                  <a:gd name="connsiteX16" fmla="*/ 4658 w 2954895"/>
                  <a:gd name="connsiteY16" fmla="*/ 365319 h 1418487"/>
                  <a:gd name="connsiteX17" fmla="*/ 120536 w 2954895"/>
                  <a:gd name="connsiteY17" fmla="*/ 175328 h 1418487"/>
                  <a:gd name="connsiteX18" fmla="*/ 148660 w 2954895"/>
                  <a:gd name="connsiteY18" fmla="*/ 151329 h 1418487"/>
                  <a:gd name="connsiteX19" fmla="*/ 150419 w 2954895"/>
                  <a:gd name="connsiteY19" fmla="*/ 149196 h 1418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954895" h="1418487">
                    <a:moveTo>
                      <a:pt x="150419" y="149196"/>
                    </a:moveTo>
                    <a:lnTo>
                      <a:pt x="172774" y="130754"/>
                    </a:lnTo>
                    <a:lnTo>
                      <a:pt x="194883" y="111886"/>
                    </a:lnTo>
                    <a:lnTo>
                      <a:pt x="197296" y="110520"/>
                    </a:lnTo>
                    <a:lnTo>
                      <a:pt x="225808" y="86995"/>
                    </a:lnTo>
                    <a:cubicBezTo>
                      <a:pt x="307106" y="32072"/>
                      <a:pt x="405111" y="1"/>
                      <a:pt x="510609" y="0"/>
                    </a:cubicBezTo>
                    <a:lnTo>
                      <a:pt x="2917558" y="0"/>
                    </a:lnTo>
                    <a:lnTo>
                      <a:pt x="2935864" y="152944"/>
                    </a:lnTo>
                    <a:cubicBezTo>
                      <a:pt x="2960363" y="404698"/>
                      <a:pt x="2961302" y="647863"/>
                      <a:pt x="2938145" y="878651"/>
                    </a:cubicBezTo>
                    <a:lnTo>
                      <a:pt x="2920173" y="1018768"/>
                    </a:lnTo>
                    <a:lnTo>
                      <a:pt x="917963" y="1018768"/>
                    </a:lnTo>
                    <a:lnTo>
                      <a:pt x="847481" y="1418487"/>
                    </a:lnTo>
                    <a:lnTo>
                      <a:pt x="659254" y="1217147"/>
                    </a:lnTo>
                    <a:cubicBezTo>
                      <a:pt x="592659" y="1143313"/>
                      <a:pt x="526988" y="1067848"/>
                      <a:pt x="462312" y="990770"/>
                    </a:cubicBezTo>
                    <a:cubicBezTo>
                      <a:pt x="332961" y="836615"/>
                      <a:pt x="210652" y="679659"/>
                      <a:pt x="95437" y="520496"/>
                    </a:cubicBezTo>
                    <a:lnTo>
                      <a:pt x="0" y="383562"/>
                    </a:lnTo>
                    <a:lnTo>
                      <a:pt x="4658" y="365319"/>
                    </a:lnTo>
                    <a:cubicBezTo>
                      <a:pt x="29254" y="292604"/>
                      <a:pt x="69381" y="228222"/>
                      <a:pt x="120536" y="175328"/>
                    </a:cubicBezTo>
                    <a:lnTo>
                      <a:pt x="148660" y="151329"/>
                    </a:lnTo>
                    <a:lnTo>
                      <a:pt x="150419" y="149196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solidFill>
                  <a:srgbClr val="008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20" name="자유형 319"/>
              <p:cNvSpPr/>
              <p:nvPr/>
            </p:nvSpPr>
            <p:spPr>
              <a:xfrm rot="2400000">
                <a:off x="8868684" y="12253783"/>
                <a:ext cx="1038425" cy="1625971"/>
              </a:xfrm>
              <a:custGeom>
                <a:avLst/>
                <a:gdLst>
                  <a:gd name="connsiteX0" fmla="*/ 250703 w 1038425"/>
                  <a:gd name="connsiteY0" fmla="*/ 0 h 1625971"/>
                  <a:gd name="connsiteX1" fmla="*/ 357494 w 1038425"/>
                  <a:gd name="connsiteY1" fmla="*/ 153224 h 1625971"/>
                  <a:gd name="connsiteX2" fmla="*/ 1034066 w 1038425"/>
                  <a:gd name="connsiteY2" fmla="*/ 1388832 h 1625971"/>
                  <a:gd name="connsiteX3" fmla="*/ 1038425 w 1038425"/>
                  <a:gd name="connsiteY3" fmla="*/ 1399459 h 1625971"/>
                  <a:gd name="connsiteX4" fmla="*/ 998484 w 1038425"/>
                  <a:gd name="connsiteY4" fmla="*/ 1625971 h 1625971"/>
                  <a:gd name="connsiteX5" fmla="*/ 949562 w 1038425"/>
                  <a:gd name="connsiteY5" fmla="*/ 1623672 h 1625971"/>
                  <a:gd name="connsiteX6" fmla="*/ 51758 w 1038425"/>
                  <a:gd name="connsiteY6" fmla="*/ 1439912 h 1625971"/>
                  <a:gd name="connsiteX7" fmla="*/ 0 w 1038425"/>
                  <a:gd name="connsiteY7" fmla="*/ 1421808 h 1625971"/>
                  <a:gd name="connsiteX8" fmla="*/ 250703 w 1038425"/>
                  <a:gd name="connsiteY8" fmla="*/ 0 h 1625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38425" h="1625971">
                    <a:moveTo>
                      <a:pt x="250703" y="0"/>
                    </a:moveTo>
                    <a:lnTo>
                      <a:pt x="357494" y="153224"/>
                    </a:lnTo>
                    <a:cubicBezTo>
                      <a:pt x="627766" y="556272"/>
                      <a:pt x="853550" y="971244"/>
                      <a:pt x="1034066" y="1388832"/>
                    </a:cubicBezTo>
                    <a:lnTo>
                      <a:pt x="1038425" y="1399459"/>
                    </a:lnTo>
                    <a:lnTo>
                      <a:pt x="998484" y="1625971"/>
                    </a:lnTo>
                    <a:lnTo>
                      <a:pt x="949562" y="1623672"/>
                    </a:lnTo>
                    <a:cubicBezTo>
                      <a:pt x="660433" y="1602084"/>
                      <a:pt x="358796" y="1540059"/>
                      <a:pt x="51758" y="1439912"/>
                    </a:cubicBezTo>
                    <a:lnTo>
                      <a:pt x="0" y="1421808"/>
                    </a:lnTo>
                    <a:lnTo>
                      <a:pt x="250703" y="0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solidFill>
                  <a:srgbClr val="00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16" name="자유형 315"/>
              <p:cNvSpPr/>
              <p:nvPr/>
            </p:nvSpPr>
            <p:spPr>
              <a:xfrm rot="2400000">
                <a:off x="13427630" y="14658900"/>
                <a:ext cx="1821699" cy="1018769"/>
              </a:xfrm>
              <a:custGeom>
                <a:avLst/>
                <a:gdLst>
                  <a:gd name="connsiteX0" fmla="*/ 347622 w 1821699"/>
                  <a:gd name="connsiteY0" fmla="*/ 1 h 1018769"/>
                  <a:gd name="connsiteX1" fmla="*/ 1312316 w 1821699"/>
                  <a:gd name="connsiteY1" fmla="*/ 1 h 1018769"/>
                  <a:gd name="connsiteX2" fmla="*/ 1821699 w 1821699"/>
                  <a:gd name="connsiteY2" fmla="*/ 509384 h 1018769"/>
                  <a:gd name="connsiteX3" fmla="*/ 1312315 w 1821699"/>
                  <a:gd name="connsiteY3" fmla="*/ 1018769 h 1018769"/>
                  <a:gd name="connsiteX4" fmla="*/ 0 w 1821699"/>
                  <a:gd name="connsiteY4" fmla="*/ 1018768 h 1018769"/>
                  <a:gd name="connsiteX5" fmla="*/ 62108 w 1821699"/>
                  <a:gd name="connsiteY5" fmla="*/ 876695 h 1018769"/>
                  <a:gd name="connsiteX6" fmla="*/ 330178 w 1821699"/>
                  <a:gd name="connsiteY6" fmla="*/ 74236 h 1018769"/>
                  <a:gd name="connsiteX7" fmla="*/ 347622 w 1821699"/>
                  <a:gd name="connsiteY7" fmla="*/ 1 h 10187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21699" h="1018769">
                    <a:moveTo>
                      <a:pt x="347622" y="1"/>
                    </a:moveTo>
                    <a:lnTo>
                      <a:pt x="1312316" y="1"/>
                    </a:lnTo>
                    <a:cubicBezTo>
                      <a:pt x="1593641" y="0"/>
                      <a:pt x="1821700" y="228059"/>
                      <a:pt x="1821699" y="509384"/>
                    </a:cubicBezTo>
                    <a:cubicBezTo>
                      <a:pt x="1821698" y="790710"/>
                      <a:pt x="1593641" y="1018769"/>
                      <a:pt x="1312315" y="1018769"/>
                    </a:cubicBezTo>
                    <a:lnTo>
                      <a:pt x="0" y="1018768"/>
                    </a:lnTo>
                    <a:lnTo>
                      <a:pt x="62108" y="876695"/>
                    </a:lnTo>
                    <a:cubicBezTo>
                      <a:pt x="170639" y="612495"/>
                      <a:pt x="260118" y="344255"/>
                      <a:pt x="330178" y="74236"/>
                    </a:cubicBezTo>
                    <a:lnTo>
                      <a:pt x="347622" y="1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solidFill>
                  <a:srgbClr val="00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15" name="자유형 314"/>
              <p:cNvSpPr/>
              <p:nvPr/>
            </p:nvSpPr>
            <p:spPr>
              <a:xfrm rot="2400000">
                <a:off x="6313564" y="14680464"/>
                <a:ext cx="1173767" cy="1343474"/>
              </a:xfrm>
              <a:custGeom>
                <a:avLst/>
                <a:gdLst>
                  <a:gd name="connsiteX0" fmla="*/ 91321 w 1173767"/>
                  <a:gd name="connsiteY0" fmla="*/ 272013 h 1343474"/>
                  <a:gd name="connsiteX1" fmla="*/ 165006 w 1173767"/>
                  <a:gd name="connsiteY1" fmla="*/ 261044 h 1343474"/>
                  <a:gd name="connsiteX2" fmla="*/ 1000669 w 1173767"/>
                  <a:gd name="connsiteY2" fmla="*/ 58556 h 1343474"/>
                  <a:gd name="connsiteX3" fmla="*/ 1173767 w 1173767"/>
                  <a:gd name="connsiteY3" fmla="*/ 0 h 1343474"/>
                  <a:gd name="connsiteX4" fmla="*/ 1011113 w 1173767"/>
                  <a:gd name="connsiteY4" fmla="*/ 922460 h 1343474"/>
                  <a:gd name="connsiteX5" fmla="*/ 421014 w 1173767"/>
                  <a:gd name="connsiteY5" fmla="*/ 1335651 h 1343474"/>
                  <a:gd name="connsiteX6" fmla="*/ 7824 w 1173767"/>
                  <a:gd name="connsiteY6" fmla="*/ 745552 h 1343474"/>
                  <a:gd name="connsiteX7" fmla="*/ 91321 w 1173767"/>
                  <a:gd name="connsiteY7" fmla="*/ 272013 h 13434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73767" h="1343474">
                    <a:moveTo>
                      <a:pt x="91321" y="272013"/>
                    </a:moveTo>
                    <a:lnTo>
                      <a:pt x="165006" y="261044"/>
                    </a:lnTo>
                    <a:cubicBezTo>
                      <a:pt x="444231" y="213012"/>
                      <a:pt x="723549" y="145527"/>
                      <a:pt x="1000669" y="58556"/>
                    </a:cubicBezTo>
                    <a:lnTo>
                      <a:pt x="1173767" y="0"/>
                    </a:lnTo>
                    <a:lnTo>
                      <a:pt x="1011113" y="922460"/>
                    </a:lnTo>
                    <a:cubicBezTo>
                      <a:pt x="962261" y="1199510"/>
                      <a:pt x="698065" y="1384503"/>
                      <a:pt x="421014" y="1335651"/>
                    </a:cubicBezTo>
                    <a:cubicBezTo>
                      <a:pt x="143964" y="1286800"/>
                      <a:pt x="-41028" y="1022603"/>
                      <a:pt x="7824" y="745552"/>
                    </a:cubicBezTo>
                    <a:lnTo>
                      <a:pt x="91321" y="272013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solidFill>
                  <a:srgbClr val="00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78" name="자유형 277"/>
              <p:cNvSpPr/>
              <p:nvPr/>
            </p:nvSpPr>
            <p:spPr>
              <a:xfrm rot="2400000">
                <a:off x="9421566" y="11650062"/>
                <a:ext cx="1008076" cy="2284615"/>
              </a:xfrm>
              <a:custGeom>
                <a:avLst/>
                <a:gdLst>
                  <a:gd name="connsiteX0" fmla="*/ 160595 w 1008076"/>
                  <a:gd name="connsiteY0" fmla="*/ 0 h 2284615"/>
                  <a:gd name="connsiteX1" fmla="*/ 256032 w 1008076"/>
                  <a:gd name="connsiteY1" fmla="*/ 136934 h 2284615"/>
                  <a:gd name="connsiteX2" fmla="*/ 622907 w 1008076"/>
                  <a:gd name="connsiteY2" fmla="*/ 607208 h 2284615"/>
                  <a:gd name="connsiteX3" fmla="*/ 819849 w 1008076"/>
                  <a:gd name="connsiteY3" fmla="*/ 833585 h 2284615"/>
                  <a:gd name="connsiteX4" fmla="*/ 1008076 w 1008076"/>
                  <a:gd name="connsiteY4" fmla="*/ 1034925 h 2284615"/>
                  <a:gd name="connsiteX5" fmla="*/ 787722 w 1008076"/>
                  <a:gd name="connsiteY5" fmla="*/ 2284615 h 2284615"/>
                  <a:gd name="connsiteX6" fmla="*/ 783363 w 1008076"/>
                  <a:gd name="connsiteY6" fmla="*/ 2273988 h 2284615"/>
                  <a:gd name="connsiteX7" fmla="*/ 106791 w 1008076"/>
                  <a:gd name="connsiteY7" fmla="*/ 1038380 h 2284615"/>
                  <a:gd name="connsiteX8" fmla="*/ 0 w 1008076"/>
                  <a:gd name="connsiteY8" fmla="*/ 885156 h 2284615"/>
                  <a:gd name="connsiteX9" fmla="*/ 146003 w 1008076"/>
                  <a:gd name="connsiteY9" fmla="*/ 57134 h 2284615"/>
                  <a:gd name="connsiteX10" fmla="*/ 160595 w 1008076"/>
                  <a:gd name="connsiteY10" fmla="*/ 0 h 22846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08076" h="2284615">
                    <a:moveTo>
                      <a:pt x="160595" y="0"/>
                    </a:moveTo>
                    <a:lnTo>
                      <a:pt x="256032" y="136934"/>
                    </a:lnTo>
                    <a:cubicBezTo>
                      <a:pt x="371247" y="296097"/>
                      <a:pt x="493556" y="453053"/>
                      <a:pt x="622907" y="607208"/>
                    </a:cubicBezTo>
                    <a:cubicBezTo>
                      <a:pt x="687583" y="684286"/>
                      <a:pt x="753254" y="759751"/>
                      <a:pt x="819849" y="833585"/>
                    </a:cubicBezTo>
                    <a:lnTo>
                      <a:pt x="1008076" y="1034925"/>
                    </a:lnTo>
                    <a:lnTo>
                      <a:pt x="787722" y="2284615"/>
                    </a:lnTo>
                    <a:lnTo>
                      <a:pt x="783363" y="2273988"/>
                    </a:lnTo>
                    <a:cubicBezTo>
                      <a:pt x="602847" y="1856400"/>
                      <a:pt x="377063" y="1441428"/>
                      <a:pt x="106791" y="1038380"/>
                    </a:cubicBezTo>
                    <a:lnTo>
                      <a:pt x="0" y="885156"/>
                    </a:lnTo>
                    <a:lnTo>
                      <a:pt x="146003" y="57134"/>
                    </a:lnTo>
                    <a:lnTo>
                      <a:pt x="160595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76" name="자유형 275"/>
              <p:cNvSpPr/>
              <p:nvPr/>
            </p:nvSpPr>
            <p:spPr>
              <a:xfrm rot="2400000">
                <a:off x="7365088" y="13113789"/>
                <a:ext cx="1411283" cy="2341098"/>
              </a:xfrm>
              <a:custGeom>
                <a:avLst/>
                <a:gdLst>
                  <a:gd name="connsiteX0" fmla="*/ 412799 w 1411283"/>
                  <a:gd name="connsiteY0" fmla="*/ 0 h 2341098"/>
                  <a:gd name="connsiteX1" fmla="*/ 464557 w 1411283"/>
                  <a:gd name="connsiteY1" fmla="*/ 18104 h 2341098"/>
                  <a:gd name="connsiteX2" fmla="*/ 1362361 w 1411283"/>
                  <a:gd name="connsiteY2" fmla="*/ 201864 h 2341098"/>
                  <a:gd name="connsiteX3" fmla="*/ 1411283 w 1411283"/>
                  <a:gd name="connsiteY3" fmla="*/ 204163 h 2341098"/>
                  <a:gd name="connsiteX4" fmla="*/ 1082446 w 1411283"/>
                  <a:gd name="connsiteY4" fmla="*/ 2069085 h 2341098"/>
                  <a:gd name="connsiteX5" fmla="*/ 909348 w 1411283"/>
                  <a:gd name="connsiteY5" fmla="*/ 2127641 h 2341098"/>
                  <a:gd name="connsiteX6" fmla="*/ 73685 w 1411283"/>
                  <a:gd name="connsiteY6" fmla="*/ 2330129 h 2341098"/>
                  <a:gd name="connsiteX7" fmla="*/ 0 w 1411283"/>
                  <a:gd name="connsiteY7" fmla="*/ 2341098 h 2341098"/>
                  <a:gd name="connsiteX8" fmla="*/ 412799 w 1411283"/>
                  <a:gd name="connsiteY8" fmla="*/ 0 h 23410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11283" h="2341098">
                    <a:moveTo>
                      <a:pt x="412799" y="0"/>
                    </a:moveTo>
                    <a:lnTo>
                      <a:pt x="464557" y="18104"/>
                    </a:lnTo>
                    <a:cubicBezTo>
                      <a:pt x="771595" y="118251"/>
                      <a:pt x="1073232" y="180276"/>
                      <a:pt x="1362361" y="201864"/>
                    </a:cubicBezTo>
                    <a:lnTo>
                      <a:pt x="1411283" y="204163"/>
                    </a:lnTo>
                    <a:lnTo>
                      <a:pt x="1082446" y="2069085"/>
                    </a:lnTo>
                    <a:lnTo>
                      <a:pt x="909348" y="2127641"/>
                    </a:lnTo>
                    <a:cubicBezTo>
                      <a:pt x="632228" y="2214612"/>
                      <a:pt x="352910" y="2282097"/>
                      <a:pt x="73685" y="2330129"/>
                    </a:cubicBezTo>
                    <a:lnTo>
                      <a:pt x="0" y="2341098"/>
                    </a:lnTo>
                    <a:lnTo>
                      <a:pt x="412799" y="0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solidFill>
                  <a:srgbClr val="008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75" name="자유형 274"/>
              <p:cNvSpPr/>
              <p:nvPr/>
            </p:nvSpPr>
            <p:spPr>
              <a:xfrm rot="2400000">
                <a:off x="12343787" y="13727892"/>
                <a:ext cx="1770324" cy="1018768"/>
              </a:xfrm>
              <a:custGeom>
                <a:avLst/>
                <a:gdLst>
                  <a:gd name="connsiteX0" fmla="*/ 0 w 1770324"/>
                  <a:gd name="connsiteY0" fmla="*/ 0 h 1018768"/>
                  <a:gd name="connsiteX1" fmla="*/ 1770324 w 1770324"/>
                  <a:gd name="connsiteY1" fmla="*/ 1 h 1018768"/>
                  <a:gd name="connsiteX2" fmla="*/ 1752880 w 1770324"/>
                  <a:gd name="connsiteY2" fmla="*/ 74236 h 1018768"/>
                  <a:gd name="connsiteX3" fmla="*/ 1484810 w 1770324"/>
                  <a:gd name="connsiteY3" fmla="*/ 876695 h 1018768"/>
                  <a:gd name="connsiteX4" fmla="*/ 1422702 w 1770324"/>
                  <a:gd name="connsiteY4" fmla="*/ 1018768 h 1018768"/>
                  <a:gd name="connsiteX5" fmla="*/ 2615 w 1770324"/>
                  <a:gd name="connsiteY5" fmla="*/ 1018768 h 1018768"/>
                  <a:gd name="connsiteX6" fmla="*/ 20587 w 1770324"/>
                  <a:gd name="connsiteY6" fmla="*/ 878651 h 1018768"/>
                  <a:gd name="connsiteX7" fmla="*/ 18306 w 1770324"/>
                  <a:gd name="connsiteY7" fmla="*/ 152944 h 1018768"/>
                  <a:gd name="connsiteX8" fmla="*/ 0 w 1770324"/>
                  <a:gd name="connsiteY8" fmla="*/ 0 h 10187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70324" h="1018768">
                    <a:moveTo>
                      <a:pt x="0" y="0"/>
                    </a:moveTo>
                    <a:lnTo>
                      <a:pt x="1770324" y="1"/>
                    </a:lnTo>
                    <a:lnTo>
                      <a:pt x="1752880" y="74236"/>
                    </a:lnTo>
                    <a:cubicBezTo>
                      <a:pt x="1682820" y="344255"/>
                      <a:pt x="1593341" y="612495"/>
                      <a:pt x="1484810" y="876695"/>
                    </a:cubicBezTo>
                    <a:lnTo>
                      <a:pt x="1422702" y="1018768"/>
                    </a:lnTo>
                    <a:lnTo>
                      <a:pt x="2615" y="1018768"/>
                    </a:lnTo>
                    <a:lnTo>
                      <a:pt x="20587" y="878651"/>
                    </a:lnTo>
                    <a:cubicBezTo>
                      <a:pt x="43744" y="647863"/>
                      <a:pt x="42805" y="404698"/>
                      <a:pt x="18306" y="15294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" name="그룹 1"/>
            <p:cNvGrpSpPr>
              <a:grpSpLocks noChangeAspect="1"/>
            </p:cNvGrpSpPr>
            <p:nvPr/>
          </p:nvGrpSpPr>
          <p:grpSpPr>
            <a:xfrm>
              <a:off x="5382460" y="16224450"/>
              <a:ext cx="10590174" cy="5257767"/>
              <a:chOff x="5382460" y="16224450"/>
              <a:chExt cx="10590174" cy="5257767"/>
            </a:xfrm>
          </p:grpSpPr>
          <p:sp>
            <p:nvSpPr>
              <p:cNvPr id="313" name="자유형 312"/>
              <p:cNvSpPr/>
              <p:nvPr/>
            </p:nvSpPr>
            <p:spPr>
              <a:xfrm rot="2400000">
                <a:off x="9630162" y="16224450"/>
                <a:ext cx="1162447" cy="2056120"/>
              </a:xfrm>
              <a:custGeom>
                <a:avLst/>
                <a:gdLst>
                  <a:gd name="connsiteX0" fmla="*/ 477316 w 1162447"/>
                  <a:gd name="connsiteY0" fmla="*/ 111886 h 2056120"/>
                  <a:gd name="connsiteX1" fmla="*/ 479729 w 1162447"/>
                  <a:gd name="connsiteY1" fmla="*/ 110520 h 2056120"/>
                  <a:gd name="connsiteX2" fmla="*/ 508240 w 1162447"/>
                  <a:gd name="connsiteY2" fmla="*/ 86996 h 2056120"/>
                  <a:gd name="connsiteX3" fmla="*/ 793042 w 1162447"/>
                  <a:gd name="connsiteY3" fmla="*/ 1 h 2056120"/>
                  <a:gd name="connsiteX4" fmla="*/ 1162447 w 1162447"/>
                  <a:gd name="connsiteY4" fmla="*/ 1 h 2056120"/>
                  <a:gd name="connsiteX5" fmla="*/ 1065957 w 1162447"/>
                  <a:gd name="connsiteY5" fmla="*/ 218088 h 2056120"/>
                  <a:gd name="connsiteX6" fmla="*/ 983744 w 1162447"/>
                  <a:gd name="connsiteY6" fmla="*/ 1980827 h 2056120"/>
                  <a:gd name="connsiteX7" fmla="*/ 1014685 w 1162447"/>
                  <a:gd name="connsiteY7" fmla="*/ 2056120 h 2056120"/>
                  <a:gd name="connsiteX8" fmla="*/ 1000415 w 1162447"/>
                  <a:gd name="connsiteY8" fmla="*/ 2050407 h 2056120"/>
                  <a:gd name="connsiteX9" fmla="*/ 170779 w 1162447"/>
                  <a:gd name="connsiteY9" fmla="*/ 1941489 h 2056120"/>
                  <a:gd name="connsiteX10" fmla="*/ 0 w 1162447"/>
                  <a:gd name="connsiteY10" fmla="*/ 1959695 h 2056120"/>
                  <a:gd name="connsiteX11" fmla="*/ 267841 w 1162447"/>
                  <a:gd name="connsiteY11" fmla="*/ 440696 h 2056120"/>
                  <a:gd name="connsiteX12" fmla="*/ 402968 w 1162447"/>
                  <a:gd name="connsiteY12" fmla="*/ 175328 h 2056120"/>
                  <a:gd name="connsiteX13" fmla="*/ 431092 w 1162447"/>
                  <a:gd name="connsiteY13" fmla="*/ 151330 h 2056120"/>
                  <a:gd name="connsiteX14" fmla="*/ 432853 w 1162447"/>
                  <a:gd name="connsiteY14" fmla="*/ 149196 h 2056120"/>
                  <a:gd name="connsiteX15" fmla="*/ 455209 w 1162447"/>
                  <a:gd name="connsiteY15" fmla="*/ 130750 h 2056120"/>
                  <a:gd name="connsiteX16" fmla="*/ 477316 w 1162447"/>
                  <a:gd name="connsiteY16" fmla="*/ 111886 h 20561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162447" h="2056120">
                    <a:moveTo>
                      <a:pt x="477316" y="111886"/>
                    </a:moveTo>
                    <a:lnTo>
                      <a:pt x="479729" y="110520"/>
                    </a:lnTo>
                    <a:lnTo>
                      <a:pt x="508240" y="86996"/>
                    </a:lnTo>
                    <a:cubicBezTo>
                      <a:pt x="589538" y="32072"/>
                      <a:pt x="687545" y="0"/>
                      <a:pt x="793042" y="1"/>
                    </a:cubicBezTo>
                    <a:lnTo>
                      <a:pt x="1162447" y="1"/>
                    </a:lnTo>
                    <a:lnTo>
                      <a:pt x="1065957" y="218088"/>
                    </a:lnTo>
                    <a:cubicBezTo>
                      <a:pt x="832335" y="814737"/>
                      <a:pt x="797787" y="1438815"/>
                      <a:pt x="983744" y="1980827"/>
                    </a:cubicBezTo>
                    <a:lnTo>
                      <a:pt x="1014685" y="2056120"/>
                    </a:lnTo>
                    <a:lnTo>
                      <a:pt x="1000415" y="2050407"/>
                    </a:lnTo>
                    <a:cubicBezTo>
                      <a:pt x="738401" y="1960903"/>
                      <a:pt x="456270" y="1924407"/>
                      <a:pt x="170779" y="1941489"/>
                    </a:cubicBezTo>
                    <a:lnTo>
                      <a:pt x="0" y="1959695"/>
                    </a:lnTo>
                    <a:lnTo>
                      <a:pt x="267841" y="440696"/>
                    </a:lnTo>
                    <a:cubicBezTo>
                      <a:pt x="286160" y="336801"/>
                      <a:pt x="334762" y="245854"/>
                      <a:pt x="402968" y="175328"/>
                    </a:cubicBezTo>
                    <a:lnTo>
                      <a:pt x="431092" y="151330"/>
                    </a:lnTo>
                    <a:lnTo>
                      <a:pt x="432853" y="149196"/>
                    </a:lnTo>
                    <a:lnTo>
                      <a:pt x="455209" y="130750"/>
                    </a:lnTo>
                    <a:lnTo>
                      <a:pt x="477316" y="11188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08" name="자유형 307"/>
              <p:cNvSpPr/>
              <p:nvPr/>
            </p:nvSpPr>
            <p:spPr>
              <a:xfrm rot="2400000">
                <a:off x="9880775" y="18318955"/>
                <a:ext cx="2612" cy="4762"/>
              </a:xfrm>
              <a:custGeom>
                <a:avLst/>
                <a:gdLst>
                  <a:gd name="connsiteX0" fmla="*/ 0 w 2612"/>
                  <a:gd name="connsiteY0" fmla="*/ 0 h 4762"/>
                  <a:gd name="connsiteX1" fmla="*/ 2612 w 2612"/>
                  <a:gd name="connsiteY1" fmla="*/ 1045 h 4762"/>
                  <a:gd name="connsiteX2" fmla="*/ 1957 w 2612"/>
                  <a:gd name="connsiteY2" fmla="*/ 4762 h 4762"/>
                  <a:gd name="connsiteX3" fmla="*/ 0 w 2612"/>
                  <a:gd name="connsiteY3" fmla="*/ 0 h 4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12" h="4762">
                    <a:moveTo>
                      <a:pt x="0" y="0"/>
                    </a:moveTo>
                    <a:lnTo>
                      <a:pt x="2612" y="1045"/>
                    </a:lnTo>
                    <a:lnTo>
                      <a:pt x="1957" y="476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06" name="자유형 305"/>
              <p:cNvSpPr/>
              <p:nvPr/>
            </p:nvSpPr>
            <p:spPr>
              <a:xfrm rot="2400000">
                <a:off x="12758137" y="19289550"/>
                <a:ext cx="2589746" cy="1018767"/>
              </a:xfrm>
              <a:custGeom>
                <a:avLst/>
                <a:gdLst>
                  <a:gd name="connsiteX0" fmla="*/ 0 w 2589746"/>
                  <a:gd name="connsiteY0" fmla="*/ 0 h 1018767"/>
                  <a:gd name="connsiteX1" fmla="*/ 2583523 w 2589746"/>
                  <a:gd name="connsiteY1" fmla="*/ 0 h 1018767"/>
                  <a:gd name="connsiteX2" fmla="*/ 2589744 w 2589746"/>
                  <a:gd name="connsiteY2" fmla="*/ 116861 h 1018767"/>
                  <a:gd name="connsiteX3" fmla="*/ 2476132 w 2589746"/>
                  <a:gd name="connsiteY3" fmla="*/ 889060 h 1018767"/>
                  <a:gd name="connsiteX4" fmla="*/ 2431794 w 2589746"/>
                  <a:gd name="connsiteY4" fmla="*/ 1018767 h 1018767"/>
                  <a:gd name="connsiteX5" fmla="*/ 206796 w 2589746"/>
                  <a:gd name="connsiteY5" fmla="*/ 1018766 h 1018767"/>
                  <a:gd name="connsiteX6" fmla="*/ 209954 w 2589746"/>
                  <a:gd name="connsiteY6" fmla="*/ 954146 h 1018767"/>
                  <a:gd name="connsiteX7" fmla="*/ 90680 w 2589746"/>
                  <a:gd name="connsiteY7" fmla="*/ 220671 h 1018767"/>
                  <a:gd name="connsiteX8" fmla="*/ 0 w 2589746"/>
                  <a:gd name="connsiteY8" fmla="*/ 0 h 10187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89746" h="1018767">
                    <a:moveTo>
                      <a:pt x="0" y="0"/>
                    </a:moveTo>
                    <a:lnTo>
                      <a:pt x="2583523" y="0"/>
                    </a:lnTo>
                    <a:lnTo>
                      <a:pt x="2589744" y="116861"/>
                    </a:lnTo>
                    <a:cubicBezTo>
                      <a:pt x="2590125" y="370680"/>
                      <a:pt x="2551692" y="630952"/>
                      <a:pt x="2476132" y="889060"/>
                    </a:cubicBezTo>
                    <a:lnTo>
                      <a:pt x="2431794" y="1018767"/>
                    </a:lnTo>
                    <a:lnTo>
                      <a:pt x="206796" y="1018766"/>
                    </a:lnTo>
                    <a:lnTo>
                      <a:pt x="209954" y="954146"/>
                    </a:lnTo>
                    <a:cubicBezTo>
                      <a:pt x="209572" y="700327"/>
                      <a:pt x="170378" y="452962"/>
                      <a:pt x="90680" y="220671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05" name="자유형 304"/>
              <p:cNvSpPr/>
              <p:nvPr/>
            </p:nvSpPr>
            <p:spPr>
              <a:xfrm rot="2400000">
                <a:off x="6376738" y="18830168"/>
                <a:ext cx="1391168" cy="2337751"/>
              </a:xfrm>
              <a:custGeom>
                <a:avLst/>
                <a:gdLst>
                  <a:gd name="connsiteX0" fmla="*/ 397190 w 1391168"/>
                  <a:gd name="connsiteY0" fmla="*/ 0 h 2337751"/>
                  <a:gd name="connsiteX1" fmla="*/ 512063 w 1391168"/>
                  <a:gd name="connsiteY1" fmla="*/ 55087 h 2337751"/>
                  <a:gd name="connsiteX2" fmla="*/ 1245730 w 1391168"/>
                  <a:gd name="connsiteY2" fmla="*/ 225598 h 2337751"/>
                  <a:gd name="connsiteX3" fmla="*/ 1391168 w 1391168"/>
                  <a:gd name="connsiteY3" fmla="*/ 229720 h 2337751"/>
                  <a:gd name="connsiteX4" fmla="*/ 1027061 w 1391168"/>
                  <a:gd name="connsiteY4" fmla="*/ 2294665 h 2337751"/>
                  <a:gd name="connsiteX5" fmla="*/ 946731 w 1391168"/>
                  <a:gd name="connsiteY5" fmla="*/ 2310798 h 2337751"/>
                  <a:gd name="connsiteX6" fmla="*/ 102630 w 1391168"/>
                  <a:gd name="connsiteY6" fmla="*/ 2281925 h 2337751"/>
                  <a:gd name="connsiteX7" fmla="*/ 0 w 1391168"/>
                  <a:gd name="connsiteY7" fmla="*/ 2252587 h 2337751"/>
                  <a:gd name="connsiteX8" fmla="*/ 397190 w 1391168"/>
                  <a:gd name="connsiteY8" fmla="*/ 0 h 23377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1168" h="2337751">
                    <a:moveTo>
                      <a:pt x="397190" y="0"/>
                    </a:moveTo>
                    <a:lnTo>
                      <a:pt x="512063" y="55087"/>
                    </a:lnTo>
                    <a:cubicBezTo>
                      <a:pt x="740595" y="149083"/>
                      <a:pt x="988078" y="205864"/>
                      <a:pt x="1245730" y="225598"/>
                    </a:cubicBezTo>
                    <a:lnTo>
                      <a:pt x="1391168" y="229720"/>
                    </a:lnTo>
                    <a:lnTo>
                      <a:pt x="1027061" y="2294665"/>
                    </a:lnTo>
                    <a:lnTo>
                      <a:pt x="946731" y="2310798"/>
                    </a:lnTo>
                    <a:cubicBezTo>
                      <a:pt x="660608" y="2354705"/>
                      <a:pt x="373655" y="2344891"/>
                      <a:pt x="102630" y="2281925"/>
                    </a:cubicBezTo>
                    <a:lnTo>
                      <a:pt x="0" y="2252587"/>
                    </a:lnTo>
                    <a:lnTo>
                      <a:pt x="39719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70" name="자유형 269"/>
              <p:cNvSpPr/>
              <p:nvPr/>
            </p:nvSpPr>
            <p:spPr>
              <a:xfrm rot="2400000">
                <a:off x="10052354" y="17438552"/>
                <a:ext cx="3211501" cy="2057164"/>
              </a:xfrm>
              <a:custGeom>
                <a:avLst/>
                <a:gdLst>
                  <a:gd name="connsiteX0" fmla="*/ 297978 w 3211501"/>
                  <a:gd name="connsiteY0" fmla="*/ 0 h 2057164"/>
                  <a:gd name="connsiteX1" fmla="*/ 3001547 w 3211501"/>
                  <a:gd name="connsiteY1" fmla="*/ 0 h 2057164"/>
                  <a:gd name="connsiteX2" fmla="*/ 3092227 w 3211501"/>
                  <a:gd name="connsiteY2" fmla="*/ 220671 h 2057164"/>
                  <a:gd name="connsiteX3" fmla="*/ 3211501 w 3211501"/>
                  <a:gd name="connsiteY3" fmla="*/ 954146 h 2057164"/>
                  <a:gd name="connsiteX4" fmla="*/ 3208343 w 3211501"/>
                  <a:gd name="connsiteY4" fmla="*/ 1018766 h 2057164"/>
                  <a:gd name="connsiteX5" fmla="*/ 335926 w 3211501"/>
                  <a:gd name="connsiteY5" fmla="*/ 1018766 h 2057164"/>
                  <a:gd name="connsiteX6" fmla="*/ 152828 w 3211501"/>
                  <a:gd name="connsiteY6" fmla="*/ 2057164 h 2057164"/>
                  <a:gd name="connsiteX7" fmla="*/ 150216 w 3211501"/>
                  <a:gd name="connsiteY7" fmla="*/ 2056119 h 2057164"/>
                  <a:gd name="connsiteX8" fmla="*/ 119275 w 3211501"/>
                  <a:gd name="connsiteY8" fmla="*/ 1980826 h 2057164"/>
                  <a:gd name="connsiteX9" fmla="*/ 201488 w 3211501"/>
                  <a:gd name="connsiteY9" fmla="*/ 218087 h 2057164"/>
                  <a:gd name="connsiteX10" fmla="*/ 297978 w 3211501"/>
                  <a:gd name="connsiteY10" fmla="*/ 0 h 20571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211501" h="2057164">
                    <a:moveTo>
                      <a:pt x="297978" y="0"/>
                    </a:moveTo>
                    <a:lnTo>
                      <a:pt x="3001547" y="0"/>
                    </a:lnTo>
                    <a:lnTo>
                      <a:pt x="3092227" y="220671"/>
                    </a:lnTo>
                    <a:cubicBezTo>
                      <a:pt x="3171925" y="452962"/>
                      <a:pt x="3211119" y="700327"/>
                      <a:pt x="3211501" y="954146"/>
                    </a:cubicBezTo>
                    <a:lnTo>
                      <a:pt x="3208343" y="1018766"/>
                    </a:lnTo>
                    <a:lnTo>
                      <a:pt x="335926" y="1018766"/>
                    </a:lnTo>
                    <a:lnTo>
                      <a:pt x="152828" y="2057164"/>
                    </a:lnTo>
                    <a:lnTo>
                      <a:pt x="150216" y="2056119"/>
                    </a:lnTo>
                    <a:lnTo>
                      <a:pt x="119275" y="1980826"/>
                    </a:lnTo>
                    <a:cubicBezTo>
                      <a:pt x="-66682" y="1438814"/>
                      <a:pt x="-32134" y="814736"/>
                      <a:pt x="201488" y="218087"/>
                    </a:cubicBezTo>
                    <a:lnTo>
                      <a:pt x="297978" y="0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solidFill>
                  <a:srgbClr val="008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68" name="자유형 267"/>
              <p:cNvSpPr/>
              <p:nvPr/>
            </p:nvSpPr>
            <p:spPr>
              <a:xfrm rot="2400000">
                <a:off x="8017401" y="17521786"/>
                <a:ext cx="1373036" cy="2273219"/>
              </a:xfrm>
              <a:custGeom>
                <a:avLst/>
                <a:gdLst>
                  <a:gd name="connsiteX0" fmla="*/ 356394 w 1373036"/>
                  <a:gd name="connsiteY0" fmla="*/ 22293 h 2273219"/>
                  <a:gd name="connsiteX1" fmla="*/ 527173 w 1373036"/>
                  <a:gd name="connsiteY1" fmla="*/ 4087 h 2273219"/>
                  <a:gd name="connsiteX2" fmla="*/ 1356809 w 1373036"/>
                  <a:gd name="connsiteY2" fmla="*/ 113005 h 2273219"/>
                  <a:gd name="connsiteX3" fmla="*/ 1371079 w 1373036"/>
                  <a:gd name="connsiteY3" fmla="*/ 118718 h 2273219"/>
                  <a:gd name="connsiteX4" fmla="*/ 1373036 w 1373036"/>
                  <a:gd name="connsiteY4" fmla="*/ 123480 h 2273219"/>
                  <a:gd name="connsiteX5" fmla="*/ 993978 w 1373036"/>
                  <a:gd name="connsiteY5" fmla="*/ 2273219 h 2273219"/>
                  <a:gd name="connsiteX6" fmla="*/ 848540 w 1373036"/>
                  <a:gd name="connsiteY6" fmla="*/ 2269097 h 2273219"/>
                  <a:gd name="connsiteX7" fmla="*/ 114873 w 1373036"/>
                  <a:gd name="connsiteY7" fmla="*/ 2098586 h 2273219"/>
                  <a:gd name="connsiteX8" fmla="*/ 0 w 1373036"/>
                  <a:gd name="connsiteY8" fmla="*/ 2043499 h 2273219"/>
                  <a:gd name="connsiteX9" fmla="*/ 356394 w 1373036"/>
                  <a:gd name="connsiteY9" fmla="*/ 22293 h 22732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373036" h="2273219">
                    <a:moveTo>
                      <a:pt x="356394" y="22293"/>
                    </a:moveTo>
                    <a:lnTo>
                      <a:pt x="527173" y="4087"/>
                    </a:lnTo>
                    <a:cubicBezTo>
                      <a:pt x="812664" y="-12995"/>
                      <a:pt x="1094795" y="23501"/>
                      <a:pt x="1356809" y="113005"/>
                    </a:cubicBezTo>
                    <a:lnTo>
                      <a:pt x="1371079" y="118718"/>
                    </a:lnTo>
                    <a:lnTo>
                      <a:pt x="1373036" y="123480"/>
                    </a:lnTo>
                    <a:lnTo>
                      <a:pt x="993978" y="2273219"/>
                    </a:lnTo>
                    <a:lnTo>
                      <a:pt x="848540" y="2269097"/>
                    </a:lnTo>
                    <a:cubicBezTo>
                      <a:pt x="590888" y="2249363"/>
                      <a:pt x="343405" y="2192582"/>
                      <a:pt x="114873" y="2098586"/>
                    </a:cubicBezTo>
                    <a:lnTo>
                      <a:pt x="0" y="2043499"/>
                    </a:lnTo>
                    <a:lnTo>
                      <a:pt x="356394" y="22293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solidFill>
                  <a:srgbClr val="00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62" name="자유형 261"/>
              <p:cNvSpPr/>
              <p:nvPr/>
            </p:nvSpPr>
            <p:spPr>
              <a:xfrm rot="2400000">
                <a:off x="14785019" y="20402040"/>
                <a:ext cx="1187615" cy="1018768"/>
              </a:xfrm>
              <a:custGeom>
                <a:avLst/>
                <a:gdLst>
                  <a:gd name="connsiteX0" fmla="*/ 151729 w 1187615"/>
                  <a:gd name="connsiteY0" fmla="*/ 1 h 1018768"/>
                  <a:gd name="connsiteX1" fmla="*/ 678230 w 1187615"/>
                  <a:gd name="connsiteY1" fmla="*/ 0 h 1018768"/>
                  <a:gd name="connsiteX2" fmla="*/ 1187615 w 1187615"/>
                  <a:gd name="connsiteY2" fmla="*/ 509385 h 1018768"/>
                  <a:gd name="connsiteX3" fmla="*/ 1187613 w 1187615"/>
                  <a:gd name="connsiteY3" fmla="*/ 509384 h 1018768"/>
                  <a:gd name="connsiteX4" fmla="*/ 678230 w 1187615"/>
                  <a:gd name="connsiteY4" fmla="*/ 1018768 h 1018768"/>
                  <a:gd name="connsiteX5" fmla="*/ 0 w 1187615"/>
                  <a:gd name="connsiteY5" fmla="*/ 1018768 h 1018768"/>
                  <a:gd name="connsiteX6" fmla="*/ 44338 w 1187615"/>
                  <a:gd name="connsiteY6" fmla="*/ 889061 h 1018768"/>
                  <a:gd name="connsiteX7" fmla="*/ 157950 w 1187615"/>
                  <a:gd name="connsiteY7" fmla="*/ 116862 h 1018768"/>
                  <a:gd name="connsiteX8" fmla="*/ 151729 w 1187615"/>
                  <a:gd name="connsiteY8" fmla="*/ 1 h 10187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87615" h="1018768">
                    <a:moveTo>
                      <a:pt x="151729" y="1"/>
                    </a:moveTo>
                    <a:lnTo>
                      <a:pt x="678230" y="0"/>
                    </a:lnTo>
                    <a:cubicBezTo>
                      <a:pt x="959556" y="1"/>
                      <a:pt x="1187616" y="228061"/>
                      <a:pt x="1187615" y="509385"/>
                    </a:cubicBezTo>
                    <a:lnTo>
                      <a:pt x="1187613" y="509384"/>
                    </a:lnTo>
                    <a:cubicBezTo>
                      <a:pt x="1187613" y="790709"/>
                      <a:pt x="959556" y="1018770"/>
                      <a:pt x="678230" y="1018768"/>
                    </a:cubicBezTo>
                    <a:lnTo>
                      <a:pt x="0" y="1018768"/>
                    </a:lnTo>
                    <a:lnTo>
                      <a:pt x="44338" y="889061"/>
                    </a:lnTo>
                    <a:cubicBezTo>
                      <a:pt x="119898" y="630953"/>
                      <a:pt x="158331" y="370681"/>
                      <a:pt x="157950" y="116862"/>
                    </a:cubicBezTo>
                    <a:lnTo>
                      <a:pt x="151729" y="1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solidFill>
                  <a:srgbClr val="00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61" name="자유형 260"/>
              <p:cNvSpPr/>
              <p:nvPr/>
            </p:nvSpPr>
            <p:spPr>
              <a:xfrm rot="2400000">
                <a:off x="5382460" y="20588342"/>
                <a:ext cx="1087070" cy="893875"/>
              </a:xfrm>
              <a:custGeom>
                <a:avLst/>
                <a:gdLst>
                  <a:gd name="connsiteX0" fmla="*/ 60009 w 1087070"/>
                  <a:gd name="connsiteY0" fmla="*/ 0 h 893875"/>
                  <a:gd name="connsiteX1" fmla="*/ 162639 w 1087070"/>
                  <a:gd name="connsiteY1" fmla="*/ 29338 h 893875"/>
                  <a:gd name="connsiteX2" fmla="*/ 1006740 w 1087070"/>
                  <a:gd name="connsiteY2" fmla="*/ 58211 h 893875"/>
                  <a:gd name="connsiteX3" fmla="*/ 1087070 w 1087070"/>
                  <a:gd name="connsiteY3" fmla="*/ 42078 h 893875"/>
                  <a:gd name="connsiteX4" fmla="*/ 1011112 w 1087070"/>
                  <a:gd name="connsiteY4" fmla="*/ 472858 h 893875"/>
                  <a:gd name="connsiteX5" fmla="*/ 421015 w 1087070"/>
                  <a:gd name="connsiteY5" fmla="*/ 886052 h 893875"/>
                  <a:gd name="connsiteX6" fmla="*/ 421016 w 1087070"/>
                  <a:gd name="connsiteY6" fmla="*/ 886051 h 893875"/>
                  <a:gd name="connsiteX7" fmla="*/ 7824 w 1087070"/>
                  <a:gd name="connsiteY7" fmla="*/ 295953 h 893875"/>
                  <a:gd name="connsiteX8" fmla="*/ 60009 w 1087070"/>
                  <a:gd name="connsiteY8" fmla="*/ 0 h 893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87070" h="893875">
                    <a:moveTo>
                      <a:pt x="60009" y="0"/>
                    </a:moveTo>
                    <a:lnTo>
                      <a:pt x="162639" y="29338"/>
                    </a:lnTo>
                    <a:cubicBezTo>
                      <a:pt x="433664" y="92304"/>
                      <a:pt x="720617" y="102118"/>
                      <a:pt x="1006740" y="58211"/>
                    </a:cubicBezTo>
                    <a:lnTo>
                      <a:pt x="1087070" y="42078"/>
                    </a:lnTo>
                    <a:lnTo>
                      <a:pt x="1011112" y="472858"/>
                    </a:lnTo>
                    <a:cubicBezTo>
                      <a:pt x="962262" y="749910"/>
                      <a:pt x="698064" y="934901"/>
                      <a:pt x="421015" y="886052"/>
                    </a:cubicBezTo>
                    <a:lnTo>
                      <a:pt x="421016" y="886051"/>
                    </a:lnTo>
                    <a:cubicBezTo>
                      <a:pt x="143964" y="837197"/>
                      <a:pt x="-41027" y="573004"/>
                      <a:pt x="7824" y="295953"/>
                    </a:cubicBezTo>
                    <a:lnTo>
                      <a:pt x="60009" y="0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solidFill>
                  <a:srgbClr val="00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337" name="TextBox 336"/>
          <p:cNvSpPr txBox="1"/>
          <p:nvPr/>
        </p:nvSpPr>
        <p:spPr>
          <a:xfrm>
            <a:off x="8185804" y="3959375"/>
            <a:ext cx="466344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2000" spc="-300" dirty="0" smtClean="0">
                <a:solidFill>
                  <a:srgbClr val="0066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15</a:t>
            </a:r>
            <a:endParaRPr lang="ko-KR" altLang="en-US" sz="22000" spc="-300" baseline="30000" dirty="0">
              <a:solidFill>
                <a:srgbClr val="006600"/>
              </a:solidFill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338" name="TextBox 337"/>
          <p:cNvSpPr txBox="1"/>
          <p:nvPr/>
        </p:nvSpPr>
        <p:spPr>
          <a:xfrm>
            <a:off x="11712391" y="4349544"/>
            <a:ext cx="123551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dirty="0" err="1" smtClean="0">
                <a:solidFill>
                  <a:srgbClr val="0066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th</a:t>
            </a:r>
            <a:endParaRPr lang="ko-KR" altLang="en-US" sz="6600" dirty="0">
              <a:solidFill>
                <a:srgbClr val="006600"/>
              </a:solidFill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407" name="모서리가 둥근 직사각형 406"/>
          <p:cNvSpPr/>
          <p:nvPr/>
        </p:nvSpPr>
        <p:spPr>
          <a:xfrm rot="5400000">
            <a:off x="154508" y="1012236"/>
            <a:ext cx="1017783" cy="126000"/>
          </a:xfrm>
          <a:prstGeom prst="roundRect">
            <a:avLst>
              <a:gd name="adj" fmla="val 50000"/>
            </a:avLst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6600"/>
              </a:solidFill>
            </a:endParaRPr>
          </a:p>
        </p:txBody>
      </p:sp>
      <p:sp>
        <p:nvSpPr>
          <p:cNvPr id="408" name="직사각형 407"/>
          <p:cNvSpPr/>
          <p:nvPr/>
        </p:nvSpPr>
        <p:spPr>
          <a:xfrm>
            <a:off x="846031" y="381031"/>
            <a:ext cx="739176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ko-KR" altLang="en-US" sz="6000" kern="0" dirty="0" smtClean="0">
                <a:solidFill>
                  <a:srgbClr val="0066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소사고 제</a:t>
            </a:r>
            <a:r>
              <a:rPr lang="en-US" altLang="ko-KR" sz="6000" kern="0" dirty="0" smtClean="0">
                <a:solidFill>
                  <a:srgbClr val="0066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15</a:t>
            </a:r>
            <a:r>
              <a:rPr lang="ko-KR" altLang="en-US" sz="6000" kern="0" dirty="0" smtClean="0">
                <a:solidFill>
                  <a:srgbClr val="0066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회 </a:t>
            </a:r>
            <a:r>
              <a:rPr lang="ko-KR" altLang="en-US" sz="7200" kern="0" dirty="0" err="1" smtClean="0">
                <a:solidFill>
                  <a:srgbClr val="C00000"/>
                </a:solidFill>
                <a:effectLst/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소향제</a:t>
            </a:r>
            <a:endParaRPr lang="ko-KR" altLang="en-US" sz="7200" kern="0" dirty="0">
              <a:solidFill>
                <a:srgbClr val="C00000"/>
              </a:solidFill>
              <a:effectLst/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409" name="직사각형 408"/>
          <p:cNvSpPr/>
          <p:nvPr/>
        </p:nvSpPr>
        <p:spPr>
          <a:xfrm>
            <a:off x="1358824" y="27255370"/>
            <a:ext cx="940994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ko-KR" altLang="en-US" sz="5400" kern="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일시｜</a:t>
            </a:r>
            <a:r>
              <a:rPr lang="en-US" altLang="ko-KR" sz="5400" kern="0" dirty="0" smtClean="0">
                <a:solidFill>
                  <a:srgbClr val="C000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`15.12.24</a:t>
            </a:r>
            <a:r>
              <a:rPr lang="en-US" altLang="ko-KR" sz="5400" kern="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(</a:t>
            </a:r>
            <a:r>
              <a:rPr lang="ko-KR" altLang="en-US" sz="5400" kern="0" dirty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목</a:t>
            </a:r>
            <a:r>
              <a:rPr lang="en-US" altLang="ko-KR" sz="5400" kern="0" dirty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) </a:t>
            </a:r>
            <a:r>
              <a:rPr lang="en-US" altLang="ko-KR" sz="5400" kern="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9:00~17:00</a:t>
            </a:r>
            <a:endParaRPr lang="ko-KR" altLang="en-US" sz="5400" kern="0" dirty="0">
              <a:solidFill>
                <a:srgbClr val="006600"/>
              </a:solidFill>
              <a:effectLst/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410" name="직사각형 409"/>
          <p:cNvSpPr/>
          <p:nvPr/>
        </p:nvSpPr>
        <p:spPr>
          <a:xfrm>
            <a:off x="1358824" y="28242532"/>
            <a:ext cx="726513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ko-KR" altLang="en-US" sz="5400" kern="0" spc="-30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장소</a:t>
            </a:r>
            <a:r>
              <a:rPr lang="ko-KR" altLang="en-US" sz="5400" kern="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｜</a:t>
            </a:r>
            <a:r>
              <a:rPr lang="ko-KR" altLang="en-US" sz="5400" kern="0" dirty="0" smtClean="0">
                <a:solidFill>
                  <a:srgbClr val="0066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소사고등학교 교정</a:t>
            </a:r>
            <a:endParaRPr lang="ko-KR" altLang="en-US" sz="5400" kern="0" dirty="0">
              <a:solidFill>
                <a:srgbClr val="006600"/>
              </a:solidFill>
              <a:effectLst/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411" name="직사각형 410"/>
          <p:cNvSpPr/>
          <p:nvPr/>
        </p:nvSpPr>
        <p:spPr>
          <a:xfrm>
            <a:off x="11488560" y="27315166"/>
            <a:ext cx="92559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altLang="ko-KR" sz="44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1</a:t>
            </a:r>
            <a:r>
              <a:rPr lang="ko-KR" altLang="en-US" sz="44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부｜전시</a:t>
            </a:r>
            <a:r>
              <a:rPr lang="en-US" altLang="ko-KR" sz="4400" kern="0" spc="-150" dirty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, </a:t>
            </a:r>
            <a:r>
              <a:rPr lang="ko-KR" altLang="en-US" sz="44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외부공연</a:t>
            </a:r>
            <a:r>
              <a:rPr lang="en-US" altLang="ko-KR" sz="4400" kern="0" spc="-150" dirty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, </a:t>
            </a:r>
            <a:r>
              <a:rPr lang="ko-KR" altLang="en-US" sz="44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부스체험</a:t>
            </a:r>
            <a:endParaRPr lang="ko-KR" altLang="en-US" sz="4400" kern="0" spc="-150" dirty="0">
              <a:solidFill>
                <a:srgbClr val="006600"/>
              </a:solidFill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412" name="직사각형 411"/>
          <p:cNvSpPr/>
          <p:nvPr/>
        </p:nvSpPr>
        <p:spPr>
          <a:xfrm>
            <a:off x="11488560" y="28071607"/>
            <a:ext cx="92559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sz="44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2</a:t>
            </a:r>
            <a:r>
              <a:rPr lang="ko-KR" altLang="en-US" sz="44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부｜동아리발표회</a:t>
            </a:r>
            <a:r>
              <a:rPr lang="en-US" altLang="ko-KR" sz="4400" kern="0" spc="-150" dirty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, </a:t>
            </a:r>
            <a:r>
              <a:rPr lang="ko-KR" altLang="en-US" sz="4400" kern="0" spc="-150" dirty="0" err="1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코스프레</a:t>
            </a:r>
            <a:r>
              <a:rPr lang="en-US" altLang="ko-KR" sz="4400" kern="0" spc="-150" dirty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, </a:t>
            </a:r>
            <a:r>
              <a:rPr lang="ko-KR" altLang="en-US" sz="4400" kern="0" spc="-150" dirty="0" err="1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복면가왕</a:t>
            </a:r>
            <a:endParaRPr lang="ko-KR" altLang="en-US" sz="4400" kern="0" spc="-150" dirty="0">
              <a:solidFill>
                <a:srgbClr val="006600"/>
              </a:solidFill>
              <a:effectLst/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413" name="직사각형 412"/>
          <p:cNvSpPr/>
          <p:nvPr/>
        </p:nvSpPr>
        <p:spPr>
          <a:xfrm>
            <a:off x="9976979" y="29652420"/>
            <a:ext cx="93308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8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주소｜부천시 </a:t>
            </a:r>
            <a:r>
              <a:rPr lang="ko-KR" altLang="en-US" sz="2800" kern="0" spc="-150" dirty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소사구 </a:t>
            </a:r>
            <a:r>
              <a:rPr lang="ko-KR" altLang="en-US" sz="28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소사로 </a:t>
            </a:r>
            <a:r>
              <a:rPr lang="en-US" altLang="ko-KR" sz="28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78</a:t>
            </a:r>
            <a:r>
              <a:rPr lang="ko-KR" altLang="en-US" sz="28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번 길 </a:t>
            </a:r>
            <a:r>
              <a:rPr lang="en-US" altLang="ko-KR" sz="28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22 </a:t>
            </a:r>
            <a:r>
              <a:rPr lang="ko-KR" altLang="en-US" sz="28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소사고등학교</a:t>
            </a:r>
            <a:endParaRPr lang="ko-KR" altLang="en-US" sz="2800" kern="0" spc="-150" dirty="0">
              <a:solidFill>
                <a:srgbClr val="006600"/>
              </a:solidFill>
              <a:effectLst/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414" name="직사각형 413"/>
          <p:cNvSpPr/>
          <p:nvPr/>
        </p:nvSpPr>
        <p:spPr>
          <a:xfrm>
            <a:off x="17666057" y="29652420"/>
            <a:ext cx="36421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800" kern="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문의｜</a:t>
            </a:r>
            <a:r>
              <a:rPr lang="en-US" altLang="ko-KR" sz="2800" kern="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032) 720 - 7004</a:t>
            </a:r>
            <a:endParaRPr lang="ko-KR" altLang="en-US" sz="2800" kern="0" dirty="0">
              <a:solidFill>
                <a:srgbClr val="006600"/>
              </a:solidFill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415" name="모서리가 둥근 직사각형 414"/>
          <p:cNvSpPr/>
          <p:nvPr/>
        </p:nvSpPr>
        <p:spPr>
          <a:xfrm rot="5400000">
            <a:off x="203596" y="28162695"/>
            <a:ext cx="1897814" cy="126000"/>
          </a:xfrm>
          <a:prstGeom prst="roundRect">
            <a:avLst>
              <a:gd name="adj" fmla="val 50000"/>
            </a:avLst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6600"/>
              </a:solidFill>
            </a:endParaRPr>
          </a:p>
        </p:txBody>
      </p:sp>
      <p:sp>
        <p:nvSpPr>
          <p:cNvPr id="416" name="모서리가 둥근 직사각형 415"/>
          <p:cNvSpPr/>
          <p:nvPr/>
        </p:nvSpPr>
        <p:spPr>
          <a:xfrm rot="5400000">
            <a:off x="10439231" y="28020666"/>
            <a:ext cx="1611505" cy="124305"/>
          </a:xfrm>
          <a:prstGeom prst="roundRect">
            <a:avLst>
              <a:gd name="adj" fmla="val 50000"/>
            </a:avLst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6600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83914">
            <a:off x="8550032" y="3685055"/>
            <a:ext cx="942369" cy="942369"/>
          </a:xfrm>
          <a:prstGeom prst="rect">
            <a:avLst/>
          </a:prstGeom>
          <a:noFill/>
          <a:ln>
            <a:noFill/>
          </a:ln>
        </p:spPr>
      </p:pic>
      <p:pic>
        <p:nvPicPr>
          <p:cNvPr id="50" name="그림 4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83914">
            <a:off x="8581647" y="11662335"/>
            <a:ext cx="452981" cy="452981"/>
          </a:xfrm>
          <a:prstGeom prst="rect">
            <a:avLst/>
          </a:prstGeom>
          <a:noFill/>
          <a:ln>
            <a:noFill/>
          </a:ln>
        </p:spPr>
      </p:pic>
      <p:pic>
        <p:nvPicPr>
          <p:cNvPr id="51" name="그림 5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84420">
            <a:off x="11757754" y="22320478"/>
            <a:ext cx="452981" cy="452981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그림 5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83914">
            <a:off x="5983735" y="9988995"/>
            <a:ext cx="515850" cy="51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그림 5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14339">
            <a:off x="12460970" y="7865100"/>
            <a:ext cx="515850" cy="51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그림 5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14339">
            <a:off x="14468857" y="11664125"/>
            <a:ext cx="515850" cy="51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그림 5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08534">
            <a:off x="5261207" y="14375490"/>
            <a:ext cx="515850" cy="51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그림 5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08534">
            <a:off x="7623849" y="17456574"/>
            <a:ext cx="515850" cy="51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그림 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2828">
            <a:off x="12221938" y="17310201"/>
            <a:ext cx="515850" cy="51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그림 5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2828">
            <a:off x="15695431" y="15582349"/>
            <a:ext cx="515850" cy="51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그림 5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2828">
            <a:off x="5370140" y="24534869"/>
            <a:ext cx="515850" cy="51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그림 5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54603">
            <a:off x="14953316" y="20158537"/>
            <a:ext cx="515850" cy="51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그림 6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81000">
            <a:off x="5213323" y="20815342"/>
            <a:ext cx="515850" cy="51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그림 6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81000">
            <a:off x="17226269" y="23020773"/>
            <a:ext cx="515850" cy="51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그림 6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08534">
            <a:off x="11419054" y="11093532"/>
            <a:ext cx="515850" cy="51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그림 63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7852" y="560568"/>
            <a:ext cx="775669" cy="674495"/>
          </a:xfrm>
          <a:prstGeom prst="rect">
            <a:avLst/>
          </a:prstGeom>
        </p:spPr>
      </p:pic>
      <p:sp>
        <p:nvSpPr>
          <p:cNvPr id="65" name="TextBox 64"/>
          <p:cNvSpPr txBox="1"/>
          <p:nvPr/>
        </p:nvSpPr>
        <p:spPr>
          <a:xfrm>
            <a:off x="17563521" y="665606"/>
            <a:ext cx="3489959" cy="563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ko-KR" altLang="en-US" sz="3600" dirty="0" smtClean="0">
                <a:solidFill>
                  <a:srgbClr val="A4A3A3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부천소사고등학교</a:t>
            </a:r>
            <a:endParaRPr lang="ko-KR" altLang="en-US" sz="3600" dirty="0">
              <a:solidFill>
                <a:srgbClr val="A4A3A3"/>
              </a:solidFill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1965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자유형 312"/>
          <p:cNvSpPr/>
          <p:nvPr/>
        </p:nvSpPr>
        <p:spPr>
          <a:xfrm rot="2400000">
            <a:off x="9630162" y="16224450"/>
            <a:ext cx="1162447" cy="2056120"/>
          </a:xfrm>
          <a:custGeom>
            <a:avLst/>
            <a:gdLst>
              <a:gd name="connsiteX0" fmla="*/ 477316 w 1162447"/>
              <a:gd name="connsiteY0" fmla="*/ 111886 h 2056120"/>
              <a:gd name="connsiteX1" fmla="*/ 479729 w 1162447"/>
              <a:gd name="connsiteY1" fmla="*/ 110520 h 2056120"/>
              <a:gd name="connsiteX2" fmla="*/ 508240 w 1162447"/>
              <a:gd name="connsiteY2" fmla="*/ 86996 h 2056120"/>
              <a:gd name="connsiteX3" fmla="*/ 793042 w 1162447"/>
              <a:gd name="connsiteY3" fmla="*/ 1 h 2056120"/>
              <a:gd name="connsiteX4" fmla="*/ 1162447 w 1162447"/>
              <a:gd name="connsiteY4" fmla="*/ 1 h 2056120"/>
              <a:gd name="connsiteX5" fmla="*/ 1065957 w 1162447"/>
              <a:gd name="connsiteY5" fmla="*/ 218088 h 2056120"/>
              <a:gd name="connsiteX6" fmla="*/ 983744 w 1162447"/>
              <a:gd name="connsiteY6" fmla="*/ 1980827 h 2056120"/>
              <a:gd name="connsiteX7" fmla="*/ 1014685 w 1162447"/>
              <a:gd name="connsiteY7" fmla="*/ 2056120 h 2056120"/>
              <a:gd name="connsiteX8" fmla="*/ 1000415 w 1162447"/>
              <a:gd name="connsiteY8" fmla="*/ 2050407 h 2056120"/>
              <a:gd name="connsiteX9" fmla="*/ 170779 w 1162447"/>
              <a:gd name="connsiteY9" fmla="*/ 1941489 h 2056120"/>
              <a:gd name="connsiteX10" fmla="*/ 0 w 1162447"/>
              <a:gd name="connsiteY10" fmla="*/ 1959695 h 2056120"/>
              <a:gd name="connsiteX11" fmla="*/ 267841 w 1162447"/>
              <a:gd name="connsiteY11" fmla="*/ 440696 h 2056120"/>
              <a:gd name="connsiteX12" fmla="*/ 402968 w 1162447"/>
              <a:gd name="connsiteY12" fmla="*/ 175328 h 2056120"/>
              <a:gd name="connsiteX13" fmla="*/ 431092 w 1162447"/>
              <a:gd name="connsiteY13" fmla="*/ 151330 h 2056120"/>
              <a:gd name="connsiteX14" fmla="*/ 432853 w 1162447"/>
              <a:gd name="connsiteY14" fmla="*/ 149196 h 2056120"/>
              <a:gd name="connsiteX15" fmla="*/ 455209 w 1162447"/>
              <a:gd name="connsiteY15" fmla="*/ 130750 h 2056120"/>
              <a:gd name="connsiteX16" fmla="*/ 477316 w 1162447"/>
              <a:gd name="connsiteY16" fmla="*/ 111886 h 2056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62447" h="2056120">
                <a:moveTo>
                  <a:pt x="477316" y="111886"/>
                </a:moveTo>
                <a:lnTo>
                  <a:pt x="479729" y="110520"/>
                </a:lnTo>
                <a:lnTo>
                  <a:pt x="508240" y="86996"/>
                </a:lnTo>
                <a:cubicBezTo>
                  <a:pt x="589538" y="32072"/>
                  <a:pt x="687545" y="0"/>
                  <a:pt x="793042" y="1"/>
                </a:cubicBezTo>
                <a:lnTo>
                  <a:pt x="1162447" y="1"/>
                </a:lnTo>
                <a:lnTo>
                  <a:pt x="1065957" y="218088"/>
                </a:lnTo>
                <a:cubicBezTo>
                  <a:pt x="832335" y="814737"/>
                  <a:pt x="797787" y="1438815"/>
                  <a:pt x="983744" y="1980827"/>
                </a:cubicBezTo>
                <a:lnTo>
                  <a:pt x="1014685" y="2056120"/>
                </a:lnTo>
                <a:lnTo>
                  <a:pt x="1000415" y="2050407"/>
                </a:lnTo>
                <a:cubicBezTo>
                  <a:pt x="738401" y="1960903"/>
                  <a:pt x="456270" y="1924407"/>
                  <a:pt x="170779" y="1941489"/>
                </a:cubicBezTo>
                <a:lnTo>
                  <a:pt x="0" y="1959695"/>
                </a:lnTo>
                <a:lnTo>
                  <a:pt x="267841" y="440696"/>
                </a:lnTo>
                <a:cubicBezTo>
                  <a:pt x="286160" y="336801"/>
                  <a:pt x="334762" y="245854"/>
                  <a:pt x="402968" y="175328"/>
                </a:cubicBezTo>
                <a:lnTo>
                  <a:pt x="431092" y="151330"/>
                </a:lnTo>
                <a:lnTo>
                  <a:pt x="432853" y="149196"/>
                </a:lnTo>
                <a:lnTo>
                  <a:pt x="455209" y="130750"/>
                </a:lnTo>
                <a:lnTo>
                  <a:pt x="477316" y="111886"/>
                </a:lnTo>
                <a:close/>
              </a:path>
            </a:pathLst>
          </a:custGeom>
          <a:solidFill>
            <a:srgbClr val="0066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433" name="그룹 432"/>
          <p:cNvGrpSpPr/>
          <p:nvPr/>
        </p:nvGrpSpPr>
        <p:grpSpPr>
          <a:xfrm>
            <a:off x="7176210" y="7151236"/>
            <a:ext cx="7110706" cy="3675552"/>
            <a:chOff x="7176210" y="7208386"/>
            <a:chExt cx="7110706" cy="3675552"/>
          </a:xfrm>
        </p:grpSpPr>
        <p:sp>
          <p:nvSpPr>
            <p:cNvPr id="327" name="자유형 326"/>
            <p:cNvSpPr/>
            <p:nvPr/>
          </p:nvSpPr>
          <p:spPr>
            <a:xfrm rot="2400000">
              <a:off x="9775916" y="7252411"/>
              <a:ext cx="1852061" cy="1583518"/>
            </a:xfrm>
            <a:custGeom>
              <a:avLst/>
              <a:gdLst>
                <a:gd name="connsiteX0" fmla="*/ 77980 w 1852061"/>
                <a:gd name="connsiteY0" fmla="*/ 965660 h 1583518"/>
                <a:gd name="connsiteX1" fmla="*/ 137459 w 1852061"/>
                <a:gd name="connsiteY1" fmla="*/ 953554 h 1583518"/>
                <a:gd name="connsiteX2" fmla="*/ 965656 w 1852061"/>
                <a:gd name="connsiteY2" fmla="*/ 543049 h 1583518"/>
                <a:gd name="connsiteX3" fmla="*/ 1368734 w 1852061"/>
                <a:gd name="connsiteY3" fmla="*/ 76290 h 1583518"/>
                <a:gd name="connsiteX4" fmla="*/ 1412217 w 1852061"/>
                <a:gd name="connsiteY4" fmla="*/ 0 h 1583518"/>
                <a:gd name="connsiteX5" fmla="*/ 1757912 w 1852061"/>
                <a:gd name="connsiteY5" fmla="*/ 0 h 1583518"/>
                <a:gd name="connsiteX6" fmla="*/ 1761096 w 1852061"/>
                <a:gd name="connsiteY6" fmla="*/ 220688 h 1583518"/>
                <a:gd name="connsiteX7" fmla="*/ 1838378 w 1852061"/>
                <a:gd name="connsiteY7" fmla="*/ 948274 h 1583518"/>
                <a:gd name="connsiteX8" fmla="*/ 1852061 w 1852061"/>
                <a:gd name="connsiteY8" fmla="*/ 1018768 h 1583518"/>
                <a:gd name="connsiteX9" fmla="*/ 1103100 w 1852061"/>
                <a:gd name="connsiteY9" fmla="*/ 1018767 h 1583518"/>
                <a:gd name="connsiteX10" fmla="*/ 1003519 w 1852061"/>
                <a:gd name="connsiteY10" fmla="*/ 1583518 h 1583518"/>
                <a:gd name="connsiteX11" fmla="*/ 998912 w 1852061"/>
                <a:gd name="connsiteY11" fmla="*/ 1583337 h 1583518"/>
                <a:gd name="connsiteX12" fmla="*/ 74818 w 1852061"/>
                <a:gd name="connsiteY12" fmla="*/ 1429448 h 1583518"/>
                <a:gd name="connsiteX13" fmla="*/ 0 w 1852061"/>
                <a:gd name="connsiteY13" fmla="*/ 1407905 h 1583518"/>
                <a:gd name="connsiteX14" fmla="*/ 77980 w 1852061"/>
                <a:gd name="connsiteY14" fmla="*/ 965660 h 1583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52061" h="1583518">
                  <a:moveTo>
                    <a:pt x="77980" y="965660"/>
                  </a:moveTo>
                  <a:lnTo>
                    <a:pt x="137459" y="953554"/>
                  </a:lnTo>
                  <a:cubicBezTo>
                    <a:pt x="445865" y="879624"/>
                    <a:pt x="726024" y="744124"/>
                    <a:pt x="965656" y="543049"/>
                  </a:cubicBezTo>
                  <a:cubicBezTo>
                    <a:pt x="1125410" y="408999"/>
                    <a:pt x="1259591" y="252150"/>
                    <a:pt x="1368734" y="76290"/>
                  </a:cubicBezTo>
                  <a:lnTo>
                    <a:pt x="1412217" y="0"/>
                  </a:lnTo>
                  <a:lnTo>
                    <a:pt x="1757912" y="0"/>
                  </a:lnTo>
                  <a:lnTo>
                    <a:pt x="1761096" y="220688"/>
                  </a:lnTo>
                  <a:cubicBezTo>
                    <a:pt x="1770111" y="458797"/>
                    <a:pt x="1795928" y="701995"/>
                    <a:pt x="1838378" y="948274"/>
                  </a:cubicBezTo>
                  <a:lnTo>
                    <a:pt x="1852061" y="1018768"/>
                  </a:lnTo>
                  <a:lnTo>
                    <a:pt x="1103100" y="1018767"/>
                  </a:lnTo>
                  <a:lnTo>
                    <a:pt x="1003519" y="1583518"/>
                  </a:lnTo>
                  <a:lnTo>
                    <a:pt x="998912" y="1583337"/>
                  </a:lnTo>
                  <a:cubicBezTo>
                    <a:pt x="696532" y="1563535"/>
                    <a:pt x="386959" y="1511832"/>
                    <a:pt x="74818" y="1429448"/>
                  </a:cubicBezTo>
                  <a:lnTo>
                    <a:pt x="0" y="1407905"/>
                  </a:lnTo>
                  <a:lnTo>
                    <a:pt x="77980" y="965660"/>
                  </a:lnTo>
                  <a:close/>
                </a:path>
              </a:pathLst>
            </a:cu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25" name="자유형 324"/>
            <p:cNvSpPr/>
            <p:nvPr/>
          </p:nvSpPr>
          <p:spPr>
            <a:xfrm rot="2400000">
              <a:off x="7848758" y="8272028"/>
              <a:ext cx="1236842" cy="2611910"/>
            </a:xfrm>
            <a:custGeom>
              <a:avLst/>
              <a:gdLst>
                <a:gd name="connsiteX0" fmla="*/ 296855 w 1236842"/>
                <a:gd name="connsiteY0" fmla="*/ 0 h 2611910"/>
                <a:gd name="connsiteX1" fmla="*/ 470693 w 1236842"/>
                <a:gd name="connsiteY1" fmla="*/ 83491 h 2611910"/>
                <a:gd name="connsiteX2" fmla="*/ 1163831 w 1236842"/>
                <a:gd name="connsiteY2" fmla="*/ 485836 h 2611910"/>
                <a:gd name="connsiteX3" fmla="*/ 1236842 w 1236842"/>
                <a:gd name="connsiteY3" fmla="*/ 535919 h 2611910"/>
                <a:gd name="connsiteX4" fmla="*/ 900694 w 1236842"/>
                <a:gd name="connsiteY4" fmla="*/ 2442301 h 2611910"/>
                <a:gd name="connsiteX5" fmla="*/ 872676 w 1236842"/>
                <a:gd name="connsiteY5" fmla="*/ 2541603 h 2611910"/>
                <a:gd name="connsiteX6" fmla="*/ 836473 w 1236842"/>
                <a:gd name="connsiteY6" fmla="*/ 2611910 h 2611910"/>
                <a:gd name="connsiteX7" fmla="*/ 719297 w 1236842"/>
                <a:gd name="connsiteY7" fmla="*/ 2500135 h 2611910"/>
                <a:gd name="connsiteX8" fmla="*/ 218207 w 1236842"/>
                <a:gd name="connsiteY8" fmla="*/ 1957110 h 2611910"/>
                <a:gd name="connsiteX9" fmla="*/ 60907 w 1236842"/>
                <a:gd name="connsiteY9" fmla="*/ 1763531 h 2611910"/>
                <a:gd name="connsiteX10" fmla="*/ 0 w 1236842"/>
                <a:gd name="connsiteY10" fmla="*/ 1683540 h 2611910"/>
                <a:gd name="connsiteX11" fmla="*/ 296855 w 1236842"/>
                <a:gd name="connsiteY11" fmla="*/ 0 h 2611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36842" h="2611910">
                  <a:moveTo>
                    <a:pt x="296855" y="0"/>
                  </a:moveTo>
                  <a:lnTo>
                    <a:pt x="470693" y="83491"/>
                  </a:lnTo>
                  <a:cubicBezTo>
                    <a:pt x="704195" y="201378"/>
                    <a:pt x="935891" y="335664"/>
                    <a:pt x="1163831" y="485836"/>
                  </a:cubicBezTo>
                  <a:lnTo>
                    <a:pt x="1236842" y="535919"/>
                  </a:lnTo>
                  <a:lnTo>
                    <a:pt x="900694" y="2442301"/>
                  </a:lnTo>
                  <a:cubicBezTo>
                    <a:pt x="894587" y="2476933"/>
                    <a:pt x="885116" y="2510125"/>
                    <a:pt x="872676" y="2541603"/>
                  </a:cubicBezTo>
                  <a:lnTo>
                    <a:pt x="836473" y="2611910"/>
                  </a:lnTo>
                  <a:lnTo>
                    <a:pt x="719297" y="2500135"/>
                  </a:lnTo>
                  <a:cubicBezTo>
                    <a:pt x="547048" y="2330514"/>
                    <a:pt x="379506" y="2149338"/>
                    <a:pt x="218207" y="1957110"/>
                  </a:cubicBezTo>
                  <a:cubicBezTo>
                    <a:pt x="164441" y="1893033"/>
                    <a:pt x="112005" y="1828487"/>
                    <a:pt x="60907" y="1763531"/>
                  </a:cubicBezTo>
                  <a:lnTo>
                    <a:pt x="0" y="1683540"/>
                  </a:lnTo>
                  <a:lnTo>
                    <a:pt x="296855" y="0"/>
                  </a:lnTo>
                  <a:close/>
                </a:path>
              </a:pathLst>
            </a:custGeom>
            <a:solidFill>
              <a:srgbClr val="00CC00"/>
            </a:solidFill>
            <a:ln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22" name="자유형 321"/>
            <p:cNvSpPr/>
            <p:nvPr/>
          </p:nvSpPr>
          <p:spPr>
            <a:xfrm rot="2400000">
              <a:off x="12419320" y="9353398"/>
              <a:ext cx="1778523" cy="1018769"/>
            </a:xfrm>
            <a:custGeom>
              <a:avLst/>
              <a:gdLst>
                <a:gd name="connsiteX0" fmla="*/ 903543 w 1778523"/>
                <a:gd name="connsiteY0" fmla="*/ 0 h 1018769"/>
                <a:gd name="connsiteX1" fmla="*/ 1077419 w 1778523"/>
                <a:gd name="connsiteY1" fmla="*/ 1 h 1018769"/>
                <a:gd name="connsiteX2" fmla="*/ 1225436 w 1778523"/>
                <a:gd name="connsiteY2" fmla="*/ 170858 h 1018769"/>
                <a:gd name="connsiteX3" fmla="*/ 1673199 w 1778523"/>
                <a:gd name="connsiteY3" fmla="*/ 758631 h 1018769"/>
                <a:gd name="connsiteX4" fmla="*/ 1778523 w 1778523"/>
                <a:gd name="connsiteY4" fmla="*/ 916865 h 1018769"/>
                <a:gd name="connsiteX5" fmla="*/ 1760453 w 1778523"/>
                <a:gd name="connsiteY5" fmla="*/ 931775 h 1018769"/>
                <a:gd name="connsiteX6" fmla="*/ 1475651 w 1778523"/>
                <a:gd name="connsiteY6" fmla="*/ 1018769 h 1018769"/>
                <a:gd name="connsiteX7" fmla="*/ 0 w 1778523"/>
                <a:gd name="connsiteY7" fmla="*/ 1018769 h 1018769"/>
                <a:gd name="connsiteX8" fmla="*/ 31655 w 1778523"/>
                <a:gd name="connsiteY8" fmla="*/ 997537 h 1018769"/>
                <a:gd name="connsiteX9" fmla="*/ 198738 w 1778523"/>
                <a:gd name="connsiteY9" fmla="*/ 867240 h 1018769"/>
                <a:gd name="connsiteX10" fmla="*/ 868525 w 1778523"/>
                <a:gd name="connsiteY10" fmla="*/ 65628 h 1018769"/>
                <a:gd name="connsiteX11" fmla="*/ 903543 w 1778523"/>
                <a:gd name="connsiteY11" fmla="*/ 0 h 1018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78523" h="1018769">
                  <a:moveTo>
                    <a:pt x="903543" y="0"/>
                  </a:moveTo>
                  <a:lnTo>
                    <a:pt x="1077419" y="1"/>
                  </a:lnTo>
                  <a:lnTo>
                    <a:pt x="1225436" y="170858"/>
                  </a:lnTo>
                  <a:cubicBezTo>
                    <a:pt x="1386735" y="363086"/>
                    <a:pt x="1536065" y="559544"/>
                    <a:pt x="1673199" y="758631"/>
                  </a:cubicBezTo>
                  <a:lnTo>
                    <a:pt x="1778523" y="916865"/>
                  </a:lnTo>
                  <a:lnTo>
                    <a:pt x="1760453" y="931775"/>
                  </a:lnTo>
                  <a:cubicBezTo>
                    <a:pt x="1679155" y="986698"/>
                    <a:pt x="1581148" y="1018770"/>
                    <a:pt x="1475651" y="1018769"/>
                  </a:cubicBezTo>
                  <a:lnTo>
                    <a:pt x="0" y="1018769"/>
                  </a:lnTo>
                  <a:lnTo>
                    <a:pt x="31655" y="997537"/>
                  </a:lnTo>
                  <a:cubicBezTo>
                    <a:pt x="88617" y="956315"/>
                    <a:pt x="144336" y="912889"/>
                    <a:pt x="198738" y="867240"/>
                  </a:cubicBezTo>
                  <a:cubicBezTo>
                    <a:pt x="470749" y="638996"/>
                    <a:pt x="693751" y="368689"/>
                    <a:pt x="868525" y="65628"/>
                  </a:cubicBezTo>
                  <a:lnTo>
                    <a:pt x="903543" y="0"/>
                  </a:lnTo>
                  <a:close/>
                </a:path>
              </a:pathLst>
            </a:custGeom>
            <a:solidFill>
              <a:srgbClr val="006600"/>
            </a:solidFill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87" name="자유형 286"/>
            <p:cNvSpPr/>
            <p:nvPr/>
          </p:nvSpPr>
          <p:spPr>
            <a:xfrm rot="2400000">
              <a:off x="10094802" y="7208386"/>
              <a:ext cx="1334237" cy="965660"/>
            </a:xfrm>
            <a:custGeom>
              <a:avLst/>
              <a:gdLst>
                <a:gd name="connsiteX0" fmla="*/ 302039 w 1334237"/>
                <a:gd name="connsiteY0" fmla="*/ 111886 h 965660"/>
                <a:gd name="connsiteX1" fmla="*/ 304452 w 1334237"/>
                <a:gd name="connsiteY1" fmla="*/ 110521 h 965660"/>
                <a:gd name="connsiteX2" fmla="*/ 332964 w 1334237"/>
                <a:gd name="connsiteY2" fmla="*/ 86996 h 965660"/>
                <a:gd name="connsiteX3" fmla="*/ 617767 w 1334237"/>
                <a:gd name="connsiteY3" fmla="*/ 0 h 965660"/>
                <a:gd name="connsiteX4" fmla="*/ 1334237 w 1334237"/>
                <a:gd name="connsiteY4" fmla="*/ 0 h 965660"/>
                <a:gd name="connsiteX5" fmla="*/ 1290754 w 1334237"/>
                <a:gd name="connsiteY5" fmla="*/ 76290 h 965660"/>
                <a:gd name="connsiteX6" fmla="*/ 887676 w 1334237"/>
                <a:gd name="connsiteY6" fmla="*/ 543049 h 965660"/>
                <a:gd name="connsiteX7" fmla="*/ 59479 w 1334237"/>
                <a:gd name="connsiteY7" fmla="*/ 953554 h 965660"/>
                <a:gd name="connsiteX8" fmla="*/ 0 w 1334237"/>
                <a:gd name="connsiteY8" fmla="*/ 965660 h 965660"/>
                <a:gd name="connsiteX9" fmla="*/ 92565 w 1334237"/>
                <a:gd name="connsiteY9" fmla="*/ 440695 h 965660"/>
                <a:gd name="connsiteX10" fmla="*/ 227694 w 1334237"/>
                <a:gd name="connsiteY10" fmla="*/ 175328 h 965660"/>
                <a:gd name="connsiteX11" fmla="*/ 255816 w 1334237"/>
                <a:gd name="connsiteY11" fmla="*/ 151330 h 965660"/>
                <a:gd name="connsiteX12" fmla="*/ 257577 w 1334237"/>
                <a:gd name="connsiteY12" fmla="*/ 149195 h 965660"/>
                <a:gd name="connsiteX13" fmla="*/ 279938 w 1334237"/>
                <a:gd name="connsiteY13" fmla="*/ 130746 h 965660"/>
                <a:gd name="connsiteX14" fmla="*/ 302039 w 1334237"/>
                <a:gd name="connsiteY14" fmla="*/ 111886 h 965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34237" h="965660">
                  <a:moveTo>
                    <a:pt x="302039" y="111886"/>
                  </a:moveTo>
                  <a:lnTo>
                    <a:pt x="304452" y="110521"/>
                  </a:lnTo>
                  <a:lnTo>
                    <a:pt x="332964" y="86996"/>
                  </a:lnTo>
                  <a:cubicBezTo>
                    <a:pt x="414263" y="32071"/>
                    <a:pt x="512269" y="1"/>
                    <a:pt x="617767" y="0"/>
                  </a:cubicBezTo>
                  <a:lnTo>
                    <a:pt x="1334237" y="0"/>
                  </a:lnTo>
                  <a:lnTo>
                    <a:pt x="1290754" y="76290"/>
                  </a:lnTo>
                  <a:cubicBezTo>
                    <a:pt x="1181611" y="252150"/>
                    <a:pt x="1047430" y="408999"/>
                    <a:pt x="887676" y="543049"/>
                  </a:cubicBezTo>
                  <a:cubicBezTo>
                    <a:pt x="648044" y="744124"/>
                    <a:pt x="367885" y="879624"/>
                    <a:pt x="59479" y="953554"/>
                  </a:cubicBezTo>
                  <a:lnTo>
                    <a:pt x="0" y="965660"/>
                  </a:lnTo>
                  <a:lnTo>
                    <a:pt x="92565" y="440695"/>
                  </a:lnTo>
                  <a:cubicBezTo>
                    <a:pt x="110884" y="336801"/>
                    <a:pt x="159486" y="245853"/>
                    <a:pt x="227694" y="175328"/>
                  </a:cubicBezTo>
                  <a:lnTo>
                    <a:pt x="255816" y="151330"/>
                  </a:lnTo>
                  <a:lnTo>
                    <a:pt x="257577" y="149195"/>
                  </a:lnTo>
                  <a:lnTo>
                    <a:pt x="279938" y="130746"/>
                  </a:lnTo>
                  <a:lnTo>
                    <a:pt x="302039" y="111886"/>
                  </a:lnTo>
                  <a:close/>
                </a:path>
              </a:pathLst>
            </a:custGeom>
            <a:solidFill>
              <a:srgbClr val="006600"/>
            </a:solidFill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86" name="자유형 285"/>
            <p:cNvSpPr/>
            <p:nvPr/>
          </p:nvSpPr>
          <p:spPr>
            <a:xfrm rot="2400000">
              <a:off x="8978000" y="8061056"/>
              <a:ext cx="1125069" cy="1225267"/>
            </a:xfrm>
            <a:custGeom>
              <a:avLst/>
              <a:gdLst>
                <a:gd name="connsiteX0" fmla="*/ 121550 w 1125069"/>
                <a:gd name="connsiteY0" fmla="*/ 0 h 1225267"/>
                <a:gd name="connsiteX1" fmla="*/ 196368 w 1125069"/>
                <a:gd name="connsiteY1" fmla="*/ 21543 h 1225267"/>
                <a:gd name="connsiteX2" fmla="*/ 1120462 w 1125069"/>
                <a:gd name="connsiteY2" fmla="*/ 175432 h 1225267"/>
                <a:gd name="connsiteX3" fmla="*/ 1125069 w 1125069"/>
                <a:gd name="connsiteY3" fmla="*/ 175613 h 1225267"/>
                <a:gd name="connsiteX4" fmla="*/ 939987 w 1125069"/>
                <a:gd name="connsiteY4" fmla="*/ 1225267 h 1225267"/>
                <a:gd name="connsiteX5" fmla="*/ 866976 w 1125069"/>
                <a:gd name="connsiteY5" fmla="*/ 1175184 h 1225267"/>
                <a:gd name="connsiteX6" fmla="*/ 173838 w 1125069"/>
                <a:gd name="connsiteY6" fmla="*/ 772839 h 1225267"/>
                <a:gd name="connsiteX7" fmla="*/ 0 w 1125069"/>
                <a:gd name="connsiteY7" fmla="*/ 689348 h 1225267"/>
                <a:gd name="connsiteX8" fmla="*/ 121550 w 1125069"/>
                <a:gd name="connsiteY8" fmla="*/ 0 h 122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25069" h="1225267">
                  <a:moveTo>
                    <a:pt x="121550" y="0"/>
                  </a:moveTo>
                  <a:lnTo>
                    <a:pt x="196368" y="21543"/>
                  </a:lnTo>
                  <a:cubicBezTo>
                    <a:pt x="508509" y="103927"/>
                    <a:pt x="818082" y="155630"/>
                    <a:pt x="1120462" y="175432"/>
                  </a:cubicBezTo>
                  <a:lnTo>
                    <a:pt x="1125069" y="175613"/>
                  </a:lnTo>
                  <a:lnTo>
                    <a:pt x="939987" y="1225267"/>
                  </a:lnTo>
                  <a:lnTo>
                    <a:pt x="866976" y="1175184"/>
                  </a:lnTo>
                  <a:cubicBezTo>
                    <a:pt x="639036" y="1025012"/>
                    <a:pt x="407340" y="890726"/>
                    <a:pt x="173838" y="772839"/>
                  </a:cubicBezTo>
                  <a:lnTo>
                    <a:pt x="0" y="689348"/>
                  </a:lnTo>
                  <a:lnTo>
                    <a:pt x="121550" y="0"/>
                  </a:lnTo>
                  <a:close/>
                </a:path>
              </a:pathLst>
            </a:cu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85" name="자유형 284"/>
            <p:cNvSpPr/>
            <p:nvPr/>
          </p:nvSpPr>
          <p:spPr>
            <a:xfrm rot="2400000">
              <a:off x="11246027" y="8607888"/>
              <a:ext cx="2348179" cy="1018769"/>
            </a:xfrm>
            <a:custGeom>
              <a:avLst/>
              <a:gdLst>
                <a:gd name="connsiteX0" fmla="*/ 0 w 2348179"/>
                <a:gd name="connsiteY0" fmla="*/ 1 h 1018769"/>
                <a:gd name="connsiteX1" fmla="*/ 2348179 w 2348179"/>
                <a:gd name="connsiteY1" fmla="*/ 0 h 1018769"/>
                <a:gd name="connsiteX2" fmla="*/ 2313161 w 2348179"/>
                <a:gd name="connsiteY2" fmla="*/ 65628 h 1018769"/>
                <a:gd name="connsiteX3" fmla="*/ 1643374 w 2348179"/>
                <a:gd name="connsiteY3" fmla="*/ 867240 h 1018769"/>
                <a:gd name="connsiteX4" fmla="*/ 1476291 w 2348179"/>
                <a:gd name="connsiteY4" fmla="*/ 997537 h 1018769"/>
                <a:gd name="connsiteX5" fmla="*/ 1444636 w 2348179"/>
                <a:gd name="connsiteY5" fmla="*/ 1018769 h 1018769"/>
                <a:gd name="connsiteX6" fmla="*/ 94149 w 2348179"/>
                <a:gd name="connsiteY6" fmla="*/ 1018769 h 1018769"/>
                <a:gd name="connsiteX7" fmla="*/ 80466 w 2348179"/>
                <a:gd name="connsiteY7" fmla="*/ 948275 h 1018769"/>
                <a:gd name="connsiteX8" fmla="*/ 3184 w 2348179"/>
                <a:gd name="connsiteY8" fmla="*/ 220689 h 1018769"/>
                <a:gd name="connsiteX9" fmla="*/ 0 w 2348179"/>
                <a:gd name="connsiteY9" fmla="*/ 1 h 1018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48179" h="1018769">
                  <a:moveTo>
                    <a:pt x="0" y="1"/>
                  </a:moveTo>
                  <a:lnTo>
                    <a:pt x="2348179" y="0"/>
                  </a:lnTo>
                  <a:lnTo>
                    <a:pt x="2313161" y="65628"/>
                  </a:lnTo>
                  <a:cubicBezTo>
                    <a:pt x="2138387" y="368689"/>
                    <a:pt x="1915385" y="638996"/>
                    <a:pt x="1643374" y="867240"/>
                  </a:cubicBezTo>
                  <a:cubicBezTo>
                    <a:pt x="1588972" y="912889"/>
                    <a:pt x="1533253" y="956315"/>
                    <a:pt x="1476291" y="997537"/>
                  </a:cubicBezTo>
                  <a:lnTo>
                    <a:pt x="1444636" y="1018769"/>
                  </a:lnTo>
                  <a:lnTo>
                    <a:pt x="94149" y="1018769"/>
                  </a:lnTo>
                  <a:lnTo>
                    <a:pt x="80466" y="948275"/>
                  </a:lnTo>
                  <a:cubicBezTo>
                    <a:pt x="38016" y="701996"/>
                    <a:pt x="12199" y="458798"/>
                    <a:pt x="3184" y="220689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00CC00"/>
            </a:solidFill>
            <a:ln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80" name="자유형 279"/>
            <p:cNvSpPr/>
            <p:nvPr/>
          </p:nvSpPr>
          <p:spPr>
            <a:xfrm rot="2400000">
              <a:off x="7176210" y="9565058"/>
              <a:ext cx="946892" cy="1179776"/>
            </a:xfrm>
            <a:custGeom>
              <a:avLst/>
              <a:gdLst>
                <a:gd name="connsiteX0" fmla="*/ 110419 w 946892"/>
                <a:gd name="connsiteY0" fmla="*/ 0 h 1179776"/>
                <a:gd name="connsiteX1" fmla="*/ 171326 w 946892"/>
                <a:gd name="connsiteY1" fmla="*/ 79991 h 1179776"/>
                <a:gd name="connsiteX2" fmla="*/ 328626 w 946892"/>
                <a:gd name="connsiteY2" fmla="*/ 273570 h 1179776"/>
                <a:gd name="connsiteX3" fmla="*/ 829716 w 946892"/>
                <a:gd name="connsiteY3" fmla="*/ 816595 h 1179776"/>
                <a:gd name="connsiteX4" fmla="*/ 946892 w 946892"/>
                <a:gd name="connsiteY4" fmla="*/ 928370 h 1179776"/>
                <a:gd name="connsiteX5" fmla="*/ 937260 w 946892"/>
                <a:gd name="connsiteY5" fmla="*/ 947073 h 1179776"/>
                <a:gd name="connsiteX6" fmla="*/ 421014 w 946892"/>
                <a:gd name="connsiteY6" fmla="*/ 1171953 h 1179776"/>
                <a:gd name="connsiteX7" fmla="*/ 7823 w 946892"/>
                <a:gd name="connsiteY7" fmla="*/ 581854 h 1179776"/>
                <a:gd name="connsiteX8" fmla="*/ 110419 w 946892"/>
                <a:gd name="connsiteY8" fmla="*/ 0 h 1179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46892" h="1179776">
                  <a:moveTo>
                    <a:pt x="110419" y="0"/>
                  </a:moveTo>
                  <a:lnTo>
                    <a:pt x="171326" y="79991"/>
                  </a:lnTo>
                  <a:cubicBezTo>
                    <a:pt x="222424" y="144947"/>
                    <a:pt x="274860" y="209493"/>
                    <a:pt x="328626" y="273570"/>
                  </a:cubicBezTo>
                  <a:cubicBezTo>
                    <a:pt x="489925" y="465798"/>
                    <a:pt x="657467" y="646974"/>
                    <a:pt x="829716" y="816595"/>
                  </a:cubicBezTo>
                  <a:lnTo>
                    <a:pt x="946892" y="928370"/>
                  </a:lnTo>
                  <a:lnTo>
                    <a:pt x="937260" y="947073"/>
                  </a:lnTo>
                  <a:cubicBezTo>
                    <a:pt x="829359" y="1113694"/>
                    <a:pt x="628801" y="1208592"/>
                    <a:pt x="421014" y="1171953"/>
                  </a:cubicBezTo>
                  <a:cubicBezTo>
                    <a:pt x="143965" y="1123102"/>
                    <a:pt x="-41029" y="858905"/>
                    <a:pt x="7823" y="581854"/>
                  </a:cubicBezTo>
                  <a:lnTo>
                    <a:pt x="110419" y="0"/>
                  </a:lnTo>
                  <a:close/>
                </a:path>
              </a:pathLst>
            </a:cu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79" name="자유형 278"/>
            <p:cNvSpPr/>
            <p:nvPr/>
          </p:nvSpPr>
          <p:spPr>
            <a:xfrm rot="2400000">
              <a:off x="13379299" y="9777966"/>
              <a:ext cx="907617" cy="916865"/>
            </a:xfrm>
            <a:custGeom>
              <a:avLst/>
              <a:gdLst>
                <a:gd name="connsiteX0" fmla="*/ 0 w 907617"/>
                <a:gd name="connsiteY0" fmla="*/ 1 h 916865"/>
                <a:gd name="connsiteX1" fmla="*/ 398233 w 907617"/>
                <a:gd name="connsiteY1" fmla="*/ 0 h 916865"/>
                <a:gd name="connsiteX2" fmla="*/ 907617 w 907617"/>
                <a:gd name="connsiteY2" fmla="*/ 509385 h 916865"/>
                <a:gd name="connsiteX3" fmla="*/ 907616 w 907617"/>
                <a:gd name="connsiteY3" fmla="*/ 509384 h 916865"/>
                <a:gd name="connsiteX4" fmla="*/ 758422 w 907617"/>
                <a:gd name="connsiteY4" fmla="*/ 869574 h 916865"/>
                <a:gd name="connsiteX5" fmla="*/ 701104 w 907617"/>
                <a:gd name="connsiteY5" fmla="*/ 916865 h 916865"/>
                <a:gd name="connsiteX6" fmla="*/ 595780 w 907617"/>
                <a:gd name="connsiteY6" fmla="*/ 758631 h 916865"/>
                <a:gd name="connsiteX7" fmla="*/ 148017 w 907617"/>
                <a:gd name="connsiteY7" fmla="*/ 170858 h 916865"/>
                <a:gd name="connsiteX8" fmla="*/ 0 w 907617"/>
                <a:gd name="connsiteY8" fmla="*/ 1 h 916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7617" h="916865">
                  <a:moveTo>
                    <a:pt x="0" y="1"/>
                  </a:moveTo>
                  <a:lnTo>
                    <a:pt x="398233" y="0"/>
                  </a:lnTo>
                  <a:cubicBezTo>
                    <a:pt x="679559" y="1"/>
                    <a:pt x="907618" y="228060"/>
                    <a:pt x="907617" y="509385"/>
                  </a:cubicBezTo>
                  <a:lnTo>
                    <a:pt x="907616" y="509384"/>
                  </a:lnTo>
                  <a:cubicBezTo>
                    <a:pt x="907617" y="650048"/>
                    <a:pt x="850602" y="777393"/>
                    <a:pt x="758422" y="869574"/>
                  </a:cubicBezTo>
                  <a:lnTo>
                    <a:pt x="701104" y="916865"/>
                  </a:lnTo>
                  <a:lnTo>
                    <a:pt x="595780" y="758631"/>
                  </a:lnTo>
                  <a:cubicBezTo>
                    <a:pt x="458646" y="559544"/>
                    <a:pt x="309316" y="363086"/>
                    <a:pt x="148017" y="1708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432" name="그룹 431"/>
          <p:cNvGrpSpPr/>
          <p:nvPr/>
        </p:nvGrpSpPr>
        <p:grpSpPr>
          <a:xfrm>
            <a:off x="6313564" y="11592912"/>
            <a:ext cx="8935765" cy="4373876"/>
            <a:chOff x="6313564" y="11650062"/>
            <a:chExt cx="8935765" cy="4373876"/>
          </a:xfrm>
        </p:grpSpPr>
        <p:sp>
          <p:nvSpPr>
            <p:cNvPr id="321" name="자유형 320"/>
            <p:cNvSpPr/>
            <p:nvPr/>
          </p:nvSpPr>
          <p:spPr>
            <a:xfrm rot="2400000">
              <a:off x="9841773" y="12186479"/>
              <a:ext cx="2954895" cy="1418487"/>
            </a:xfrm>
            <a:custGeom>
              <a:avLst/>
              <a:gdLst>
                <a:gd name="connsiteX0" fmla="*/ 150419 w 2954895"/>
                <a:gd name="connsiteY0" fmla="*/ 149196 h 1418487"/>
                <a:gd name="connsiteX1" fmla="*/ 172774 w 2954895"/>
                <a:gd name="connsiteY1" fmla="*/ 130754 h 1418487"/>
                <a:gd name="connsiteX2" fmla="*/ 194883 w 2954895"/>
                <a:gd name="connsiteY2" fmla="*/ 111886 h 1418487"/>
                <a:gd name="connsiteX3" fmla="*/ 197296 w 2954895"/>
                <a:gd name="connsiteY3" fmla="*/ 110520 h 1418487"/>
                <a:gd name="connsiteX4" fmla="*/ 225808 w 2954895"/>
                <a:gd name="connsiteY4" fmla="*/ 86995 h 1418487"/>
                <a:gd name="connsiteX5" fmla="*/ 510609 w 2954895"/>
                <a:gd name="connsiteY5" fmla="*/ 0 h 1418487"/>
                <a:gd name="connsiteX6" fmla="*/ 2917558 w 2954895"/>
                <a:gd name="connsiteY6" fmla="*/ 0 h 1418487"/>
                <a:gd name="connsiteX7" fmla="*/ 2935864 w 2954895"/>
                <a:gd name="connsiteY7" fmla="*/ 152944 h 1418487"/>
                <a:gd name="connsiteX8" fmla="*/ 2938145 w 2954895"/>
                <a:gd name="connsiteY8" fmla="*/ 878651 h 1418487"/>
                <a:gd name="connsiteX9" fmla="*/ 2920173 w 2954895"/>
                <a:gd name="connsiteY9" fmla="*/ 1018768 h 1418487"/>
                <a:gd name="connsiteX10" fmla="*/ 917963 w 2954895"/>
                <a:gd name="connsiteY10" fmla="*/ 1018768 h 1418487"/>
                <a:gd name="connsiteX11" fmla="*/ 847481 w 2954895"/>
                <a:gd name="connsiteY11" fmla="*/ 1418487 h 1418487"/>
                <a:gd name="connsiteX12" fmla="*/ 659254 w 2954895"/>
                <a:gd name="connsiteY12" fmla="*/ 1217147 h 1418487"/>
                <a:gd name="connsiteX13" fmla="*/ 462312 w 2954895"/>
                <a:gd name="connsiteY13" fmla="*/ 990770 h 1418487"/>
                <a:gd name="connsiteX14" fmla="*/ 95437 w 2954895"/>
                <a:gd name="connsiteY14" fmla="*/ 520496 h 1418487"/>
                <a:gd name="connsiteX15" fmla="*/ 0 w 2954895"/>
                <a:gd name="connsiteY15" fmla="*/ 383562 h 1418487"/>
                <a:gd name="connsiteX16" fmla="*/ 4658 w 2954895"/>
                <a:gd name="connsiteY16" fmla="*/ 365319 h 1418487"/>
                <a:gd name="connsiteX17" fmla="*/ 120536 w 2954895"/>
                <a:gd name="connsiteY17" fmla="*/ 175328 h 1418487"/>
                <a:gd name="connsiteX18" fmla="*/ 148660 w 2954895"/>
                <a:gd name="connsiteY18" fmla="*/ 151329 h 1418487"/>
                <a:gd name="connsiteX19" fmla="*/ 150419 w 2954895"/>
                <a:gd name="connsiteY19" fmla="*/ 149196 h 1418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954895" h="1418487">
                  <a:moveTo>
                    <a:pt x="150419" y="149196"/>
                  </a:moveTo>
                  <a:lnTo>
                    <a:pt x="172774" y="130754"/>
                  </a:lnTo>
                  <a:lnTo>
                    <a:pt x="194883" y="111886"/>
                  </a:lnTo>
                  <a:lnTo>
                    <a:pt x="197296" y="110520"/>
                  </a:lnTo>
                  <a:lnTo>
                    <a:pt x="225808" y="86995"/>
                  </a:lnTo>
                  <a:cubicBezTo>
                    <a:pt x="307106" y="32072"/>
                    <a:pt x="405111" y="1"/>
                    <a:pt x="510609" y="0"/>
                  </a:cubicBezTo>
                  <a:lnTo>
                    <a:pt x="2917558" y="0"/>
                  </a:lnTo>
                  <a:lnTo>
                    <a:pt x="2935864" y="152944"/>
                  </a:lnTo>
                  <a:cubicBezTo>
                    <a:pt x="2960363" y="404698"/>
                    <a:pt x="2961302" y="647863"/>
                    <a:pt x="2938145" y="878651"/>
                  </a:cubicBezTo>
                  <a:lnTo>
                    <a:pt x="2920173" y="1018768"/>
                  </a:lnTo>
                  <a:lnTo>
                    <a:pt x="917963" y="1018768"/>
                  </a:lnTo>
                  <a:lnTo>
                    <a:pt x="847481" y="1418487"/>
                  </a:lnTo>
                  <a:lnTo>
                    <a:pt x="659254" y="1217147"/>
                  </a:lnTo>
                  <a:cubicBezTo>
                    <a:pt x="592659" y="1143313"/>
                    <a:pt x="526988" y="1067848"/>
                    <a:pt x="462312" y="990770"/>
                  </a:cubicBezTo>
                  <a:cubicBezTo>
                    <a:pt x="332961" y="836615"/>
                    <a:pt x="210652" y="679659"/>
                    <a:pt x="95437" y="520496"/>
                  </a:cubicBezTo>
                  <a:lnTo>
                    <a:pt x="0" y="383562"/>
                  </a:lnTo>
                  <a:lnTo>
                    <a:pt x="4658" y="365319"/>
                  </a:lnTo>
                  <a:cubicBezTo>
                    <a:pt x="29254" y="292604"/>
                    <a:pt x="69381" y="228222"/>
                    <a:pt x="120536" y="175328"/>
                  </a:cubicBezTo>
                  <a:lnTo>
                    <a:pt x="148660" y="151329"/>
                  </a:lnTo>
                  <a:lnTo>
                    <a:pt x="150419" y="149196"/>
                  </a:lnTo>
                  <a:close/>
                </a:path>
              </a:pathLst>
            </a:cu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20" name="자유형 319"/>
            <p:cNvSpPr/>
            <p:nvPr/>
          </p:nvSpPr>
          <p:spPr>
            <a:xfrm rot="2400000">
              <a:off x="8868684" y="12253783"/>
              <a:ext cx="1038425" cy="1625971"/>
            </a:xfrm>
            <a:custGeom>
              <a:avLst/>
              <a:gdLst>
                <a:gd name="connsiteX0" fmla="*/ 250703 w 1038425"/>
                <a:gd name="connsiteY0" fmla="*/ 0 h 1625971"/>
                <a:gd name="connsiteX1" fmla="*/ 357494 w 1038425"/>
                <a:gd name="connsiteY1" fmla="*/ 153224 h 1625971"/>
                <a:gd name="connsiteX2" fmla="*/ 1034066 w 1038425"/>
                <a:gd name="connsiteY2" fmla="*/ 1388832 h 1625971"/>
                <a:gd name="connsiteX3" fmla="*/ 1038425 w 1038425"/>
                <a:gd name="connsiteY3" fmla="*/ 1399459 h 1625971"/>
                <a:gd name="connsiteX4" fmla="*/ 998484 w 1038425"/>
                <a:gd name="connsiteY4" fmla="*/ 1625971 h 1625971"/>
                <a:gd name="connsiteX5" fmla="*/ 949562 w 1038425"/>
                <a:gd name="connsiteY5" fmla="*/ 1623672 h 1625971"/>
                <a:gd name="connsiteX6" fmla="*/ 51758 w 1038425"/>
                <a:gd name="connsiteY6" fmla="*/ 1439912 h 1625971"/>
                <a:gd name="connsiteX7" fmla="*/ 0 w 1038425"/>
                <a:gd name="connsiteY7" fmla="*/ 1421808 h 1625971"/>
                <a:gd name="connsiteX8" fmla="*/ 250703 w 1038425"/>
                <a:gd name="connsiteY8" fmla="*/ 0 h 1625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38425" h="1625971">
                  <a:moveTo>
                    <a:pt x="250703" y="0"/>
                  </a:moveTo>
                  <a:lnTo>
                    <a:pt x="357494" y="153224"/>
                  </a:lnTo>
                  <a:cubicBezTo>
                    <a:pt x="627766" y="556272"/>
                    <a:pt x="853550" y="971244"/>
                    <a:pt x="1034066" y="1388832"/>
                  </a:cubicBezTo>
                  <a:lnTo>
                    <a:pt x="1038425" y="1399459"/>
                  </a:lnTo>
                  <a:lnTo>
                    <a:pt x="998484" y="1625971"/>
                  </a:lnTo>
                  <a:lnTo>
                    <a:pt x="949562" y="1623672"/>
                  </a:lnTo>
                  <a:cubicBezTo>
                    <a:pt x="660433" y="1602084"/>
                    <a:pt x="358796" y="1540059"/>
                    <a:pt x="51758" y="1439912"/>
                  </a:cubicBezTo>
                  <a:lnTo>
                    <a:pt x="0" y="1421808"/>
                  </a:lnTo>
                  <a:lnTo>
                    <a:pt x="250703" y="0"/>
                  </a:lnTo>
                  <a:close/>
                </a:path>
              </a:pathLst>
            </a:custGeom>
            <a:solidFill>
              <a:srgbClr val="00CC00"/>
            </a:solidFill>
            <a:ln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16" name="자유형 315"/>
            <p:cNvSpPr/>
            <p:nvPr/>
          </p:nvSpPr>
          <p:spPr>
            <a:xfrm rot="2400000">
              <a:off x="13427630" y="14658900"/>
              <a:ext cx="1821699" cy="1018769"/>
            </a:xfrm>
            <a:custGeom>
              <a:avLst/>
              <a:gdLst>
                <a:gd name="connsiteX0" fmla="*/ 347622 w 1821699"/>
                <a:gd name="connsiteY0" fmla="*/ 1 h 1018769"/>
                <a:gd name="connsiteX1" fmla="*/ 1312316 w 1821699"/>
                <a:gd name="connsiteY1" fmla="*/ 1 h 1018769"/>
                <a:gd name="connsiteX2" fmla="*/ 1821699 w 1821699"/>
                <a:gd name="connsiteY2" fmla="*/ 509384 h 1018769"/>
                <a:gd name="connsiteX3" fmla="*/ 1312315 w 1821699"/>
                <a:gd name="connsiteY3" fmla="*/ 1018769 h 1018769"/>
                <a:gd name="connsiteX4" fmla="*/ 0 w 1821699"/>
                <a:gd name="connsiteY4" fmla="*/ 1018768 h 1018769"/>
                <a:gd name="connsiteX5" fmla="*/ 62108 w 1821699"/>
                <a:gd name="connsiteY5" fmla="*/ 876695 h 1018769"/>
                <a:gd name="connsiteX6" fmla="*/ 330178 w 1821699"/>
                <a:gd name="connsiteY6" fmla="*/ 74236 h 1018769"/>
                <a:gd name="connsiteX7" fmla="*/ 347622 w 1821699"/>
                <a:gd name="connsiteY7" fmla="*/ 1 h 1018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21699" h="1018769">
                  <a:moveTo>
                    <a:pt x="347622" y="1"/>
                  </a:moveTo>
                  <a:lnTo>
                    <a:pt x="1312316" y="1"/>
                  </a:lnTo>
                  <a:cubicBezTo>
                    <a:pt x="1593641" y="0"/>
                    <a:pt x="1821700" y="228059"/>
                    <a:pt x="1821699" y="509384"/>
                  </a:cubicBezTo>
                  <a:cubicBezTo>
                    <a:pt x="1821698" y="790710"/>
                    <a:pt x="1593641" y="1018769"/>
                    <a:pt x="1312315" y="1018769"/>
                  </a:cubicBezTo>
                  <a:lnTo>
                    <a:pt x="0" y="1018768"/>
                  </a:lnTo>
                  <a:lnTo>
                    <a:pt x="62108" y="876695"/>
                  </a:lnTo>
                  <a:cubicBezTo>
                    <a:pt x="170639" y="612495"/>
                    <a:pt x="260118" y="344255"/>
                    <a:pt x="330178" y="74236"/>
                  </a:cubicBezTo>
                  <a:lnTo>
                    <a:pt x="347622" y="1"/>
                  </a:lnTo>
                  <a:close/>
                </a:path>
              </a:pathLst>
            </a:custGeom>
            <a:solidFill>
              <a:srgbClr val="00CC00"/>
            </a:solidFill>
            <a:ln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15" name="자유형 314"/>
            <p:cNvSpPr/>
            <p:nvPr/>
          </p:nvSpPr>
          <p:spPr>
            <a:xfrm rot="2400000">
              <a:off x="6313564" y="14680464"/>
              <a:ext cx="1173767" cy="1343474"/>
            </a:xfrm>
            <a:custGeom>
              <a:avLst/>
              <a:gdLst>
                <a:gd name="connsiteX0" fmla="*/ 91321 w 1173767"/>
                <a:gd name="connsiteY0" fmla="*/ 272013 h 1343474"/>
                <a:gd name="connsiteX1" fmla="*/ 165006 w 1173767"/>
                <a:gd name="connsiteY1" fmla="*/ 261044 h 1343474"/>
                <a:gd name="connsiteX2" fmla="*/ 1000669 w 1173767"/>
                <a:gd name="connsiteY2" fmla="*/ 58556 h 1343474"/>
                <a:gd name="connsiteX3" fmla="*/ 1173767 w 1173767"/>
                <a:gd name="connsiteY3" fmla="*/ 0 h 1343474"/>
                <a:gd name="connsiteX4" fmla="*/ 1011113 w 1173767"/>
                <a:gd name="connsiteY4" fmla="*/ 922460 h 1343474"/>
                <a:gd name="connsiteX5" fmla="*/ 421014 w 1173767"/>
                <a:gd name="connsiteY5" fmla="*/ 1335651 h 1343474"/>
                <a:gd name="connsiteX6" fmla="*/ 7824 w 1173767"/>
                <a:gd name="connsiteY6" fmla="*/ 745552 h 1343474"/>
                <a:gd name="connsiteX7" fmla="*/ 91321 w 1173767"/>
                <a:gd name="connsiteY7" fmla="*/ 272013 h 1343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73767" h="1343474">
                  <a:moveTo>
                    <a:pt x="91321" y="272013"/>
                  </a:moveTo>
                  <a:lnTo>
                    <a:pt x="165006" y="261044"/>
                  </a:lnTo>
                  <a:cubicBezTo>
                    <a:pt x="444231" y="213012"/>
                    <a:pt x="723549" y="145527"/>
                    <a:pt x="1000669" y="58556"/>
                  </a:cubicBezTo>
                  <a:lnTo>
                    <a:pt x="1173767" y="0"/>
                  </a:lnTo>
                  <a:lnTo>
                    <a:pt x="1011113" y="922460"/>
                  </a:lnTo>
                  <a:cubicBezTo>
                    <a:pt x="962261" y="1199510"/>
                    <a:pt x="698065" y="1384503"/>
                    <a:pt x="421014" y="1335651"/>
                  </a:cubicBezTo>
                  <a:cubicBezTo>
                    <a:pt x="143964" y="1286800"/>
                    <a:pt x="-41028" y="1022603"/>
                    <a:pt x="7824" y="745552"/>
                  </a:cubicBezTo>
                  <a:lnTo>
                    <a:pt x="91321" y="272013"/>
                  </a:lnTo>
                  <a:close/>
                </a:path>
              </a:pathLst>
            </a:custGeom>
            <a:solidFill>
              <a:srgbClr val="00CC00"/>
            </a:solidFill>
            <a:ln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78" name="자유형 277"/>
            <p:cNvSpPr/>
            <p:nvPr/>
          </p:nvSpPr>
          <p:spPr>
            <a:xfrm rot="2400000">
              <a:off x="9421566" y="11650062"/>
              <a:ext cx="1008076" cy="2284615"/>
            </a:xfrm>
            <a:custGeom>
              <a:avLst/>
              <a:gdLst>
                <a:gd name="connsiteX0" fmla="*/ 160595 w 1008076"/>
                <a:gd name="connsiteY0" fmla="*/ 0 h 2284615"/>
                <a:gd name="connsiteX1" fmla="*/ 256032 w 1008076"/>
                <a:gd name="connsiteY1" fmla="*/ 136934 h 2284615"/>
                <a:gd name="connsiteX2" fmla="*/ 622907 w 1008076"/>
                <a:gd name="connsiteY2" fmla="*/ 607208 h 2284615"/>
                <a:gd name="connsiteX3" fmla="*/ 819849 w 1008076"/>
                <a:gd name="connsiteY3" fmla="*/ 833585 h 2284615"/>
                <a:gd name="connsiteX4" fmla="*/ 1008076 w 1008076"/>
                <a:gd name="connsiteY4" fmla="*/ 1034925 h 2284615"/>
                <a:gd name="connsiteX5" fmla="*/ 787722 w 1008076"/>
                <a:gd name="connsiteY5" fmla="*/ 2284615 h 2284615"/>
                <a:gd name="connsiteX6" fmla="*/ 783363 w 1008076"/>
                <a:gd name="connsiteY6" fmla="*/ 2273988 h 2284615"/>
                <a:gd name="connsiteX7" fmla="*/ 106791 w 1008076"/>
                <a:gd name="connsiteY7" fmla="*/ 1038380 h 2284615"/>
                <a:gd name="connsiteX8" fmla="*/ 0 w 1008076"/>
                <a:gd name="connsiteY8" fmla="*/ 885156 h 2284615"/>
                <a:gd name="connsiteX9" fmla="*/ 146003 w 1008076"/>
                <a:gd name="connsiteY9" fmla="*/ 57134 h 2284615"/>
                <a:gd name="connsiteX10" fmla="*/ 160595 w 1008076"/>
                <a:gd name="connsiteY10" fmla="*/ 0 h 22846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08076" h="2284615">
                  <a:moveTo>
                    <a:pt x="160595" y="0"/>
                  </a:moveTo>
                  <a:lnTo>
                    <a:pt x="256032" y="136934"/>
                  </a:lnTo>
                  <a:cubicBezTo>
                    <a:pt x="371247" y="296097"/>
                    <a:pt x="493556" y="453053"/>
                    <a:pt x="622907" y="607208"/>
                  </a:cubicBezTo>
                  <a:cubicBezTo>
                    <a:pt x="687583" y="684286"/>
                    <a:pt x="753254" y="759751"/>
                    <a:pt x="819849" y="833585"/>
                  </a:cubicBezTo>
                  <a:lnTo>
                    <a:pt x="1008076" y="1034925"/>
                  </a:lnTo>
                  <a:lnTo>
                    <a:pt x="787722" y="2284615"/>
                  </a:lnTo>
                  <a:lnTo>
                    <a:pt x="783363" y="2273988"/>
                  </a:lnTo>
                  <a:cubicBezTo>
                    <a:pt x="602847" y="1856400"/>
                    <a:pt x="377063" y="1441428"/>
                    <a:pt x="106791" y="1038380"/>
                  </a:cubicBezTo>
                  <a:lnTo>
                    <a:pt x="0" y="885156"/>
                  </a:lnTo>
                  <a:lnTo>
                    <a:pt x="146003" y="57134"/>
                  </a:lnTo>
                  <a:lnTo>
                    <a:pt x="160595" y="0"/>
                  </a:lnTo>
                  <a:close/>
                </a:path>
              </a:pathLst>
            </a:custGeom>
            <a:solidFill>
              <a:srgbClr val="006600"/>
            </a:solidFill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76" name="자유형 275"/>
            <p:cNvSpPr/>
            <p:nvPr/>
          </p:nvSpPr>
          <p:spPr>
            <a:xfrm rot="2400000">
              <a:off x="7365088" y="13113789"/>
              <a:ext cx="1411283" cy="2341098"/>
            </a:xfrm>
            <a:custGeom>
              <a:avLst/>
              <a:gdLst>
                <a:gd name="connsiteX0" fmla="*/ 412799 w 1411283"/>
                <a:gd name="connsiteY0" fmla="*/ 0 h 2341098"/>
                <a:gd name="connsiteX1" fmla="*/ 464557 w 1411283"/>
                <a:gd name="connsiteY1" fmla="*/ 18104 h 2341098"/>
                <a:gd name="connsiteX2" fmla="*/ 1362361 w 1411283"/>
                <a:gd name="connsiteY2" fmla="*/ 201864 h 2341098"/>
                <a:gd name="connsiteX3" fmla="*/ 1411283 w 1411283"/>
                <a:gd name="connsiteY3" fmla="*/ 204163 h 2341098"/>
                <a:gd name="connsiteX4" fmla="*/ 1082446 w 1411283"/>
                <a:gd name="connsiteY4" fmla="*/ 2069085 h 2341098"/>
                <a:gd name="connsiteX5" fmla="*/ 909348 w 1411283"/>
                <a:gd name="connsiteY5" fmla="*/ 2127641 h 2341098"/>
                <a:gd name="connsiteX6" fmla="*/ 73685 w 1411283"/>
                <a:gd name="connsiteY6" fmla="*/ 2330129 h 2341098"/>
                <a:gd name="connsiteX7" fmla="*/ 0 w 1411283"/>
                <a:gd name="connsiteY7" fmla="*/ 2341098 h 2341098"/>
                <a:gd name="connsiteX8" fmla="*/ 412799 w 1411283"/>
                <a:gd name="connsiteY8" fmla="*/ 0 h 23410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11283" h="2341098">
                  <a:moveTo>
                    <a:pt x="412799" y="0"/>
                  </a:moveTo>
                  <a:lnTo>
                    <a:pt x="464557" y="18104"/>
                  </a:lnTo>
                  <a:cubicBezTo>
                    <a:pt x="771595" y="118251"/>
                    <a:pt x="1073232" y="180276"/>
                    <a:pt x="1362361" y="201864"/>
                  </a:cubicBezTo>
                  <a:lnTo>
                    <a:pt x="1411283" y="204163"/>
                  </a:lnTo>
                  <a:lnTo>
                    <a:pt x="1082446" y="2069085"/>
                  </a:lnTo>
                  <a:lnTo>
                    <a:pt x="909348" y="2127641"/>
                  </a:lnTo>
                  <a:cubicBezTo>
                    <a:pt x="632228" y="2214612"/>
                    <a:pt x="352910" y="2282097"/>
                    <a:pt x="73685" y="2330129"/>
                  </a:cubicBezTo>
                  <a:lnTo>
                    <a:pt x="0" y="2341098"/>
                  </a:lnTo>
                  <a:lnTo>
                    <a:pt x="412799" y="0"/>
                  </a:lnTo>
                  <a:close/>
                </a:path>
              </a:pathLst>
            </a:cu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75" name="자유형 274"/>
            <p:cNvSpPr/>
            <p:nvPr/>
          </p:nvSpPr>
          <p:spPr>
            <a:xfrm rot="2400000">
              <a:off x="12343787" y="13727892"/>
              <a:ext cx="1770324" cy="1018768"/>
            </a:xfrm>
            <a:custGeom>
              <a:avLst/>
              <a:gdLst>
                <a:gd name="connsiteX0" fmla="*/ 0 w 1770324"/>
                <a:gd name="connsiteY0" fmla="*/ 0 h 1018768"/>
                <a:gd name="connsiteX1" fmla="*/ 1770324 w 1770324"/>
                <a:gd name="connsiteY1" fmla="*/ 1 h 1018768"/>
                <a:gd name="connsiteX2" fmla="*/ 1752880 w 1770324"/>
                <a:gd name="connsiteY2" fmla="*/ 74236 h 1018768"/>
                <a:gd name="connsiteX3" fmla="*/ 1484810 w 1770324"/>
                <a:gd name="connsiteY3" fmla="*/ 876695 h 1018768"/>
                <a:gd name="connsiteX4" fmla="*/ 1422702 w 1770324"/>
                <a:gd name="connsiteY4" fmla="*/ 1018768 h 1018768"/>
                <a:gd name="connsiteX5" fmla="*/ 2615 w 1770324"/>
                <a:gd name="connsiteY5" fmla="*/ 1018768 h 1018768"/>
                <a:gd name="connsiteX6" fmla="*/ 20587 w 1770324"/>
                <a:gd name="connsiteY6" fmla="*/ 878651 h 1018768"/>
                <a:gd name="connsiteX7" fmla="*/ 18306 w 1770324"/>
                <a:gd name="connsiteY7" fmla="*/ 152944 h 1018768"/>
                <a:gd name="connsiteX8" fmla="*/ 0 w 1770324"/>
                <a:gd name="connsiteY8" fmla="*/ 0 h 1018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0324" h="1018768">
                  <a:moveTo>
                    <a:pt x="0" y="0"/>
                  </a:moveTo>
                  <a:lnTo>
                    <a:pt x="1770324" y="1"/>
                  </a:lnTo>
                  <a:lnTo>
                    <a:pt x="1752880" y="74236"/>
                  </a:lnTo>
                  <a:cubicBezTo>
                    <a:pt x="1682820" y="344255"/>
                    <a:pt x="1593341" y="612495"/>
                    <a:pt x="1484810" y="876695"/>
                  </a:cubicBezTo>
                  <a:lnTo>
                    <a:pt x="1422702" y="1018768"/>
                  </a:lnTo>
                  <a:lnTo>
                    <a:pt x="2615" y="1018768"/>
                  </a:lnTo>
                  <a:lnTo>
                    <a:pt x="20587" y="878651"/>
                  </a:lnTo>
                  <a:cubicBezTo>
                    <a:pt x="43744" y="647863"/>
                    <a:pt x="42805" y="404698"/>
                    <a:pt x="18306" y="15294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431" name="그룹 430"/>
          <p:cNvGrpSpPr/>
          <p:nvPr/>
        </p:nvGrpSpPr>
        <p:grpSpPr>
          <a:xfrm>
            <a:off x="5382460" y="17438552"/>
            <a:ext cx="10590174" cy="4043665"/>
            <a:chOff x="5382460" y="17495702"/>
            <a:chExt cx="10590174" cy="4043665"/>
          </a:xfrm>
        </p:grpSpPr>
        <p:sp>
          <p:nvSpPr>
            <p:cNvPr id="308" name="자유형 307"/>
            <p:cNvSpPr/>
            <p:nvPr/>
          </p:nvSpPr>
          <p:spPr>
            <a:xfrm rot="2400000">
              <a:off x="9880775" y="18376105"/>
              <a:ext cx="2612" cy="4762"/>
            </a:xfrm>
            <a:custGeom>
              <a:avLst/>
              <a:gdLst>
                <a:gd name="connsiteX0" fmla="*/ 0 w 2612"/>
                <a:gd name="connsiteY0" fmla="*/ 0 h 4762"/>
                <a:gd name="connsiteX1" fmla="*/ 2612 w 2612"/>
                <a:gd name="connsiteY1" fmla="*/ 1045 h 4762"/>
                <a:gd name="connsiteX2" fmla="*/ 1957 w 2612"/>
                <a:gd name="connsiteY2" fmla="*/ 4762 h 4762"/>
                <a:gd name="connsiteX3" fmla="*/ 0 w 2612"/>
                <a:gd name="connsiteY3" fmla="*/ 0 h 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12" h="4762">
                  <a:moveTo>
                    <a:pt x="0" y="0"/>
                  </a:moveTo>
                  <a:lnTo>
                    <a:pt x="2612" y="1045"/>
                  </a:lnTo>
                  <a:lnTo>
                    <a:pt x="1957" y="47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06" name="자유형 305"/>
            <p:cNvSpPr/>
            <p:nvPr/>
          </p:nvSpPr>
          <p:spPr>
            <a:xfrm rot="2400000">
              <a:off x="12758137" y="19346700"/>
              <a:ext cx="2589746" cy="1018767"/>
            </a:xfrm>
            <a:custGeom>
              <a:avLst/>
              <a:gdLst>
                <a:gd name="connsiteX0" fmla="*/ 0 w 2589746"/>
                <a:gd name="connsiteY0" fmla="*/ 0 h 1018767"/>
                <a:gd name="connsiteX1" fmla="*/ 2583523 w 2589746"/>
                <a:gd name="connsiteY1" fmla="*/ 0 h 1018767"/>
                <a:gd name="connsiteX2" fmla="*/ 2589744 w 2589746"/>
                <a:gd name="connsiteY2" fmla="*/ 116861 h 1018767"/>
                <a:gd name="connsiteX3" fmla="*/ 2476132 w 2589746"/>
                <a:gd name="connsiteY3" fmla="*/ 889060 h 1018767"/>
                <a:gd name="connsiteX4" fmla="*/ 2431794 w 2589746"/>
                <a:gd name="connsiteY4" fmla="*/ 1018767 h 1018767"/>
                <a:gd name="connsiteX5" fmla="*/ 206796 w 2589746"/>
                <a:gd name="connsiteY5" fmla="*/ 1018766 h 1018767"/>
                <a:gd name="connsiteX6" fmla="*/ 209954 w 2589746"/>
                <a:gd name="connsiteY6" fmla="*/ 954146 h 1018767"/>
                <a:gd name="connsiteX7" fmla="*/ 90680 w 2589746"/>
                <a:gd name="connsiteY7" fmla="*/ 220671 h 1018767"/>
                <a:gd name="connsiteX8" fmla="*/ 0 w 2589746"/>
                <a:gd name="connsiteY8" fmla="*/ 0 h 1018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89746" h="1018767">
                  <a:moveTo>
                    <a:pt x="0" y="0"/>
                  </a:moveTo>
                  <a:lnTo>
                    <a:pt x="2583523" y="0"/>
                  </a:lnTo>
                  <a:lnTo>
                    <a:pt x="2589744" y="116861"/>
                  </a:lnTo>
                  <a:cubicBezTo>
                    <a:pt x="2590125" y="370680"/>
                    <a:pt x="2551692" y="630952"/>
                    <a:pt x="2476132" y="889060"/>
                  </a:cubicBezTo>
                  <a:lnTo>
                    <a:pt x="2431794" y="1018767"/>
                  </a:lnTo>
                  <a:lnTo>
                    <a:pt x="206796" y="1018766"/>
                  </a:lnTo>
                  <a:lnTo>
                    <a:pt x="209954" y="954146"/>
                  </a:lnTo>
                  <a:cubicBezTo>
                    <a:pt x="209572" y="700327"/>
                    <a:pt x="170378" y="452962"/>
                    <a:pt x="90680" y="22067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05" name="자유형 304"/>
            <p:cNvSpPr/>
            <p:nvPr/>
          </p:nvSpPr>
          <p:spPr>
            <a:xfrm rot="2400000">
              <a:off x="6376738" y="18887318"/>
              <a:ext cx="1391168" cy="2337751"/>
            </a:xfrm>
            <a:custGeom>
              <a:avLst/>
              <a:gdLst>
                <a:gd name="connsiteX0" fmla="*/ 397190 w 1391168"/>
                <a:gd name="connsiteY0" fmla="*/ 0 h 2337751"/>
                <a:gd name="connsiteX1" fmla="*/ 512063 w 1391168"/>
                <a:gd name="connsiteY1" fmla="*/ 55087 h 2337751"/>
                <a:gd name="connsiteX2" fmla="*/ 1245730 w 1391168"/>
                <a:gd name="connsiteY2" fmla="*/ 225598 h 2337751"/>
                <a:gd name="connsiteX3" fmla="*/ 1391168 w 1391168"/>
                <a:gd name="connsiteY3" fmla="*/ 229720 h 2337751"/>
                <a:gd name="connsiteX4" fmla="*/ 1027061 w 1391168"/>
                <a:gd name="connsiteY4" fmla="*/ 2294665 h 2337751"/>
                <a:gd name="connsiteX5" fmla="*/ 946731 w 1391168"/>
                <a:gd name="connsiteY5" fmla="*/ 2310798 h 2337751"/>
                <a:gd name="connsiteX6" fmla="*/ 102630 w 1391168"/>
                <a:gd name="connsiteY6" fmla="*/ 2281925 h 2337751"/>
                <a:gd name="connsiteX7" fmla="*/ 0 w 1391168"/>
                <a:gd name="connsiteY7" fmla="*/ 2252587 h 2337751"/>
                <a:gd name="connsiteX8" fmla="*/ 397190 w 1391168"/>
                <a:gd name="connsiteY8" fmla="*/ 0 h 2337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91168" h="2337751">
                  <a:moveTo>
                    <a:pt x="397190" y="0"/>
                  </a:moveTo>
                  <a:lnTo>
                    <a:pt x="512063" y="55087"/>
                  </a:lnTo>
                  <a:cubicBezTo>
                    <a:pt x="740595" y="149083"/>
                    <a:pt x="988078" y="205864"/>
                    <a:pt x="1245730" y="225598"/>
                  </a:cubicBezTo>
                  <a:lnTo>
                    <a:pt x="1391168" y="229720"/>
                  </a:lnTo>
                  <a:lnTo>
                    <a:pt x="1027061" y="2294665"/>
                  </a:lnTo>
                  <a:lnTo>
                    <a:pt x="946731" y="2310798"/>
                  </a:lnTo>
                  <a:cubicBezTo>
                    <a:pt x="660608" y="2354705"/>
                    <a:pt x="373655" y="2344891"/>
                    <a:pt x="102630" y="2281925"/>
                  </a:cubicBezTo>
                  <a:lnTo>
                    <a:pt x="0" y="2252587"/>
                  </a:lnTo>
                  <a:lnTo>
                    <a:pt x="397190" y="0"/>
                  </a:lnTo>
                  <a:close/>
                </a:path>
              </a:pathLst>
            </a:custGeom>
            <a:solidFill>
              <a:srgbClr val="006600"/>
            </a:solidFill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70" name="자유형 269"/>
            <p:cNvSpPr/>
            <p:nvPr/>
          </p:nvSpPr>
          <p:spPr>
            <a:xfrm rot="2400000">
              <a:off x="10052354" y="17495702"/>
              <a:ext cx="3211501" cy="2057164"/>
            </a:xfrm>
            <a:custGeom>
              <a:avLst/>
              <a:gdLst>
                <a:gd name="connsiteX0" fmla="*/ 297978 w 3211501"/>
                <a:gd name="connsiteY0" fmla="*/ 0 h 2057164"/>
                <a:gd name="connsiteX1" fmla="*/ 3001547 w 3211501"/>
                <a:gd name="connsiteY1" fmla="*/ 0 h 2057164"/>
                <a:gd name="connsiteX2" fmla="*/ 3092227 w 3211501"/>
                <a:gd name="connsiteY2" fmla="*/ 220671 h 2057164"/>
                <a:gd name="connsiteX3" fmla="*/ 3211501 w 3211501"/>
                <a:gd name="connsiteY3" fmla="*/ 954146 h 2057164"/>
                <a:gd name="connsiteX4" fmla="*/ 3208343 w 3211501"/>
                <a:gd name="connsiteY4" fmla="*/ 1018766 h 2057164"/>
                <a:gd name="connsiteX5" fmla="*/ 335926 w 3211501"/>
                <a:gd name="connsiteY5" fmla="*/ 1018766 h 2057164"/>
                <a:gd name="connsiteX6" fmla="*/ 152828 w 3211501"/>
                <a:gd name="connsiteY6" fmla="*/ 2057164 h 2057164"/>
                <a:gd name="connsiteX7" fmla="*/ 150216 w 3211501"/>
                <a:gd name="connsiteY7" fmla="*/ 2056119 h 2057164"/>
                <a:gd name="connsiteX8" fmla="*/ 119275 w 3211501"/>
                <a:gd name="connsiteY8" fmla="*/ 1980826 h 2057164"/>
                <a:gd name="connsiteX9" fmla="*/ 201488 w 3211501"/>
                <a:gd name="connsiteY9" fmla="*/ 218087 h 2057164"/>
                <a:gd name="connsiteX10" fmla="*/ 297978 w 3211501"/>
                <a:gd name="connsiteY10" fmla="*/ 0 h 2057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211501" h="2057164">
                  <a:moveTo>
                    <a:pt x="297978" y="0"/>
                  </a:moveTo>
                  <a:lnTo>
                    <a:pt x="3001547" y="0"/>
                  </a:lnTo>
                  <a:lnTo>
                    <a:pt x="3092227" y="220671"/>
                  </a:lnTo>
                  <a:cubicBezTo>
                    <a:pt x="3171925" y="452962"/>
                    <a:pt x="3211119" y="700327"/>
                    <a:pt x="3211501" y="954146"/>
                  </a:cubicBezTo>
                  <a:lnTo>
                    <a:pt x="3208343" y="1018766"/>
                  </a:lnTo>
                  <a:lnTo>
                    <a:pt x="335926" y="1018766"/>
                  </a:lnTo>
                  <a:lnTo>
                    <a:pt x="152828" y="2057164"/>
                  </a:lnTo>
                  <a:lnTo>
                    <a:pt x="150216" y="2056119"/>
                  </a:lnTo>
                  <a:lnTo>
                    <a:pt x="119275" y="1980826"/>
                  </a:lnTo>
                  <a:cubicBezTo>
                    <a:pt x="-66682" y="1438814"/>
                    <a:pt x="-32134" y="814736"/>
                    <a:pt x="201488" y="218087"/>
                  </a:cubicBezTo>
                  <a:lnTo>
                    <a:pt x="297978" y="0"/>
                  </a:lnTo>
                  <a:close/>
                </a:path>
              </a:pathLst>
            </a:cu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68" name="자유형 267"/>
            <p:cNvSpPr/>
            <p:nvPr/>
          </p:nvSpPr>
          <p:spPr>
            <a:xfrm rot="2400000">
              <a:off x="8017401" y="17578936"/>
              <a:ext cx="1373036" cy="2273219"/>
            </a:xfrm>
            <a:custGeom>
              <a:avLst/>
              <a:gdLst>
                <a:gd name="connsiteX0" fmla="*/ 356394 w 1373036"/>
                <a:gd name="connsiteY0" fmla="*/ 22293 h 2273219"/>
                <a:gd name="connsiteX1" fmla="*/ 527173 w 1373036"/>
                <a:gd name="connsiteY1" fmla="*/ 4087 h 2273219"/>
                <a:gd name="connsiteX2" fmla="*/ 1356809 w 1373036"/>
                <a:gd name="connsiteY2" fmla="*/ 113005 h 2273219"/>
                <a:gd name="connsiteX3" fmla="*/ 1371079 w 1373036"/>
                <a:gd name="connsiteY3" fmla="*/ 118718 h 2273219"/>
                <a:gd name="connsiteX4" fmla="*/ 1373036 w 1373036"/>
                <a:gd name="connsiteY4" fmla="*/ 123480 h 2273219"/>
                <a:gd name="connsiteX5" fmla="*/ 993978 w 1373036"/>
                <a:gd name="connsiteY5" fmla="*/ 2273219 h 2273219"/>
                <a:gd name="connsiteX6" fmla="*/ 848540 w 1373036"/>
                <a:gd name="connsiteY6" fmla="*/ 2269097 h 2273219"/>
                <a:gd name="connsiteX7" fmla="*/ 114873 w 1373036"/>
                <a:gd name="connsiteY7" fmla="*/ 2098586 h 2273219"/>
                <a:gd name="connsiteX8" fmla="*/ 0 w 1373036"/>
                <a:gd name="connsiteY8" fmla="*/ 2043499 h 2273219"/>
                <a:gd name="connsiteX9" fmla="*/ 356394 w 1373036"/>
                <a:gd name="connsiteY9" fmla="*/ 22293 h 2273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73036" h="2273219">
                  <a:moveTo>
                    <a:pt x="356394" y="22293"/>
                  </a:moveTo>
                  <a:lnTo>
                    <a:pt x="527173" y="4087"/>
                  </a:lnTo>
                  <a:cubicBezTo>
                    <a:pt x="812664" y="-12995"/>
                    <a:pt x="1094795" y="23501"/>
                    <a:pt x="1356809" y="113005"/>
                  </a:cubicBezTo>
                  <a:lnTo>
                    <a:pt x="1371079" y="118718"/>
                  </a:lnTo>
                  <a:lnTo>
                    <a:pt x="1373036" y="123480"/>
                  </a:lnTo>
                  <a:lnTo>
                    <a:pt x="993978" y="2273219"/>
                  </a:lnTo>
                  <a:lnTo>
                    <a:pt x="848540" y="2269097"/>
                  </a:lnTo>
                  <a:cubicBezTo>
                    <a:pt x="590888" y="2249363"/>
                    <a:pt x="343405" y="2192582"/>
                    <a:pt x="114873" y="2098586"/>
                  </a:cubicBezTo>
                  <a:lnTo>
                    <a:pt x="0" y="2043499"/>
                  </a:lnTo>
                  <a:lnTo>
                    <a:pt x="356394" y="22293"/>
                  </a:lnTo>
                  <a:close/>
                </a:path>
              </a:pathLst>
            </a:custGeom>
            <a:solidFill>
              <a:srgbClr val="00CC00"/>
            </a:solidFill>
            <a:ln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62" name="자유형 261"/>
            <p:cNvSpPr/>
            <p:nvPr/>
          </p:nvSpPr>
          <p:spPr>
            <a:xfrm rot="2400000">
              <a:off x="14785019" y="20459190"/>
              <a:ext cx="1187615" cy="1018768"/>
            </a:xfrm>
            <a:custGeom>
              <a:avLst/>
              <a:gdLst>
                <a:gd name="connsiteX0" fmla="*/ 151729 w 1187615"/>
                <a:gd name="connsiteY0" fmla="*/ 1 h 1018768"/>
                <a:gd name="connsiteX1" fmla="*/ 678230 w 1187615"/>
                <a:gd name="connsiteY1" fmla="*/ 0 h 1018768"/>
                <a:gd name="connsiteX2" fmla="*/ 1187615 w 1187615"/>
                <a:gd name="connsiteY2" fmla="*/ 509385 h 1018768"/>
                <a:gd name="connsiteX3" fmla="*/ 1187613 w 1187615"/>
                <a:gd name="connsiteY3" fmla="*/ 509384 h 1018768"/>
                <a:gd name="connsiteX4" fmla="*/ 678230 w 1187615"/>
                <a:gd name="connsiteY4" fmla="*/ 1018768 h 1018768"/>
                <a:gd name="connsiteX5" fmla="*/ 0 w 1187615"/>
                <a:gd name="connsiteY5" fmla="*/ 1018768 h 1018768"/>
                <a:gd name="connsiteX6" fmla="*/ 44338 w 1187615"/>
                <a:gd name="connsiteY6" fmla="*/ 889061 h 1018768"/>
                <a:gd name="connsiteX7" fmla="*/ 157950 w 1187615"/>
                <a:gd name="connsiteY7" fmla="*/ 116862 h 1018768"/>
                <a:gd name="connsiteX8" fmla="*/ 151729 w 1187615"/>
                <a:gd name="connsiteY8" fmla="*/ 1 h 1018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87615" h="1018768">
                  <a:moveTo>
                    <a:pt x="151729" y="1"/>
                  </a:moveTo>
                  <a:lnTo>
                    <a:pt x="678230" y="0"/>
                  </a:lnTo>
                  <a:cubicBezTo>
                    <a:pt x="959556" y="1"/>
                    <a:pt x="1187616" y="228061"/>
                    <a:pt x="1187615" y="509385"/>
                  </a:cubicBezTo>
                  <a:lnTo>
                    <a:pt x="1187613" y="509384"/>
                  </a:lnTo>
                  <a:cubicBezTo>
                    <a:pt x="1187613" y="790709"/>
                    <a:pt x="959556" y="1018770"/>
                    <a:pt x="678230" y="1018768"/>
                  </a:cubicBezTo>
                  <a:lnTo>
                    <a:pt x="0" y="1018768"/>
                  </a:lnTo>
                  <a:lnTo>
                    <a:pt x="44338" y="889061"/>
                  </a:lnTo>
                  <a:cubicBezTo>
                    <a:pt x="119898" y="630953"/>
                    <a:pt x="158331" y="370681"/>
                    <a:pt x="157950" y="116862"/>
                  </a:cubicBezTo>
                  <a:lnTo>
                    <a:pt x="151729" y="1"/>
                  </a:lnTo>
                  <a:close/>
                </a:path>
              </a:pathLst>
            </a:custGeom>
            <a:solidFill>
              <a:srgbClr val="00CC00"/>
            </a:solidFill>
            <a:ln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61" name="자유형 260"/>
            <p:cNvSpPr/>
            <p:nvPr/>
          </p:nvSpPr>
          <p:spPr>
            <a:xfrm rot="2400000">
              <a:off x="5382460" y="20645492"/>
              <a:ext cx="1087070" cy="893875"/>
            </a:xfrm>
            <a:custGeom>
              <a:avLst/>
              <a:gdLst>
                <a:gd name="connsiteX0" fmla="*/ 60009 w 1087070"/>
                <a:gd name="connsiteY0" fmla="*/ 0 h 893875"/>
                <a:gd name="connsiteX1" fmla="*/ 162639 w 1087070"/>
                <a:gd name="connsiteY1" fmla="*/ 29338 h 893875"/>
                <a:gd name="connsiteX2" fmla="*/ 1006740 w 1087070"/>
                <a:gd name="connsiteY2" fmla="*/ 58211 h 893875"/>
                <a:gd name="connsiteX3" fmla="*/ 1087070 w 1087070"/>
                <a:gd name="connsiteY3" fmla="*/ 42078 h 893875"/>
                <a:gd name="connsiteX4" fmla="*/ 1011112 w 1087070"/>
                <a:gd name="connsiteY4" fmla="*/ 472858 h 893875"/>
                <a:gd name="connsiteX5" fmla="*/ 421015 w 1087070"/>
                <a:gd name="connsiteY5" fmla="*/ 886052 h 893875"/>
                <a:gd name="connsiteX6" fmla="*/ 421016 w 1087070"/>
                <a:gd name="connsiteY6" fmla="*/ 886051 h 893875"/>
                <a:gd name="connsiteX7" fmla="*/ 7824 w 1087070"/>
                <a:gd name="connsiteY7" fmla="*/ 295953 h 893875"/>
                <a:gd name="connsiteX8" fmla="*/ 60009 w 1087070"/>
                <a:gd name="connsiteY8" fmla="*/ 0 h 89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7070" h="893875">
                  <a:moveTo>
                    <a:pt x="60009" y="0"/>
                  </a:moveTo>
                  <a:lnTo>
                    <a:pt x="162639" y="29338"/>
                  </a:lnTo>
                  <a:cubicBezTo>
                    <a:pt x="433664" y="92304"/>
                    <a:pt x="720617" y="102118"/>
                    <a:pt x="1006740" y="58211"/>
                  </a:cubicBezTo>
                  <a:lnTo>
                    <a:pt x="1087070" y="42078"/>
                  </a:lnTo>
                  <a:lnTo>
                    <a:pt x="1011112" y="472858"/>
                  </a:lnTo>
                  <a:cubicBezTo>
                    <a:pt x="962262" y="749910"/>
                    <a:pt x="698064" y="934901"/>
                    <a:pt x="421015" y="886052"/>
                  </a:cubicBezTo>
                  <a:lnTo>
                    <a:pt x="421016" y="886051"/>
                  </a:lnTo>
                  <a:cubicBezTo>
                    <a:pt x="143964" y="837197"/>
                    <a:pt x="-41027" y="573004"/>
                    <a:pt x="7824" y="295953"/>
                  </a:cubicBezTo>
                  <a:lnTo>
                    <a:pt x="60009" y="0"/>
                  </a:lnTo>
                  <a:close/>
                </a:path>
              </a:pathLst>
            </a:custGeom>
            <a:solidFill>
              <a:srgbClr val="00CC00"/>
            </a:solidFill>
            <a:ln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430" name="그룹 429"/>
          <p:cNvGrpSpPr/>
          <p:nvPr/>
        </p:nvGrpSpPr>
        <p:grpSpPr>
          <a:xfrm>
            <a:off x="9994898" y="22164436"/>
            <a:ext cx="1511246" cy="4325569"/>
            <a:chOff x="9994898" y="22335886"/>
            <a:chExt cx="1511246" cy="4325569"/>
          </a:xfrm>
        </p:grpSpPr>
        <p:sp>
          <p:nvSpPr>
            <p:cNvPr id="304" name="자유형 303"/>
            <p:cNvSpPr/>
            <p:nvPr/>
          </p:nvSpPr>
          <p:spPr>
            <a:xfrm rot="2400000">
              <a:off x="9994898" y="22789674"/>
              <a:ext cx="1316206" cy="1495803"/>
            </a:xfrm>
            <a:custGeom>
              <a:avLst/>
              <a:gdLst>
                <a:gd name="connsiteX0" fmla="*/ 0 w 1316206"/>
                <a:gd name="connsiteY0" fmla="*/ 557612 h 1495803"/>
                <a:gd name="connsiteX1" fmla="*/ 630166 w 1316206"/>
                <a:gd name="connsiteY1" fmla="*/ 36245 h 1495803"/>
                <a:gd name="connsiteX2" fmla="*/ 674922 w 1316206"/>
                <a:gd name="connsiteY2" fmla="*/ 0 h 1495803"/>
                <a:gd name="connsiteX3" fmla="*/ 1316206 w 1316206"/>
                <a:gd name="connsiteY3" fmla="*/ 764252 h 1495803"/>
                <a:gd name="connsiteX4" fmla="*/ 1153431 w 1316206"/>
                <a:gd name="connsiteY4" fmla="*/ 967159 h 1495803"/>
                <a:gd name="connsiteX5" fmla="*/ 811416 w 1316206"/>
                <a:gd name="connsiteY5" fmla="*/ 1455894 h 1495803"/>
                <a:gd name="connsiteX6" fmla="*/ 787236 w 1316206"/>
                <a:gd name="connsiteY6" fmla="*/ 1495803 h 1495803"/>
                <a:gd name="connsiteX7" fmla="*/ 0 w 1316206"/>
                <a:gd name="connsiteY7" fmla="*/ 557612 h 149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16206" h="1495803">
                  <a:moveTo>
                    <a:pt x="0" y="557612"/>
                  </a:moveTo>
                  <a:lnTo>
                    <a:pt x="630166" y="36245"/>
                  </a:lnTo>
                  <a:lnTo>
                    <a:pt x="674922" y="0"/>
                  </a:lnTo>
                  <a:lnTo>
                    <a:pt x="1316206" y="764252"/>
                  </a:lnTo>
                  <a:lnTo>
                    <a:pt x="1153431" y="967159"/>
                  </a:lnTo>
                  <a:cubicBezTo>
                    <a:pt x="1031248" y="1126488"/>
                    <a:pt x="917207" y="1289623"/>
                    <a:pt x="811416" y="1455894"/>
                  </a:cubicBezTo>
                  <a:lnTo>
                    <a:pt x="787236" y="1495803"/>
                  </a:lnTo>
                  <a:lnTo>
                    <a:pt x="0" y="557612"/>
                  </a:lnTo>
                  <a:close/>
                </a:path>
              </a:pathLst>
            </a:cu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01" name="자유형 300"/>
            <p:cNvSpPr/>
            <p:nvPr/>
          </p:nvSpPr>
          <p:spPr>
            <a:xfrm rot="2400000">
              <a:off x="10045558" y="25299808"/>
              <a:ext cx="1307922" cy="1361647"/>
            </a:xfrm>
            <a:custGeom>
              <a:avLst/>
              <a:gdLst>
                <a:gd name="connsiteX0" fmla="*/ 666340 w 1307922"/>
                <a:gd name="connsiteY0" fmla="*/ 0 h 1361647"/>
                <a:gd name="connsiteX1" fmla="*/ 1205505 w 1307922"/>
                <a:gd name="connsiteY1" fmla="*/ 642552 h 1361647"/>
                <a:gd name="connsiteX2" fmla="*/ 1151552 w 1307922"/>
                <a:gd name="connsiteY2" fmla="*/ 1259229 h 1361647"/>
                <a:gd name="connsiteX3" fmla="*/ 534874 w 1307922"/>
                <a:gd name="connsiteY3" fmla="*/ 1205278 h 1361647"/>
                <a:gd name="connsiteX4" fmla="*/ 0 w 1307922"/>
                <a:gd name="connsiteY4" fmla="*/ 567840 h 1361647"/>
                <a:gd name="connsiteX5" fmla="*/ 622874 w 1307922"/>
                <a:gd name="connsiteY5" fmla="*/ 37782 h 1361647"/>
                <a:gd name="connsiteX6" fmla="*/ 666340 w 1307922"/>
                <a:gd name="connsiteY6" fmla="*/ 0 h 1361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07922" h="1361647">
                  <a:moveTo>
                    <a:pt x="666340" y="0"/>
                  </a:moveTo>
                  <a:lnTo>
                    <a:pt x="1205505" y="642552"/>
                  </a:lnTo>
                  <a:cubicBezTo>
                    <a:pt x="1360897" y="827741"/>
                    <a:pt x="1336742" y="1103836"/>
                    <a:pt x="1151552" y="1259229"/>
                  </a:cubicBezTo>
                  <a:cubicBezTo>
                    <a:pt x="966362" y="1414622"/>
                    <a:pt x="690267" y="1390467"/>
                    <a:pt x="534874" y="1205278"/>
                  </a:cubicBezTo>
                  <a:lnTo>
                    <a:pt x="0" y="567840"/>
                  </a:lnTo>
                  <a:lnTo>
                    <a:pt x="622874" y="37782"/>
                  </a:lnTo>
                  <a:lnTo>
                    <a:pt x="666340" y="0"/>
                  </a:lnTo>
                  <a:close/>
                </a:path>
              </a:pathLst>
            </a:custGeom>
            <a:solidFill>
              <a:srgbClr val="006600"/>
            </a:solidFill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60" name="자유형 259"/>
            <p:cNvSpPr/>
            <p:nvPr/>
          </p:nvSpPr>
          <p:spPr>
            <a:xfrm rot="2400000">
              <a:off x="10266692" y="22335886"/>
              <a:ext cx="909766" cy="876916"/>
            </a:xfrm>
            <a:custGeom>
              <a:avLst/>
              <a:gdLst>
                <a:gd name="connsiteX0" fmla="*/ 156372 w 909766"/>
                <a:gd name="connsiteY0" fmla="*/ 102419 h 876916"/>
                <a:gd name="connsiteX1" fmla="*/ 773049 w 909766"/>
                <a:gd name="connsiteY1" fmla="*/ 156371 h 876916"/>
                <a:gd name="connsiteX2" fmla="*/ 909766 w 909766"/>
                <a:gd name="connsiteY2" fmla="*/ 319304 h 876916"/>
                <a:gd name="connsiteX3" fmla="*/ 865010 w 909766"/>
                <a:gd name="connsiteY3" fmla="*/ 355549 h 876916"/>
                <a:gd name="connsiteX4" fmla="*/ 234844 w 909766"/>
                <a:gd name="connsiteY4" fmla="*/ 876916 h 876916"/>
                <a:gd name="connsiteX5" fmla="*/ 102419 w 909766"/>
                <a:gd name="connsiteY5" fmla="*/ 719097 h 876916"/>
                <a:gd name="connsiteX6" fmla="*/ 156372 w 909766"/>
                <a:gd name="connsiteY6" fmla="*/ 102419 h 876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9766" h="876916">
                  <a:moveTo>
                    <a:pt x="156372" y="102419"/>
                  </a:moveTo>
                  <a:cubicBezTo>
                    <a:pt x="341561" y="-52973"/>
                    <a:pt x="617656" y="-28819"/>
                    <a:pt x="773049" y="156371"/>
                  </a:cubicBezTo>
                  <a:lnTo>
                    <a:pt x="909766" y="319304"/>
                  </a:lnTo>
                  <a:lnTo>
                    <a:pt x="865010" y="355549"/>
                  </a:lnTo>
                  <a:lnTo>
                    <a:pt x="234844" y="876916"/>
                  </a:lnTo>
                  <a:lnTo>
                    <a:pt x="102419" y="719097"/>
                  </a:lnTo>
                  <a:cubicBezTo>
                    <a:pt x="-52974" y="533907"/>
                    <a:pt x="-28818" y="257812"/>
                    <a:pt x="156372" y="102419"/>
                  </a:cubicBezTo>
                  <a:close/>
                </a:path>
              </a:pathLst>
            </a:custGeom>
            <a:solidFill>
              <a:srgbClr val="006600"/>
            </a:solidFill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57" name="자유형 256"/>
            <p:cNvSpPr/>
            <p:nvPr/>
          </p:nvSpPr>
          <p:spPr>
            <a:xfrm rot="2400000">
              <a:off x="10016897" y="23911445"/>
              <a:ext cx="1489247" cy="1712254"/>
            </a:xfrm>
            <a:custGeom>
              <a:avLst/>
              <a:gdLst>
                <a:gd name="connsiteX0" fmla="*/ 528970 w 1489247"/>
                <a:gd name="connsiteY0" fmla="*/ 0 h 1712254"/>
                <a:gd name="connsiteX1" fmla="*/ 1489247 w 1489247"/>
                <a:gd name="connsiteY1" fmla="*/ 1144414 h 1712254"/>
                <a:gd name="connsiteX2" fmla="*/ 1445781 w 1489247"/>
                <a:gd name="connsiteY2" fmla="*/ 1182196 h 1712254"/>
                <a:gd name="connsiteX3" fmla="*/ 822907 w 1489247"/>
                <a:gd name="connsiteY3" fmla="*/ 1712254 h 1712254"/>
                <a:gd name="connsiteX4" fmla="*/ 0 w 1489247"/>
                <a:gd name="connsiteY4" fmla="*/ 731551 h 1712254"/>
                <a:gd name="connsiteX5" fmla="*/ 24180 w 1489247"/>
                <a:gd name="connsiteY5" fmla="*/ 691642 h 1712254"/>
                <a:gd name="connsiteX6" fmla="*/ 366195 w 1489247"/>
                <a:gd name="connsiteY6" fmla="*/ 202907 h 1712254"/>
                <a:gd name="connsiteX7" fmla="*/ 528970 w 1489247"/>
                <a:gd name="connsiteY7" fmla="*/ 0 h 17122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89247" h="1712254">
                  <a:moveTo>
                    <a:pt x="528970" y="0"/>
                  </a:moveTo>
                  <a:lnTo>
                    <a:pt x="1489247" y="1144414"/>
                  </a:lnTo>
                  <a:lnTo>
                    <a:pt x="1445781" y="1182196"/>
                  </a:lnTo>
                  <a:lnTo>
                    <a:pt x="822907" y="1712254"/>
                  </a:lnTo>
                  <a:lnTo>
                    <a:pt x="0" y="731551"/>
                  </a:lnTo>
                  <a:lnTo>
                    <a:pt x="24180" y="691642"/>
                  </a:lnTo>
                  <a:cubicBezTo>
                    <a:pt x="129971" y="525371"/>
                    <a:pt x="244012" y="362236"/>
                    <a:pt x="366195" y="202907"/>
                  </a:cubicBezTo>
                  <a:lnTo>
                    <a:pt x="528970" y="0"/>
                  </a:lnTo>
                  <a:close/>
                </a:path>
              </a:pathLst>
            </a:custGeom>
            <a:solidFill>
              <a:srgbClr val="00CC00"/>
            </a:solidFill>
            <a:ln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337" name="TextBox 336"/>
          <p:cNvSpPr txBox="1"/>
          <p:nvPr/>
        </p:nvSpPr>
        <p:spPr>
          <a:xfrm>
            <a:off x="8158709" y="3852121"/>
            <a:ext cx="466344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9900" spc="-300" dirty="0" smtClean="0">
                <a:solidFill>
                  <a:srgbClr val="0066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15</a:t>
            </a:r>
            <a:endParaRPr lang="ko-KR" altLang="en-US" sz="19900" spc="-300" baseline="30000" dirty="0">
              <a:solidFill>
                <a:srgbClr val="006600"/>
              </a:solidFill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338" name="TextBox 337"/>
          <p:cNvSpPr txBox="1"/>
          <p:nvPr/>
        </p:nvSpPr>
        <p:spPr>
          <a:xfrm>
            <a:off x="11545273" y="4190347"/>
            <a:ext cx="123551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dirty="0" err="1" smtClean="0">
                <a:solidFill>
                  <a:srgbClr val="0066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th</a:t>
            </a:r>
            <a:endParaRPr lang="ko-KR" altLang="en-US" sz="6600" dirty="0">
              <a:solidFill>
                <a:srgbClr val="006600"/>
              </a:solidFill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407" name="모서리가 둥근 직사각형 406"/>
          <p:cNvSpPr/>
          <p:nvPr/>
        </p:nvSpPr>
        <p:spPr>
          <a:xfrm rot="5400000">
            <a:off x="154508" y="1012236"/>
            <a:ext cx="1017783" cy="126000"/>
          </a:xfrm>
          <a:prstGeom prst="roundRect">
            <a:avLst>
              <a:gd name="adj" fmla="val 50000"/>
            </a:avLst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6600"/>
              </a:solidFill>
            </a:endParaRPr>
          </a:p>
        </p:txBody>
      </p:sp>
      <p:sp>
        <p:nvSpPr>
          <p:cNvPr id="408" name="직사각형 407"/>
          <p:cNvSpPr/>
          <p:nvPr/>
        </p:nvSpPr>
        <p:spPr>
          <a:xfrm>
            <a:off x="872974" y="560568"/>
            <a:ext cx="857798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ko-KR" altLang="en-US" sz="6000" kern="0" dirty="0" smtClean="0">
                <a:solidFill>
                  <a:srgbClr val="0066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부천 소사고 제</a:t>
            </a:r>
            <a:r>
              <a:rPr lang="en-US" altLang="ko-KR" sz="6000" kern="0" dirty="0" smtClean="0">
                <a:solidFill>
                  <a:srgbClr val="0066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15</a:t>
            </a:r>
            <a:r>
              <a:rPr lang="ko-KR" altLang="en-US" sz="6000" kern="0" dirty="0" smtClean="0">
                <a:solidFill>
                  <a:srgbClr val="0066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회 </a:t>
            </a:r>
            <a:r>
              <a:rPr lang="ko-KR" altLang="en-US" sz="6000" kern="0" dirty="0" err="1" smtClean="0">
                <a:solidFill>
                  <a:srgbClr val="0066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소향제</a:t>
            </a:r>
            <a:endParaRPr lang="ko-KR" altLang="en-US" sz="6000" kern="0" dirty="0">
              <a:solidFill>
                <a:srgbClr val="006600"/>
              </a:solidFill>
              <a:effectLst/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409" name="직사각형 408"/>
          <p:cNvSpPr/>
          <p:nvPr/>
        </p:nvSpPr>
        <p:spPr>
          <a:xfrm>
            <a:off x="1092124" y="27788770"/>
            <a:ext cx="940994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ko-KR" altLang="en-US" sz="5400" kern="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일시｜</a:t>
            </a:r>
            <a:r>
              <a:rPr lang="en-US" altLang="ko-KR" sz="5400" kern="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`15.12.24(</a:t>
            </a:r>
            <a:r>
              <a:rPr lang="ko-KR" altLang="en-US" sz="5400" kern="0" dirty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목</a:t>
            </a:r>
            <a:r>
              <a:rPr lang="en-US" altLang="ko-KR" sz="5400" kern="0" dirty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) </a:t>
            </a:r>
            <a:r>
              <a:rPr lang="en-US" altLang="ko-KR" sz="5400" kern="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9:00~17:00</a:t>
            </a:r>
            <a:endParaRPr lang="ko-KR" altLang="en-US" sz="5400" kern="0" dirty="0">
              <a:solidFill>
                <a:srgbClr val="006600"/>
              </a:solidFill>
              <a:effectLst/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410" name="직사각형 409"/>
          <p:cNvSpPr/>
          <p:nvPr/>
        </p:nvSpPr>
        <p:spPr>
          <a:xfrm>
            <a:off x="1092124" y="28775932"/>
            <a:ext cx="726513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ko-KR" altLang="en-US" sz="5400" kern="0" spc="-30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장소</a:t>
            </a:r>
            <a:r>
              <a:rPr lang="ko-KR" altLang="en-US" sz="5400" kern="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｜소사고등학교 교정</a:t>
            </a:r>
            <a:endParaRPr lang="ko-KR" altLang="en-US" sz="5400" kern="0" dirty="0">
              <a:solidFill>
                <a:srgbClr val="006600"/>
              </a:solidFill>
              <a:effectLst/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411" name="직사각형 410"/>
          <p:cNvSpPr/>
          <p:nvPr/>
        </p:nvSpPr>
        <p:spPr>
          <a:xfrm>
            <a:off x="11221860" y="27810466"/>
            <a:ext cx="92559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altLang="ko-KR" sz="44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1</a:t>
            </a:r>
            <a:r>
              <a:rPr lang="ko-KR" altLang="en-US" sz="44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부｜전시</a:t>
            </a:r>
            <a:r>
              <a:rPr lang="en-US" altLang="ko-KR" sz="4400" kern="0" spc="-150" dirty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, </a:t>
            </a:r>
            <a:r>
              <a:rPr lang="ko-KR" altLang="en-US" sz="44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외부공연</a:t>
            </a:r>
            <a:r>
              <a:rPr lang="en-US" altLang="ko-KR" sz="4400" kern="0" spc="-150" dirty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, </a:t>
            </a:r>
            <a:r>
              <a:rPr lang="ko-KR" altLang="en-US" sz="44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부스체험</a:t>
            </a:r>
            <a:endParaRPr lang="ko-KR" altLang="en-US" sz="4400" kern="0" spc="-150" dirty="0">
              <a:solidFill>
                <a:srgbClr val="006600"/>
              </a:solidFill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412" name="직사각형 411"/>
          <p:cNvSpPr/>
          <p:nvPr/>
        </p:nvSpPr>
        <p:spPr>
          <a:xfrm>
            <a:off x="11221860" y="28605007"/>
            <a:ext cx="92559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sz="44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2</a:t>
            </a:r>
            <a:r>
              <a:rPr lang="ko-KR" altLang="en-US" sz="44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부｜동아리발표회</a:t>
            </a:r>
            <a:r>
              <a:rPr lang="en-US" altLang="ko-KR" sz="4400" kern="0" spc="-150" dirty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, </a:t>
            </a:r>
            <a:r>
              <a:rPr lang="ko-KR" altLang="en-US" sz="4400" kern="0" spc="-150" dirty="0" err="1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코스프레</a:t>
            </a:r>
            <a:r>
              <a:rPr lang="en-US" altLang="ko-KR" sz="4400" kern="0" spc="-150" dirty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, </a:t>
            </a:r>
            <a:r>
              <a:rPr lang="ko-KR" altLang="en-US" sz="4400" kern="0" spc="-150" dirty="0" err="1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복면가왕</a:t>
            </a:r>
            <a:endParaRPr lang="ko-KR" altLang="en-US" sz="4400" kern="0" spc="-150" dirty="0">
              <a:solidFill>
                <a:srgbClr val="006600"/>
              </a:solidFill>
              <a:effectLst/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413" name="직사각형 412"/>
          <p:cNvSpPr/>
          <p:nvPr/>
        </p:nvSpPr>
        <p:spPr>
          <a:xfrm>
            <a:off x="10091279" y="29652420"/>
            <a:ext cx="93308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8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주소｜부천시 </a:t>
            </a:r>
            <a:r>
              <a:rPr lang="ko-KR" altLang="en-US" sz="2800" kern="0" spc="-150" dirty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소사구 </a:t>
            </a:r>
            <a:r>
              <a:rPr lang="ko-KR" altLang="en-US" sz="28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소사로 </a:t>
            </a:r>
            <a:r>
              <a:rPr lang="en-US" altLang="ko-KR" sz="28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78</a:t>
            </a:r>
            <a:r>
              <a:rPr lang="ko-KR" altLang="en-US" sz="28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번 길 </a:t>
            </a:r>
            <a:r>
              <a:rPr lang="en-US" altLang="ko-KR" sz="28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22 </a:t>
            </a:r>
            <a:r>
              <a:rPr lang="ko-KR" altLang="en-US" sz="2800" kern="0" spc="-15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소사고등학교</a:t>
            </a:r>
            <a:endParaRPr lang="ko-KR" altLang="en-US" sz="2800" kern="0" spc="-150" dirty="0">
              <a:solidFill>
                <a:srgbClr val="006600"/>
              </a:solidFill>
              <a:effectLst/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414" name="직사각형 413"/>
          <p:cNvSpPr/>
          <p:nvPr/>
        </p:nvSpPr>
        <p:spPr>
          <a:xfrm>
            <a:off x="17780357" y="29652420"/>
            <a:ext cx="36421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800" kern="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문의｜</a:t>
            </a:r>
            <a:r>
              <a:rPr lang="en-US" altLang="ko-KR" sz="2800" kern="0" dirty="0" smtClean="0">
                <a:solidFill>
                  <a:srgbClr val="0066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032) 720 - 7004</a:t>
            </a:r>
            <a:endParaRPr lang="ko-KR" altLang="en-US" sz="2800" kern="0" dirty="0">
              <a:solidFill>
                <a:srgbClr val="006600"/>
              </a:solidFill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415" name="모서리가 둥근 직사각형 414"/>
          <p:cNvSpPr/>
          <p:nvPr/>
        </p:nvSpPr>
        <p:spPr>
          <a:xfrm rot="5400000">
            <a:off x="-63104" y="28696095"/>
            <a:ext cx="1897814" cy="126000"/>
          </a:xfrm>
          <a:prstGeom prst="roundRect">
            <a:avLst>
              <a:gd name="adj" fmla="val 50000"/>
            </a:avLst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6600"/>
              </a:solidFill>
            </a:endParaRPr>
          </a:p>
        </p:txBody>
      </p:sp>
      <p:sp>
        <p:nvSpPr>
          <p:cNvPr id="416" name="모서리가 둥근 직사각형 415"/>
          <p:cNvSpPr/>
          <p:nvPr/>
        </p:nvSpPr>
        <p:spPr>
          <a:xfrm rot="5400000">
            <a:off x="10172531" y="28554066"/>
            <a:ext cx="1611505" cy="124305"/>
          </a:xfrm>
          <a:prstGeom prst="roundRect">
            <a:avLst>
              <a:gd name="adj" fmla="val 50000"/>
            </a:avLst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04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그룹 35"/>
          <p:cNvGrpSpPr>
            <a:grpSpLocks noChangeAspect="1"/>
          </p:cNvGrpSpPr>
          <p:nvPr/>
        </p:nvGrpSpPr>
        <p:grpSpPr>
          <a:xfrm>
            <a:off x="2817797" y="6572250"/>
            <a:ext cx="15748032" cy="21310768"/>
            <a:chOff x="5382460" y="7151236"/>
            <a:chExt cx="10590174" cy="14330981"/>
          </a:xfrm>
        </p:grpSpPr>
        <p:sp>
          <p:nvSpPr>
            <p:cNvPr id="5" name="자유형 4"/>
            <p:cNvSpPr/>
            <p:nvPr/>
          </p:nvSpPr>
          <p:spPr>
            <a:xfrm rot="2400000">
              <a:off x="9630162" y="16224450"/>
              <a:ext cx="1162447" cy="2056120"/>
            </a:xfrm>
            <a:custGeom>
              <a:avLst/>
              <a:gdLst>
                <a:gd name="connsiteX0" fmla="*/ 477316 w 1162447"/>
                <a:gd name="connsiteY0" fmla="*/ 111886 h 2056120"/>
                <a:gd name="connsiteX1" fmla="*/ 479729 w 1162447"/>
                <a:gd name="connsiteY1" fmla="*/ 110520 h 2056120"/>
                <a:gd name="connsiteX2" fmla="*/ 508240 w 1162447"/>
                <a:gd name="connsiteY2" fmla="*/ 86996 h 2056120"/>
                <a:gd name="connsiteX3" fmla="*/ 793042 w 1162447"/>
                <a:gd name="connsiteY3" fmla="*/ 1 h 2056120"/>
                <a:gd name="connsiteX4" fmla="*/ 1162447 w 1162447"/>
                <a:gd name="connsiteY4" fmla="*/ 1 h 2056120"/>
                <a:gd name="connsiteX5" fmla="*/ 1065957 w 1162447"/>
                <a:gd name="connsiteY5" fmla="*/ 218088 h 2056120"/>
                <a:gd name="connsiteX6" fmla="*/ 983744 w 1162447"/>
                <a:gd name="connsiteY6" fmla="*/ 1980827 h 2056120"/>
                <a:gd name="connsiteX7" fmla="*/ 1014685 w 1162447"/>
                <a:gd name="connsiteY7" fmla="*/ 2056120 h 2056120"/>
                <a:gd name="connsiteX8" fmla="*/ 1000415 w 1162447"/>
                <a:gd name="connsiteY8" fmla="*/ 2050407 h 2056120"/>
                <a:gd name="connsiteX9" fmla="*/ 170779 w 1162447"/>
                <a:gd name="connsiteY9" fmla="*/ 1941489 h 2056120"/>
                <a:gd name="connsiteX10" fmla="*/ 0 w 1162447"/>
                <a:gd name="connsiteY10" fmla="*/ 1959695 h 2056120"/>
                <a:gd name="connsiteX11" fmla="*/ 267841 w 1162447"/>
                <a:gd name="connsiteY11" fmla="*/ 440696 h 2056120"/>
                <a:gd name="connsiteX12" fmla="*/ 402968 w 1162447"/>
                <a:gd name="connsiteY12" fmla="*/ 175328 h 2056120"/>
                <a:gd name="connsiteX13" fmla="*/ 431092 w 1162447"/>
                <a:gd name="connsiteY13" fmla="*/ 151330 h 2056120"/>
                <a:gd name="connsiteX14" fmla="*/ 432853 w 1162447"/>
                <a:gd name="connsiteY14" fmla="*/ 149196 h 2056120"/>
                <a:gd name="connsiteX15" fmla="*/ 455209 w 1162447"/>
                <a:gd name="connsiteY15" fmla="*/ 130750 h 2056120"/>
                <a:gd name="connsiteX16" fmla="*/ 477316 w 1162447"/>
                <a:gd name="connsiteY16" fmla="*/ 111886 h 2056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62447" h="2056120">
                  <a:moveTo>
                    <a:pt x="477316" y="111886"/>
                  </a:moveTo>
                  <a:lnTo>
                    <a:pt x="479729" y="110520"/>
                  </a:lnTo>
                  <a:lnTo>
                    <a:pt x="508240" y="86996"/>
                  </a:lnTo>
                  <a:cubicBezTo>
                    <a:pt x="589538" y="32072"/>
                    <a:pt x="687545" y="0"/>
                    <a:pt x="793042" y="1"/>
                  </a:cubicBezTo>
                  <a:lnTo>
                    <a:pt x="1162447" y="1"/>
                  </a:lnTo>
                  <a:lnTo>
                    <a:pt x="1065957" y="218088"/>
                  </a:lnTo>
                  <a:cubicBezTo>
                    <a:pt x="832335" y="814737"/>
                    <a:pt x="797787" y="1438815"/>
                    <a:pt x="983744" y="1980827"/>
                  </a:cubicBezTo>
                  <a:lnTo>
                    <a:pt x="1014685" y="2056120"/>
                  </a:lnTo>
                  <a:lnTo>
                    <a:pt x="1000415" y="2050407"/>
                  </a:lnTo>
                  <a:cubicBezTo>
                    <a:pt x="738401" y="1960903"/>
                    <a:pt x="456270" y="1924407"/>
                    <a:pt x="170779" y="1941489"/>
                  </a:cubicBezTo>
                  <a:lnTo>
                    <a:pt x="0" y="1959695"/>
                  </a:lnTo>
                  <a:lnTo>
                    <a:pt x="267841" y="440696"/>
                  </a:lnTo>
                  <a:cubicBezTo>
                    <a:pt x="286160" y="336801"/>
                    <a:pt x="334762" y="245854"/>
                    <a:pt x="402968" y="175328"/>
                  </a:cubicBezTo>
                  <a:lnTo>
                    <a:pt x="431092" y="151330"/>
                  </a:lnTo>
                  <a:lnTo>
                    <a:pt x="432853" y="149196"/>
                  </a:lnTo>
                  <a:lnTo>
                    <a:pt x="455209" y="130750"/>
                  </a:lnTo>
                  <a:lnTo>
                    <a:pt x="477316" y="111886"/>
                  </a:lnTo>
                  <a:close/>
                </a:path>
              </a:pathLst>
            </a:custGeom>
            <a:solidFill>
              <a:srgbClr val="006600"/>
            </a:solidFill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6" name="그룹 5"/>
            <p:cNvGrpSpPr/>
            <p:nvPr/>
          </p:nvGrpSpPr>
          <p:grpSpPr>
            <a:xfrm>
              <a:off x="7176210" y="7151236"/>
              <a:ext cx="7110706" cy="3675552"/>
              <a:chOff x="7176210" y="7208386"/>
              <a:chExt cx="7110706" cy="3675552"/>
            </a:xfrm>
          </p:grpSpPr>
          <p:sp>
            <p:nvSpPr>
              <p:cNvPr id="28" name="자유형 27"/>
              <p:cNvSpPr/>
              <p:nvPr/>
            </p:nvSpPr>
            <p:spPr>
              <a:xfrm rot="2400000">
                <a:off x="9775916" y="7252411"/>
                <a:ext cx="1852061" cy="1583518"/>
              </a:xfrm>
              <a:custGeom>
                <a:avLst/>
                <a:gdLst>
                  <a:gd name="connsiteX0" fmla="*/ 77980 w 1852061"/>
                  <a:gd name="connsiteY0" fmla="*/ 965660 h 1583518"/>
                  <a:gd name="connsiteX1" fmla="*/ 137459 w 1852061"/>
                  <a:gd name="connsiteY1" fmla="*/ 953554 h 1583518"/>
                  <a:gd name="connsiteX2" fmla="*/ 965656 w 1852061"/>
                  <a:gd name="connsiteY2" fmla="*/ 543049 h 1583518"/>
                  <a:gd name="connsiteX3" fmla="*/ 1368734 w 1852061"/>
                  <a:gd name="connsiteY3" fmla="*/ 76290 h 1583518"/>
                  <a:gd name="connsiteX4" fmla="*/ 1412217 w 1852061"/>
                  <a:gd name="connsiteY4" fmla="*/ 0 h 1583518"/>
                  <a:gd name="connsiteX5" fmla="*/ 1757912 w 1852061"/>
                  <a:gd name="connsiteY5" fmla="*/ 0 h 1583518"/>
                  <a:gd name="connsiteX6" fmla="*/ 1761096 w 1852061"/>
                  <a:gd name="connsiteY6" fmla="*/ 220688 h 1583518"/>
                  <a:gd name="connsiteX7" fmla="*/ 1838378 w 1852061"/>
                  <a:gd name="connsiteY7" fmla="*/ 948274 h 1583518"/>
                  <a:gd name="connsiteX8" fmla="*/ 1852061 w 1852061"/>
                  <a:gd name="connsiteY8" fmla="*/ 1018768 h 1583518"/>
                  <a:gd name="connsiteX9" fmla="*/ 1103100 w 1852061"/>
                  <a:gd name="connsiteY9" fmla="*/ 1018767 h 1583518"/>
                  <a:gd name="connsiteX10" fmla="*/ 1003519 w 1852061"/>
                  <a:gd name="connsiteY10" fmla="*/ 1583518 h 1583518"/>
                  <a:gd name="connsiteX11" fmla="*/ 998912 w 1852061"/>
                  <a:gd name="connsiteY11" fmla="*/ 1583337 h 1583518"/>
                  <a:gd name="connsiteX12" fmla="*/ 74818 w 1852061"/>
                  <a:gd name="connsiteY12" fmla="*/ 1429448 h 1583518"/>
                  <a:gd name="connsiteX13" fmla="*/ 0 w 1852061"/>
                  <a:gd name="connsiteY13" fmla="*/ 1407905 h 1583518"/>
                  <a:gd name="connsiteX14" fmla="*/ 77980 w 1852061"/>
                  <a:gd name="connsiteY14" fmla="*/ 965660 h 15835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852061" h="1583518">
                    <a:moveTo>
                      <a:pt x="77980" y="965660"/>
                    </a:moveTo>
                    <a:lnTo>
                      <a:pt x="137459" y="953554"/>
                    </a:lnTo>
                    <a:cubicBezTo>
                      <a:pt x="445865" y="879624"/>
                      <a:pt x="726024" y="744124"/>
                      <a:pt x="965656" y="543049"/>
                    </a:cubicBezTo>
                    <a:cubicBezTo>
                      <a:pt x="1125410" y="408999"/>
                      <a:pt x="1259591" y="252150"/>
                      <a:pt x="1368734" y="76290"/>
                    </a:cubicBezTo>
                    <a:lnTo>
                      <a:pt x="1412217" y="0"/>
                    </a:lnTo>
                    <a:lnTo>
                      <a:pt x="1757912" y="0"/>
                    </a:lnTo>
                    <a:lnTo>
                      <a:pt x="1761096" y="220688"/>
                    </a:lnTo>
                    <a:cubicBezTo>
                      <a:pt x="1770111" y="458797"/>
                      <a:pt x="1795928" y="701995"/>
                      <a:pt x="1838378" y="948274"/>
                    </a:cubicBezTo>
                    <a:lnTo>
                      <a:pt x="1852061" y="1018768"/>
                    </a:lnTo>
                    <a:lnTo>
                      <a:pt x="1103100" y="1018767"/>
                    </a:lnTo>
                    <a:lnTo>
                      <a:pt x="1003519" y="1583518"/>
                    </a:lnTo>
                    <a:lnTo>
                      <a:pt x="998912" y="1583337"/>
                    </a:lnTo>
                    <a:cubicBezTo>
                      <a:pt x="696532" y="1563535"/>
                      <a:pt x="386959" y="1511832"/>
                      <a:pt x="74818" y="1429448"/>
                    </a:cubicBezTo>
                    <a:lnTo>
                      <a:pt x="0" y="1407905"/>
                    </a:lnTo>
                    <a:lnTo>
                      <a:pt x="77980" y="965660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solidFill>
                  <a:srgbClr val="008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자유형 28"/>
              <p:cNvSpPr/>
              <p:nvPr/>
            </p:nvSpPr>
            <p:spPr>
              <a:xfrm rot="2400000">
                <a:off x="7848758" y="8272028"/>
                <a:ext cx="1236842" cy="2611910"/>
              </a:xfrm>
              <a:custGeom>
                <a:avLst/>
                <a:gdLst>
                  <a:gd name="connsiteX0" fmla="*/ 296855 w 1236842"/>
                  <a:gd name="connsiteY0" fmla="*/ 0 h 2611910"/>
                  <a:gd name="connsiteX1" fmla="*/ 470693 w 1236842"/>
                  <a:gd name="connsiteY1" fmla="*/ 83491 h 2611910"/>
                  <a:gd name="connsiteX2" fmla="*/ 1163831 w 1236842"/>
                  <a:gd name="connsiteY2" fmla="*/ 485836 h 2611910"/>
                  <a:gd name="connsiteX3" fmla="*/ 1236842 w 1236842"/>
                  <a:gd name="connsiteY3" fmla="*/ 535919 h 2611910"/>
                  <a:gd name="connsiteX4" fmla="*/ 900694 w 1236842"/>
                  <a:gd name="connsiteY4" fmla="*/ 2442301 h 2611910"/>
                  <a:gd name="connsiteX5" fmla="*/ 872676 w 1236842"/>
                  <a:gd name="connsiteY5" fmla="*/ 2541603 h 2611910"/>
                  <a:gd name="connsiteX6" fmla="*/ 836473 w 1236842"/>
                  <a:gd name="connsiteY6" fmla="*/ 2611910 h 2611910"/>
                  <a:gd name="connsiteX7" fmla="*/ 719297 w 1236842"/>
                  <a:gd name="connsiteY7" fmla="*/ 2500135 h 2611910"/>
                  <a:gd name="connsiteX8" fmla="*/ 218207 w 1236842"/>
                  <a:gd name="connsiteY8" fmla="*/ 1957110 h 2611910"/>
                  <a:gd name="connsiteX9" fmla="*/ 60907 w 1236842"/>
                  <a:gd name="connsiteY9" fmla="*/ 1763531 h 2611910"/>
                  <a:gd name="connsiteX10" fmla="*/ 0 w 1236842"/>
                  <a:gd name="connsiteY10" fmla="*/ 1683540 h 2611910"/>
                  <a:gd name="connsiteX11" fmla="*/ 296855 w 1236842"/>
                  <a:gd name="connsiteY11" fmla="*/ 0 h 2611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36842" h="2611910">
                    <a:moveTo>
                      <a:pt x="296855" y="0"/>
                    </a:moveTo>
                    <a:lnTo>
                      <a:pt x="470693" y="83491"/>
                    </a:lnTo>
                    <a:cubicBezTo>
                      <a:pt x="704195" y="201378"/>
                      <a:pt x="935891" y="335664"/>
                      <a:pt x="1163831" y="485836"/>
                    </a:cubicBezTo>
                    <a:lnTo>
                      <a:pt x="1236842" y="535919"/>
                    </a:lnTo>
                    <a:lnTo>
                      <a:pt x="900694" y="2442301"/>
                    </a:lnTo>
                    <a:cubicBezTo>
                      <a:pt x="894587" y="2476933"/>
                      <a:pt x="885116" y="2510125"/>
                      <a:pt x="872676" y="2541603"/>
                    </a:cubicBezTo>
                    <a:lnTo>
                      <a:pt x="836473" y="2611910"/>
                    </a:lnTo>
                    <a:lnTo>
                      <a:pt x="719297" y="2500135"/>
                    </a:lnTo>
                    <a:cubicBezTo>
                      <a:pt x="547048" y="2330514"/>
                      <a:pt x="379506" y="2149338"/>
                      <a:pt x="218207" y="1957110"/>
                    </a:cubicBezTo>
                    <a:cubicBezTo>
                      <a:pt x="164441" y="1893033"/>
                      <a:pt x="112005" y="1828487"/>
                      <a:pt x="60907" y="1763531"/>
                    </a:cubicBezTo>
                    <a:lnTo>
                      <a:pt x="0" y="1683540"/>
                    </a:lnTo>
                    <a:lnTo>
                      <a:pt x="296855" y="0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solidFill>
                  <a:srgbClr val="00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자유형 29"/>
              <p:cNvSpPr/>
              <p:nvPr/>
            </p:nvSpPr>
            <p:spPr>
              <a:xfrm rot="2400000">
                <a:off x="12419320" y="9353398"/>
                <a:ext cx="1778523" cy="1018769"/>
              </a:xfrm>
              <a:custGeom>
                <a:avLst/>
                <a:gdLst>
                  <a:gd name="connsiteX0" fmla="*/ 903543 w 1778523"/>
                  <a:gd name="connsiteY0" fmla="*/ 0 h 1018769"/>
                  <a:gd name="connsiteX1" fmla="*/ 1077419 w 1778523"/>
                  <a:gd name="connsiteY1" fmla="*/ 1 h 1018769"/>
                  <a:gd name="connsiteX2" fmla="*/ 1225436 w 1778523"/>
                  <a:gd name="connsiteY2" fmla="*/ 170858 h 1018769"/>
                  <a:gd name="connsiteX3" fmla="*/ 1673199 w 1778523"/>
                  <a:gd name="connsiteY3" fmla="*/ 758631 h 1018769"/>
                  <a:gd name="connsiteX4" fmla="*/ 1778523 w 1778523"/>
                  <a:gd name="connsiteY4" fmla="*/ 916865 h 1018769"/>
                  <a:gd name="connsiteX5" fmla="*/ 1760453 w 1778523"/>
                  <a:gd name="connsiteY5" fmla="*/ 931775 h 1018769"/>
                  <a:gd name="connsiteX6" fmla="*/ 1475651 w 1778523"/>
                  <a:gd name="connsiteY6" fmla="*/ 1018769 h 1018769"/>
                  <a:gd name="connsiteX7" fmla="*/ 0 w 1778523"/>
                  <a:gd name="connsiteY7" fmla="*/ 1018769 h 1018769"/>
                  <a:gd name="connsiteX8" fmla="*/ 31655 w 1778523"/>
                  <a:gd name="connsiteY8" fmla="*/ 997537 h 1018769"/>
                  <a:gd name="connsiteX9" fmla="*/ 198738 w 1778523"/>
                  <a:gd name="connsiteY9" fmla="*/ 867240 h 1018769"/>
                  <a:gd name="connsiteX10" fmla="*/ 868525 w 1778523"/>
                  <a:gd name="connsiteY10" fmla="*/ 65628 h 1018769"/>
                  <a:gd name="connsiteX11" fmla="*/ 903543 w 1778523"/>
                  <a:gd name="connsiteY11" fmla="*/ 0 h 10187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778523" h="1018769">
                    <a:moveTo>
                      <a:pt x="903543" y="0"/>
                    </a:moveTo>
                    <a:lnTo>
                      <a:pt x="1077419" y="1"/>
                    </a:lnTo>
                    <a:lnTo>
                      <a:pt x="1225436" y="170858"/>
                    </a:lnTo>
                    <a:cubicBezTo>
                      <a:pt x="1386735" y="363086"/>
                      <a:pt x="1536065" y="559544"/>
                      <a:pt x="1673199" y="758631"/>
                    </a:cubicBezTo>
                    <a:lnTo>
                      <a:pt x="1778523" y="916865"/>
                    </a:lnTo>
                    <a:lnTo>
                      <a:pt x="1760453" y="931775"/>
                    </a:lnTo>
                    <a:cubicBezTo>
                      <a:pt x="1679155" y="986698"/>
                      <a:pt x="1581148" y="1018770"/>
                      <a:pt x="1475651" y="1018769"/>
                    </a:cubicBezTo>
                    <a:lnTo>
                      <a:pt x="0" y="1018769"/>
                    </a:lnTo>
                    <a:lnTo>
                      <a:pt x="31655" y="997537"/>
                    </a:lnTo>
                    <a:cubicBezTo>
                      <a:pt x="88617" y="956315"/>
                      <a:pt x="144336" y="912889"/>
                      <a:pt x="198738" y="867240"/>
                    </a:cubicBezTo>
                    <a:cubicBezTo>
                      <a:pt x="470749" y="638996"/>
                      <a:pt x="693751" y="368689"/>
                      <a:pt x="868525" y="65628"/>
                    </a:cubicBezTo>
                    <a:lnTo>
                      <a:pt x="903543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자유형 30"/>
              <p:cNvSpPr/>
              <p:nvPr/>
            </p:nvSpPr>
            <p:spPr>
              <a:xfrm rot="2400000">
                <a:off x="10094802" y="7208386"/>
                <a:ext cx="1334237" cy="965660"/>
              </a:xfrm>
              <a:custGeom>
                <a:avLst/>
                <a:gdLst>
                  <a:gd name="connsiteX0" fmla="*/ 302039 w 1334237"/>
                  <a:gd name="connsiteY0" fmla="*/ 111886 h 965660"/>
                  <a:gd name="connsiteX1" fmla="*/ 304452 w 1334237"/>
                  <a:gd name="connsiteY1" fmla="*/ 110521 h 965660"/>
                  <a:gd name="connsiteX2" fmla="*/ 332964 w 1334237"/>
                  <a:gd name="connsiteY2" fmla="*/ 86996 h 965660"/>
                  <a:gd name="connsiteX3" fmla="*/ 617767 w 1334237"/>
                  <a:gd name="connsiteY3" fmla="*/ 0 h 965660"/>
                  <a:gd name="connsiteX4" fmla="*/ 1334237 w 1334237"/>
                  <a:gd name="connsiteY4" fmla="*/ 0 h 965660"/>
                  <a:gd name="connsiteX5" fmla="*/ 1290754 w 1334237"/>
                  <a:gd name="connsiteY5" fmla="*/ 76290 h 965660"/>
                  <a:gd name="connsiteX6" fmla="*/ 887676 w 1334237"/>
                  <a:gd name="connsiteY6" fmla="*/ 543049 h 965660"/>
                  <a:gd name="connsiteX7" fmla="*/ 59479 w 1334237"/>
                  <a:gd name="connsiteY7" fmla="*/ 953554 h 965660"/>
                  <a:gd name="connsiteX8" fmla="*/ 0 w 1334237"/>
                  <a:gd name="connsiteY8" fmla="*/ 965660 h 965660"/>
                  <a:gd name="connsiteX9" fmla="*/ 92565 w 1334237"/>
                  <a:gd name="connsiteY9" fmla="*/ 440695 h 965660"/>
                  <a:gd name="connsiteX10" fmla="*/ 227694 w 1334237"/>
                  <a:gd name="connsiteY10" fmla="*/ 175328 h 965660"/>
                  <a:gd name="connsiteX11" fmla="*/ 255816 w 1334237"/>
                  <a:gd name="connsiteY11" fmla="*/ 151330 h 965660"/>
                  <a:gd name="connsiteX12" fmla="*/ 257577 w 1334237"/>
                  <a:gd name="connsiteY12" fmla="*/ 149195 h 965660"/>
                  <a:gd name="connsiteX13" fmla="*/ 279938 w 1334237"/>
                  <a:gd name="connsiteY13" fmla="*/ 130746 h 965660"/>
                  <a:gd name="connsiteX14" fmla="*/ 302039 w 1334237"/>
                  <a:gd name="connsiteY14" fmla="*/ 111886 h 9656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334237" h="965660">
                    <a:moveTo>
                      <a:pt x="302039" y="111886"/>
                    </a:moveTo>
                    <a:lnTo>
                      <a:pt x="304452" y="110521"/>
                    </a:lnTo>
                    <a:lnTo>
                      <a:pt x="332964" y="86996"/>
                    </a:lnTo>
                    <a:cubicBezTo>
                      <a:pt x="414263" y="32071"/>
                      <a:pt x="512269" y="1"/>
                      <a:pt x="617767" y="0"/>
                    </a:cubicBezTo>
                    <a:lnTo>
                      <a:pt x="1334237" y="0"/>
                    </a:lnTo>
                    <a:lnTo>
                      <a:pt x="1290754" y="76290"/>
                    </a:lnTo>
                    <a:cubicBezTo>
                      <a:pt x="1181611" y="252150"/>
                      <a:pt x="1047430" y="408999"/>
                      <a:pt x="887676" y="543049"/>
                    </a:cubicBezTo>
                    <a:cubicBezTo>
                      <a:pt x="648044" y="744124"/>
                      <a:pt x="367885" y="879624"/>
                      <a:pt x="59479" y="953554"/>
                    </a:cubicBezTo>
                    <a:lnTo>
                      <a:pt x="0" y="965660"/>
                    </a:lnTo>
                    <a:lnTo>
                      <a:pt x="92565" y="440695"/>
                    </a:lnTo>
                    <a:cubicBezTo>
                      <a:pt x="110884" y="336801"/>
                      <a:pt x="159486" y="245853"/>
                      <a:pt x="227694" y="175328"/>
                    </a:cubicBezTo>
                    <a:lnTo>
                      <a:pt x="255816" y="151330"/>
                    </a:lnTo>
                    <a:lnTo>
                      <a:pt x="257577" y="149195"/>
                    </a:lnTo>
                    <a:lnTo>
                      <a:pt x="279938" y="130746"/>
                    </a:lnTo>
                    <a:lnTo>
                      <a:pt x="302039" y="111886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자유형 31"/>
              <p:cNvSpPr/>
              <p:nvPr/>
            </p:nvSpPr>
            <p:spPr>
              <a:xfrm rot="2400000">
                <a:off x="8978000" y="8061056"/>
                <a:ext cx="1125069" cy="1225267"/>
              </a:xfrm>
              <a:custGeom>
                <a:avLst/>
                <a:gdLst>
                  <a:gd name="connsiteX0" fmla="*/ 121550 w 1125069"/>
                  <a:gd name="connsiteY0" fmla="*/ 0 h 1225267"/>
                  <a:gd name="connsiteX1" fmla="*/ 196368 w 1125069"/>
                  <a:gd name="connsiteY1" fmla="*/ 21543 h 1225267"/>
                  <a:gd name="connsiteX2" fmla="*/ 1120462 w 1125069"/>
                  <a:gd name="connsiteY2" fmla="*/ 175432 h 1225267"/>
                  <a:gd name="connsiteX3" fmla="*/ 1125069 w 1125069"/>
                  <a:gd name="connsiteY3" fmla="*/ 175613 h 1225267"/>
                  <a:gd name="connsiteX4" fmla="*/ 939987 w 1125069"/>
                  <a:gd name="connsiteY4" fmla="*/ 1225267 h 1225267"/>
                  <a:gd name="connsiteX5" fmla="*/ 866976 w 1125069"/>
                  <a:gd name="connsiteY5" fmla="*/ 1175184 h 1225267"/>
                  <a:gd name="connsiteX6" fmla="*/ 173838 w 1125069"/>
                  <a:gd name="connsiteY6" fmla="*/ 772839 h 1225267"/>
                  <a:gd name="connsiteX7" fmla="*/ 0 w 1125069"/>
                  <a:gd name="connsiteY7" fmla="*/ 689348 h 1225267"/>
                  <a:gd name="connsiteX8" fmla="*/ 121550 w 1125069"/>
                  <a:gd name="connsiteY8" fmla="*/ 0 h 12252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25069" h="1225267">
                    <a:moveTo>
                      <a:pt x="121550" y="0"/>
                    </a:moveTo>
                    <a:lnTo>
                      <a:pt x="196368" y="21543"/>
                    </a:lnTo>
                    <a:cubicBezTo>
                      <a:pt x="508509" y="103927"/>
                      <a:pt x="818082" y="155630"/>
                      <a:pt x="1120462" y="175432"/>
                    </a:cubicBezTo>
                    <a:lnTo>
                      <a:pt x="1125069" y="175613"/>
                    </a:lnTo>
                    <a:lnTo>
                      <a:pt x="939987" y="1225267"/>
                    </a:lnTo>
                    <a:lnTo>
                      <a:pt x="866976" y="1175184"/>
                    </a:lnTo>
                    <a:cubicBezTo>
                      <a:pt x="639036" y="1025012"/>
                      <a:pt x="407340" y="890726"/>
                      <a:pt x="173838" y="772839"/>
                    </a:cubicBezTo>
                    <a:lnTo>
                      <a:pt x="0" y="689348"/>
                    </a:lnTo>
                    <a:lnTo>
                      <a:pt x="121550" y="0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solidFill>
                  <a:srgbClr val="008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자유형 32"/>
              <p:cNvSpPr/>
              <p:nvPr/>
            </p:nvSpPr>
            <p:spPr>
              <a:xfrm rot="2400000">
                <a:off x="11246027" y="8607888"/>
                <a:ext cx="2348179" cy="1018769"/>
              </a:xfrm>
              <a:custGeom>
                <a:avLst/>
                <a:gdLst>
                  <a:gd name="connsiteX0" fmla="*/ 0 w 2348179"/>
                  <a:gd name="connsiteY0" fmla="*/ 1 h 1018769"/>
                  <a:gd name="connsiteX1" fmla="*/ 2348179 w 2348179"/>
                  <a:gd name="connsiteY1" fmla="*/ 0 h 1018769"/>
                  <a:gd name="connsiteX2" fmla="*/ 2313161 w 2348179"/>
                  <a:gd name="connsiteY2" fmla="*/ 65628 h 1018769"/>
                  <a:gd name="connsiteX3" fmla="*/ 1643374 w 2348179"/>
                  <a:gd name="connsiteY3" fmla="*/ 867240 h 1018769"/>
                  <a:gd name="connsiteX4" fmla="*/ 1476291 w 2348179"/>
                  <a:gd name="connsiteY4" fmla="*/ 997537 h 1018769"/>
                  <a:gd name="connsiteX5" fmla="*/ 1444636 w 2348179"/>
                  <a:gd name="connsiteY5" fmla="*/ 1018769 h 1018769"/>
                  <a:gd name="connsiteX6" fmla="*/ 94149 w 2348179"/>
                  <a:gd name="connsiteY6" fmla="*/ 1018769 h 1018769"/>
                  <a:gd name="connsiteX7" fmla="*/ 80466 w 2348179"/>
                  <a:gd name="connsiteY7" fmla="*/ 948275 h 1018769"/>
                  <a:gd name="connsiteX8" fmla="*/ 3184 w 2348179"/>
                  <a:gd name="connsiteY8" fmla="*/ 220689 h 1018769"/>
                  <a:gd name="connsiteX9" fmla="*/ 0 w 2348179"/>
                  <a:gd name="connsiteY9" fmla="*/ 1 h 10187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348179" h="1018769">
                    <a:moveTo>
                      <a:pt x="0" y="1"/>
                    </a:moveTo>
                    <a:lnTo>
                      <a:pt x="2348179" y="0"/>
                    </a:lnTo>
                    <a:lnTo>
                      <a:pt x="2313161" y="65628"/>
                    </a:lnTo>
                    <a:cubicBezTo>
                      <a:pt x="2138387" y="368689"/>
                      <a:pt x="1915385" y="638996"/>
                      <a:pt x="1643374" y="867240"/>
                    </a:cubicBezTo>
                    <a:cubicBezTo>
                      <a:pt x="1588972" y="912889"/>
                      <a:pt x="1533253" y="956315"/>
                      <a:pt x="1476291" y="997537"/>
                    </a:cubicBezTo>
                    <a:lnTo>
                      <a:pt x="1444636" y="1018769"/>
                    </a:lnTo>
                    <a:lnTo>
                      <a:pt x="94149" y="1018769"/>
                    </a:lnTo>
                    <a:lnTo>
                      <a:pt x="80466" y="948275"/>
                    </a:lnTo>
                    <a:cubicBezTo>
                      <a:pt x="38016" y="701996"/>
                      <a:pt x="12199" y="458798"/>
                      <a:pt x="3184" y="220689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solidFill>
                  <a:srgbClr val="00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자유형 33"/>
              <p:cNvSpPr/>
              <p:nvPr/>
            </p:nvSpPr>
            <p:spPr>
              <a:xfrm rot="2400000">
                <a:off x="7176210" y="9565058"/>
                <a:ext cx="946892" cy="1179776"/>
              </a:xfrm>
              <a:custGeom>
                <a:avLst/>
                <a:gdLst>
                  <a:gd name="connsiteX0" fmla="*/ 110419 w 946892"/>
                  <a:gd name="connsiteY0" fmla="*/ 0 h 1179776"/>
                  <a:gd name="connsiteX1" fmla="*/ 171326 w 946892"/>
                  <a:gd name="connsiteY1" fmla="*/ 79991 h 1179776"/>
                  <a:gd name="connsiteX2" fmla="*/ 328626 w 946892"/>
                  <a:gd name="connsiteY2" fmla="*/ 273570 h 1179776"/>
                  <a:gd name="connsiteX3" fmla="*/ 829716 w 946892"/>
                  <a:gd name="connsiteY3" fmla="*/ 816595 h 1179776"/>
                  <a:gd name="connsiteX4" fmla="*/ 946892 w 946892"/>
                  <a:gd name="connsiteY4" fmla="*/ 928370 h 1179776"/>
                  <a:gd name="connsiteX5" fmla="*/ 937260 w 946892"/>
                  <a:gd name="connsiteY5" fmla="*/ 947073 h 1179776"/>
                  <a:gd name="connsiteX6" fmla="*/ 421014 w 946892"/>
                  <a:gd name="connsiteY6" fmla="*/ 1171953 h 1179776"/>
                  <a:gd name="connsiteX7" fmla="*/ 7823 w 946892"/>
                  <a:gd name="connsiteY7" fmla="*/ 581854 h 1179776"/>
                  <a:gd name="connsiteX8" fmla="*/ 110419 w 946892"/>
                  <a:gd name="connsiteY8" fmla="*/ 0 h 11797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46892" h="1179776">
                    <a:moveTo>
                      <a:pt x="110419" y="0"/>
                    </a:moveTo>
                    <a:lnTo>
                      <a:pt x="171326" y="79991"/>
                    </a:lnTo>
                    <a:cubicBezTo>
                      <a:pt x="222424" y="144947"/>
                      <a:pt x="274860" y="209493"/>
                      <a:pt x="328626" y="273570"/>
                    </a:cubicBezTo>
                    <a:cubicBezTo>
                      <a:pt x="489925" y="465798"/>
                      <a:pt x="657467" y="646974"/>
                      <a:pt x="829716" y="816595"/>
                    </a:cubicBezTo>
                    <a:lnTo>
                      <a:pt x="946892" y="928370"/>
                    </a:lnTo>
                    <a:lnTo>
                      <a:pt x="937260" y="947073"/>
                    </a:lnTo>
                    <a:cubicBezTo>
                      <a:pt x="829359" y="1113694"/>
                      <a:pt x="628801" y="1208592"/>
                      <a:pt x="421014" y="1171953"/>
                    </a:cubicBezTo>
                    <a:cubicBezTo>
                      <a:pt x="143965" y="1123102"/>
                      <a:pt x="-41029" y="858905"/>
                      <a:pt x="7823" y="581854"/>
                    </a:cubicBezTo>
                    <a:lnTo>
                      <a:pt x="110419" y="0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solidFill>
                  <a:srgbClr val="008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자유형 34"/>
              <p:cNvSpPr/>
              <p:nvPr/>
            </p:nvSpPr>
            <p:spPr>
              <a:xfrm rot="2400000">
                <a:off x="13379299" y="9777966"/>
                <a:ext cx="907617" cy="916865"/>
              </a:xfrm>
              <a:custGeom>
                <a:avLst/>
                <a:gdLst>
                  <a:gd name="connsiteX0" fmla="*/ 0 w 907617"/>
                  <a:gd name="connsiteY0" fmla="*/ 1 h 916865"/>
                  <a:gd name="connsiteX1" fmla="*/ 398233 w 907617"/>
                  <a:gd name="connsiteY1" fmla="*/ 0 h 916865"/>
                  <a:gd name="connsiteX2" fmla="*/ 907617 w 907617"/>
                  <a:gd name="connsiteY2" fmla="*/ 509385 h 916865"/>
                  <a:gd name="connsiteX3" fmla="*/ 907616 w 907617"/>
                  <a:gd name="connsiteY3" fmla="*/ 509384 h 916865"/>
                  <a:gd name="connsiteX4" fmla="*/ 758422 w 907617"/>
                  <a:gd name="connsiteY4" fmla="*/ 869574 h 916865"/>
                  <a:gd name="connsiteX5" fmla="*/ 701104 w 907617"/>
                  <a:gd name="connsiteY5" fmla="*/ 916865 h 916865"/>
                  <a:gd name="connsiteX6" fmla="*/ 595780 w 907617"/>
                  <a:gd name="connsiteY6" fmla="*/ 758631 h 916865"/>
                  <a:gd name="connsiteX7" fmla="*/ 148017 w 907617"/>
                  <a:gd name="connsiteY7" fmla="*/ 170858 h 916865"/>
                  <a:gd name="connsiteX8" fmla="*/ 0 w 907617"/>
                  <a:gd name="connsiteY8" fmla="*/ 1 h 9168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07617" h="916865">
                    <a:moveTo>
                      <a:pt x="0" y="1"/>
                    </a:moveTo>
                    <a:lnTo>
                      <a:pt x="398233" y="0"/>
                    </a:lnTo>
                    <a:cubicBezTo>
                      <a:pt x="679559" y="1"/>
                      <a:pt x="907618" y="228060"/>
                      <a:pt x="907617" y="509385"/>
                    </a:cubicBezTo>
                    <a:lnTo>
                      <a:pt x="907616" y="509384"/>
                    </a:lnTo>
                    <a:cubicBezTo>
                      <a:pt x="907617" y="650048"/>
                      <a:pt x="850602" y="777393"/>
                      <a:pt x="758422" y="869574"/>
                    </a:cubicBezTo>
                    <a:lnTo>
                      <a:pt x="701104" y="916865"/>
                    </a:lnTo>
                    <a:lnTo>
                      <a:pt x="595780" y="758631"/>
                    </a:lnTo>
                    <a:cubicBezTo>
                      <a:pt x="458646" y="559544"/>
                      <a:pt x="309316" y="363086"/>
                      <a:pt x="148017" y="170858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solidFill>
                  <a:srgbClr val="008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7" name="그룹 6"/>
            <p:cNvGrpSpPr/>
            <p:nvPr/>
          </p:nvGrpSpPr>
          <p:grpSpPr>
            <a:xfrm>
              <a:off x="6313564" y="11592912"/>
              <a:ext cx="8935765" cy="4373876"/>
              <a:chOff x="6313564" y="11650062"/>
              <a:chExt cx="8935765" cy="4373876"/>
            </a:xfrm>
          </p:grpSpPr>
          <p:sp>
            <p:nvSpPr>
              <p:cNvPr id="21" name="자유형 20"/>
              <p:cNvSpPr/>
              <p:nvPr/>
            </p:nvSpPr>
            <p:spPr>
              <a:xfrm rot="2400000">
                <a:off x="9841773" y="12186479"/>
                <a:ext cx="2954895" cy="1418487"/>
              </a:xfrm>
              <a:custGeom>
                <a:avLst/>
                <a:gdLst>
                  <a:gd name="connsiteX0" fmla="*/ 150419 w 2954895"/>
                  <a:gd name="connsiteY0" fmla="*/ 149196 h 1418487"/>
                  <a:gd name="connsiteX1" fmla="*/ 172774 w 2954895"/>
                  <a:gd name="connsiteY1" fmla="*/ 130754 h 1418487"/>
                  <a:gd name="connsiteX2" fmla="*/ 194883 w 2954895"/>
                  <a:gd name="connsiteY2" fmla="*/ 111886 h 1418487"/>
                  <a:gd name="connsiteX3" fmla="*/ 197296 w 2954895"/>
                  <a:gd name="connsiteY3" fmla="*/ 110520 h 1418487"/>
                  <a:gd name="connsiteX4" fmla="*/ 225808 w 2954895"/>
                  <a:gd name="connsiteY4" fmla="*/ 86995 h 1418487"/>
                  <a:gd name="connsiteX5" fmla="*/ 510609 w 2954895"/>
                  <a:gd name="connsiteY5" fmla="*/ 0 h 1418487"/>
                  <a:gd name="connsiteX6" fmla="*/ 2917558 w 2954895"/>
                  <a:gd name="connsiteY6" fmla="*/ 0 h 1418487"/>
                  <a:gd name="connsiteX7" fmla="*/ 2935864 w 2954895"/>
                  <a:gd name="connsiteY7" fmla="*/ 152944 h 1418487"/>
                  <a:gd name="connsiteX8" fmla="*/ 2938145 w 2954895"/>
                  <a:gd name="connsiteY8" fmla="*/ 878651 h 1418487"/>
                  <a:gd name="connsiteX9" fmla="*/ 2920173 w 2954895"/>
                  <a:gd name="connsiteY9" fmla="*/ 1018768 h 1418487"/>
                  <a:gd name="connsiteX10" fmla="*/ 917963 w 2954895"/>
                  <a:gd name="connsiteY10" fmla="*/ 1018768 h 1418487"/>
                  <a:gd name="connsiteX11" fmla="*/ 847481 w 2954895"/>
                  <a:gd name="connsiteY11" fmla="*/ 1418487 h 1418487"/>
                  <a:gd name="connsiteX12" fmla="*/ 659254 w 2954895"/>
                  <a:gd name="connsiteY12" fmla="*/ 1217147 h 1418487"/>
                  <a:gd name="connsiteX13" fmla="*/ 462312 w 2954895"/>
                  <a:gd name="connsiteY13" fmla="*/ 990770 h 1418487"/>
                  <a:gd name="connsiteX14" fmla="*/ 95437 w 2954895"/>
                  <a:gd name="connsiteY14" fmla="*/ 520496 h 1418487"/>
                  <a:gd name="connsiteX15" fmla="*/ 0 w 2954895"/>
                  <a:gd name="connsiteY15" fmla="*/ 383562 h 1418487"/>
                  <a:gd name="connsiteX16" fmla="*/ 4658 w 2954895"/>
                  <a:gd name="connsiteY16" fmla="*/ 365319 h 1418487"/>
                  <a:gd name="connsiteX17" fmla="*/ 120536 w 2954895"/>
                  <a:gd name="connsiteY17" fmla="*/ 175328 h 1418487"/>
                  <a:gd name="connsiteX18" fmla="*/ 148660 w 2954895"/>
                  <a:gd name="connsiteY18" fmla="*/ 151329 h 1418487"/>
                  <a:gd name="connsiteX19" fmla="*/ 150419 w 2954895"/>
                  <a:gd name="connsiteY19" fmla="*/ 149196 h 1418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954895" h="1418487">
                    <a:moveTo>
                      <a:pt x="150419" y="149196"/>
                    </a:moveTo>
                    <a:lnTo>
                      <a:pt x="172774" y="130754"/>
                    </a:lnTo>
                    <a:lnTo>
                      <a:pt x="194883" y="111886"/>
                    </a:lnTo>
                    <a:lnTo>
                      <a:pt x="197296" y="110520"/>
                    </a:lnTo>
                    <a:lnTo>
                      <a:pt x="225808" y="86995"/>
                    </a:lnTo>
                    <a:cubicBezTo>
                      <a:pt x="307106" y="32072"/>
                      <a:pt x="405111" y="1"/>
                      <a:pt x="510609" y="0"/>
                    </a:cubicBezTo>
                    <a:lnTo>
                      <a:pt x="2917558" y="0"/>
                    </a:lnTo>
                    <a:lnTo>
                      <a:pt x="2935864" y="152944"/>
                    </a:lnTo>
                    <a:cubicBezTo>
                      <a:pt x="2960363" y="404698"/>
                      <a:pt x="2961302" y="647863"/>
                      <a:pt x="2938145" y="878651"/>
                    </a:cubicBezTo>
                    <a:lnTo>
                      <a:pt x="2920173" y="1018768"/>
                    </a:lnTo>
                    <a:lnTo>
                      <a:pt x="917963" y="1018768"/>
                    </a:lnTo>
                    <a:lnTo>
                      <a:pt x="847481" y="1418487"/>
                    </a:lnTo>
                    <a:lnTo>
                      <a:pt x="659254" y="1217147"/>
                    </a:lnTo>
                    <a:cubicBezTo>
                      <a:pt x="592659" y="1143313"/>
                      <a:pt x="526988" y="1067848"/>
                      <a:pt x="462312" y="990770"/>
                    </a:cubicBezTo>
                    <a:cubicBezTo>
                      <a:pt x="332961" y="836615"/>
                      <a:pt x="210652" y="679659"/>
                      <a:pt x="95437" y="520496"/>
                    </a:cubicBezTo>
                    <a:lnTo>
                      <a:pt x="0" y="383562"/>
                    </a:lnTo>
                    <a:lnTo>
                      <a:pt x="4658" y="365319"/>
                    </a:lnTo>
                    <a:cubicBezTo>
                      <a:pt x="29254" y="292604"/>
                      <a:pt x="69381" y="228222"/>
                      <a:pt x="120536" y="175328"/>
                    </a:cubicBezTo>
                    <a:lnTo>
                      <a:pt x="148660" y="151329"/>
                    </a:lnTo>
                    <a:lnTo>
                      <a:pt x="150419" y="149196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solidFill>
                  <a:srgbClr val="008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자유형 21"/>
              <p:cNvSpPr/>
              <p:nvPr/>
            </p:nvSpPr>
            <p:spPr>
              <a:xfrm rot="2400000">
                <a:off x="8868684" y="12253783"/>
                <a:ext cx="1038425" cy="1625971"/>
              </a:xfrm>
              <a:custGeom>
                <a:avLst/>
                <a:gdLst>
                  <a:gd name="connsiteX0" fmla="*/ 250703 w 1038425"/>
                  <a:gd name="connsiteY0" fmla="*/ 0 h 1625971"/>
                  <a:gd name="connsiteX1" fmla="*/ 357494 w 1038425"/>
                  <a:gd name="connsiteY1" fmla="*/ 153224 h 1625971"/>
                  <a:gd name="connsiteX2" fmla="*/ 1034066 w 1038425"/>
                  <a:gd name="connsiteY2" fmla="*/ 1388832 h 1625971"/>
                  <a:gd name="connsiteX3" fmla="*/ 1038425 w 1038425"/>
                  <a:gd name="connsiteY3" fmla="*/ 1399459 h 1625971"/>
                  <a:gd name="connsiteX4" fmla="*/ 998484 w 1038425"/>
                  <a:gd name="connsiteY4" fmla="*/ 1625971 h 1625971"/>
                  <a:gd name="connsiteX5" fmla="*/ 949562 w 1038425"/>
                  <a:gd name="connsiteY5" fmla="*/ 1623672 h 1625971"/>
                  <a:gd name="connsiteX6" fmla="*/ 51758 w 1038425"/>
                  <a:gd name="connsiteY6" fmla="*/ 1439912 h 1625971"/>
                  <a:gd name="connsiteX7" fmla="*/ 0 w 1038425"/>
                  <a:gd name="connsiteY7" fmla="*/ 1421808 h 1625971"/>
                  <a:gd name="connsiteX8" fmla="*/ 250703 w 1038425"/>
                  <a:gd name="connsiteY8" fmla="*/ 0 h 1625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38425" h="1625971">
                    <a:moveTo>
                      <a:pt x="250703" y="0"/>
                    </a:moveTo>
                    <a:lnTo>
                      <a:pt x="357494" y="153224"/>
                    </a:lnTo>
                    <a:cubicBezTo>
                      <a:pt x="627766" y="556272"/>
                      <a:pt x="853550" y="971244"/>
                      <a:pt x="1034066" y="1388832"/>
                    </a:cubicBezTo>
                    <a:lnTo>
                      <a:pt x="1038425" y="1399459"/>
                    </a:lnTo>
                    <a:lnTo>
                      <a:pt x="998484" y="1625971"/>
                    </a:lnTo>
                    <a:lnTo>
                      <a:pt x="949562" y="1623672"/>
                    </a:lnTo>
                    <a:cubicBezTo>
                      <a:pt x="660433" y="1602084"/>
                      <a:pt x="358796" y="1540059"/>
                      <a:pt x="51758" y="1439912"/>
                    </a:cubicBezTo>
                    <a:lnTo>
                      <a:pt x="0" y="1421808"/>
                    </a:lnTo>
                    <a:lnTo>
                      <a:pt x="250703" y="0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solidFill>
                  <a:srgbClr val="00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자유형 22"/>
              <p:cNvSpPr/>
              <p:nvPr/>
            </p:nvSpPr>
            <p:spPr>
              <a:xfrm rot="2400000">
                <a:off x="13427630" y="14658900"/>
                <a:ext cx="1821699" cy="1018769"/>
              </a:xfrm>
              <a:custGeom>
                <a:avLst/>
                <a:gdLst>
                  <a:gd name="connsiteX0" fmla="*/ 347622 w 1821699"/>
                  <a:gd name="connsiteY0" fmla="*/ 1 h 1018769"/>
                  <a:gd name="connsiteX1" fmla="*/ 1312316 w 1821699"/>
                  <a:gd name="connsiteY1" fmla="*/ 1 h 1018769"/>
                  <a:gd name="connsiteX2" fmla="*/ 1821699 w 1821699"/>
                  <a:gd name="connsiteY2" fmla="*/ 509384 h 1018769"/>
                  <a:gd name="connsiteX3" fmla="*/ 1312315 w 1821699"/>
                  <a:gd name="connsiteY3" fmla="*/ 1018769 h 1018769"/>
                  <a:gd name="connsiteX4" fmla="*/ 0 w 1821699"/>
                  <a:gd name="connsiteY4" fmla="*/ 1018768 h 1018769"/>
                  <a:gd name="connsiteX5" fmla="*/ 62108 w 1821699"/>
                  <a:gd name="connsiteY5" fmla="*/ 876695 h 1018769"/>
                  <a:gd name="connsiteX6" fmla="*/ 330178 w 1821699"/>
                  <a:gd name="connsiteY6" fmla="*/ 74236 h 1018769"/>
                  <a:gd name="connsiteX7" fmla="*/ 347622 w 1821699"/>
                  <a:gd name="connsiteY7" fmla="*/ 1 h 10187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21699" h="1018769">
                    <a:moveTo>
                      <a:pt x="347622" y="1"/>
                    </a:moveTo>
                    <a:lnTo>
                      <a:pt x="1312316" y="1"/>
                    </a:lnTo>
                    <a:cubicBezTo>
                      <a:pt x="1593641" y="0"/>
                      <a:pt x="1821700" y="228059"/>
                      <a:pt x="1821699" y="509384"/>
                    </a:cubicBezTo>
                    <a:cubicBezTo>
                      <a:pt x="1821698" y="790710"/>
                      <a:pt x="1593641" y="1018769"/>
                      <a:pt x="1312315" y="1018769"/>
                    </a:cubicBezTo>
                    <a:lnTo>
                      <a:pt x="0" y="1018768"/>
                    </a:lnTo>
                    <a:lnTo>
                      <a:pt x="62108" y="876695"/>
                    </a:lnTo>
                    <a:cubicBezTo>
                      <a:pt x="170639" y="612495"/>
                      <a:pt x="260118" y="344255"/>
                      <a:pt x="330178" y="74236"/>
                    </a:cubicBezTo>
                    <a:lnTo>
                      <a:pt x="347622" y="1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solidFill>
                  <a:srgbClr val="00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4" name="자유형 23"/>
              <p:cNvSpPr/>
              <p:nvPr/>
            </p:nvSpPr>
            <p:spPr>
              <a:xfrm rot="2400000">
                <a:off x="6313564" y="14680464"/>
                <a:ext cx="1173767" cy="1343474"/>
              </a:xfrm>
              <a:custGeom>
                <a:avLst/>
                <a:gdLst>
                  <a:gd name="connsiteX0" fmla="*/ 91321 w 1173767"/>
                  <a:gd name="connsiteY0" fmla="*/ 272013 h 1343474"/>
                  <a:gd name="connsiteX1" fmla="*/ 165006 w 1173767"/>
                  <a:gd name="connsiteY1" fmla="*/ 261044 h 1343474"/>
                  <a:gd name="connsiteX2" fmla="*/ 1000669 w 1173767"/>
                  <a:gd name="connsiteY2" fmla="*/ 58556 h 1343474"/>
                  <a:gd name="connsiteX3" fmla="*/ 1173767 w 1173767"/>
                  <a:gd name="connsiteY3" fmla="*/ 0 h 1343474"/>
                  <a:gd name="connsiteX4" fmla="*/ 1011113 w 1173767"/>
                  <a:gd name="connsiteY4" fmla="*/ 922460 h 1343474"/>
                  <a:gd name="connsiteX5" fmla="*/ 421014 w 1173767"/>
                  <a:gd name="connsiteY5" fmla="*/ 1335651 h 1343474"/>
                  <a:gd name="connsiteX6" fmla="*/ 7824 w 1173767"/>
                  <a:gd name="connsiteY6" fmla="*/ 745552 h 1343474"/>
                  <a:gd name="connsiteX7" fmla="*/ 91321 w 1173767"/>
                  <a:gd name="connsiteY7" fmla="*/ 272013 h 13434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73767" h="1343474">
                    <a:moveTo>
                      <a:pt x="91321" y="272013"/>
                    </a:moveTo>
                    <a:lnTo>
                      <a:pt x="165006" y="261044"/>
                    </a:lnTo>
                    <a:cubicBezTo>
                      <a:pt x="444231" y="213012"/>
                      <a:pt x="723549" y="145527"/>
                      <a:pt x="1000669" y="58556"/>
                    </a:cubicBezTo>
                    <a:lnTo>
                      <a:pt x="1173767" y="0"/>
                    </a:lnTo>
                    <a:lnTo>
                      <a:pt x="1011113" y="922460"/>
                    </a:lnTo>
                    <a:cubicBezTo>
                      <a:pt x="962261" y="1199510"/>
                      <a:pt x="698065" y="1384503"/>
                      <a:pt x="421014" y="1335651"/>
                    </a:cubicBezTo>
                    <a:cubicBezTo>
                      <a:pt x="143964" y="1286800"/>
                      <a:pt x="-41028" y="1022603"/>
                      <a:pt x="7824" y="745552"/>
                    </a:cubicBezTo>
                    <a:lnTo>
                      <a:pt x="91321" y="272013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solidFill>
                  <a:srgbClr val="00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자유형 24"/>
              <p:cNvSpPr/>
              <p:nvPr/>
            </p:nvSpPr>
            <p:spPr>
              <a:xfrm rot="2400000">
                <a:off x="9421566" y="11650062"/>
                <a:ext cx="1008076" cy="2284615"/>
              </a:xfrm>
              <a:custGeom>
                <a:avLst/>
                <a:gdLst>
                  <a:gd name="connsiteX0" fmla="*/ 160595 w 1008076"/>
                  <a:gd name="connsiteY0" fmla="*/ 0 h 2284615"/>
                  <a:gd name="connsiteX1" fmla="*/ 256032 w 1008076"/>
                  <a:gd name="connsiteY1" fmla="*/ 136934 h 2284615"/>
                  <a:gd name="connsiteX2" fmla="*/ 622907 w 1008076"/>
                  <a:gd name="connsiteY2" fmla="*/ 607208 h 2284615"/>
                  <a:gd name="connsiteX3" fmla="*/ 819849 w 1008076"/>
                  <a:gd name="connsiteY3" fmla="*/ 833585 h 2284615"/>
                  <a:gd name="connsiteX4" fmla="*/ 1008076 w 1008076"/>
                  <a:gd name="connsiteY4" fmla="*/ 1034925 h 2284615"/>
                  <a:gd name="connsiteX5" fmla="*/ 787722 w 1008076"/>
                  <a:gd name="connsiteY5" fmla="*/ 2284615 h 2284615"/>
                  <a:gd name="connsiteX6" fmla="*/ 783363 w 1008076"/>
                  <a:gd name="connsiteY6" fmla="*/ 2273988 h 2284615"/>
                  <a:gd name="connsiteX7" fmla="*/ 106791 w 1008076"/>
                  <a:gd name="connsiteY7" fmla="*/ 1038380 h 2284615"/>
                  <a:gd name="connsiteX8" fmla="*/ 0 w 1008076"/>
                  <a:gd name="connsiteY8" fmla="*/ 885156 h 2284615"/>
                  <a:gd name="connsiteX9" fmla="*/ 146003 w 1008076"/>
                  <a:gd name="connsiteY9" fmla="*/ 57134 h 2284615"/>
                  <a:gd name="connsiteX10" fmla="*/ 160595 w 1008076"/>
                  <a:gd name="connsiteY10" fmla="*/ 0 h 22846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08076" h="2284615">
                    <a:moveTo>
                      <a:pt x="160595" y="0"/>
                    </a:moveTo>
                    <a:lnTo>
                      <a:pt x="256032" y="136934"/>
                    </a:lnTo>
                    <a:cubicBezTo>
                      <a:pt x="371247" y="296097"/>
                      <a:pt x="493556" y="453053"/>
                      <a:pt x="622907" y="607208"/>
                    </a:cubicBezTo>
                    <a:cubicBezTo>
                      <a:pt x="687583" y="684286"/>
                      <a:pt x="753254" y="759751"/>
                      <a:pt x="819849" y="833585"/>
                    </a:cubicBezTo>
                    <a:lnTo>
                      <a:pt x="1008076" y="1034925"/>
                    </a:lnTo>
                    <a:lnTo>
                      <a:pt x="787722" y="2284615"/>
                    </a:lnTo>
                    <a:lnTo>
                      <a:pt x="783363" y="2273988"/>
                    </a:lnTo>
                    <a:cubicBezTo>
                      <a:pt x="602847" y="1856400"/>
                      <a:pt x="377063" y="1441428"/>
                      <a:pt x="106791" y="1038380"/>
                    </a:cubicBezTo>
                    <a:lnTo>
                      <a:pt x="0" y="885156"/>
                    </a:lnTo>
                    <a:lnTo>
                      <a:pt x="146003" y="57134"/>
                    </a:lnTo>
                    <a:lnTo>
                      <a:pt x="160595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6" name="자유형 25"/>
              <p:cNvSpPr/>
              <p:nvPr/>
            </p:nvSpPr>
            <p:spPr>
              <a:xfrm rot="2400000">
                <a:off x="7365088" y="13113789"/>
                <a:ext cx="1411283" cy="2341098"/>
              </a:xfrm>
              <a:custGeom>
                <a:avLst/>
                <a:gdLst>
                  <a:gd name="connsiteX0" fmla="*/ 412799 w 1411283"/>
                  <a:gd name="connsiteY0" fmla="*/ 0 h 2341098"/>
                  <a:gd name="connsiteX1" fmla="*/ 464557 w 1411283"/>
                  <a:gd name="connsiteY1" fmla="*/ 18104 h 2341098"/>
                  <a:gd name="connsiteX2" fmla="*/ 1362361 w 1411283"/>
                  <a:gd name="connsiteY2" fmla="*/ 201864 h 2341098"/>
                  <a:gd name="connsiteX3" fmla="*/ 1411283 w 1411283"/>
                  <a:gd name="connsiteY3" fmla="*/ 204163 h 2341098"/>
                  <a:gd name="connsiteX4" fmla="*/ 1082446 w 1411283"/>
                  <a:gd name="connsiteY4" fmla="*/ 2069085 h 2341098"/>
                  <a:gd name="connsiteX5" fmla="*/ 909348 w 1411283"/>
                  <a:gd name="connsiteY5" fmla="*/ 2127641 h 2341098"/>
                  <a:gd name="connsiteX6" fmla="*/ 73685 w 1411283"/>
                  <a:gd name="connsiteY6" fmla="*/ 2330129 h 2341098"/>
                  <a:gd name="connsiteX7" fmla="*/ 0 w 1411283"/>
                  <a:gd name="connsiteY7" fmla="*/ 2341098 h 2341098"/>
                  <a:gd name="connsiteX8" fmla="*/ 412799 w 1411283"/>
                  <a:gd name="connsiteY8" fmla="*/ 0 h 23410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11283" h="2341098">
                    <a:moveTo>
                      <a:pt x="412799" y="0"/>
                    </a:moveTo>
                    <a:lnTo>
                      <a:pt x="464557" y="18104"/>
                    </a:lnTo>
                    <a:cubicBezTo>
                      <a:pt x="771595" y="118251"/>
                      <a:pt x="1073232" y="180276"/>
                      <a:pt x="1362361" y="201864"/>
                    </a:cubicBezTo>
                    <a:lnTo>
                      <a:pt x="1411283" y="204163"/>
                    </a:lnTo>
                    <a:lnTo>
                      <a:pt x="1082446" y="2069085"/>
                    </a:lnTo>
                    <a:lnTo>
                      <a:pt x="909348" y="2127641"/>
                    </a:lnTo>
                    <a:cubicBezTo>
                      <a:pt x="632228" y="2214612"/>
                      <a:pt x="352910" y="2282097"/>
                      <a:pt x="73685" y="2330129"/>
                    </a:cubicBezTo>
                    <a:lnTo>
                      <a:pt x="0" y="2341098"/>
                    </a:lnTo>
                    <a:lnTo>
                      <a:pt x="412799" y="0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solidFill>
                  <a:srgbClr val="008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7" name="자유형 26"/>
              <p:cNvSpPr/>
              <p:nvPr/>
            </p:nvSpPr>
            <p:spPr>
              <a:xfrm rot="2400000">
                <a:off x="12343787" y="13727892"/>
                <a:ext cx="1770324" cy="1018768"/>
              </a:xfrm>
              <a:custGeom>
                <a:avLst/>
                <a:gdLst>
                  <a:gd name="connsiteX0" fmla="*/ 0 w 1770324"/>
                  <a:gd name="connsiteY0" fmla="*/ 0 h 1018768"/>
                  <a:gd name="connsiteX1" fmla="*/ 1770324 w 1770324"/>
                  <a:gd name="connsiteY1" fmla="*/ 1 h 1018768"/>
                  <a:gd name="connsiteX2" fmla="*/ 1752880 w 1770324"/>
                  <a:gd name="connsiteY2" fmla="*/ 74236 h 1018768"/>
                  <a:gd name="connsiteX3" fmla="*/ 1484810 w 1770324"/>
                  <a:gd name="connsiteY3" fmla="*/ 876695 h 1018768"/>
                  <a:gd name="connsiteX4" fmla="*/ 1422702 w 1770324"/>
                  <a:gd name="connsiteY4" fmla="*/ 1018768 h 1018768"/>
                  <a:gd name="connsiteX5" fmla="*/ 2615 w 1770324"/>
                  <a:gd name="connsiteY5" fmla="*/ 1018768 h 1018768"/>
                  <a:gd name="connsiteX6" fmla="*/ 20587 w 1770324"/>
                  <a:gd name="connsiteY6" fmla="*/ 878651 h 1018768"/>
                  <a:gd name="connsiteX7" fmla="*/ 18306 w 1770324"/>
                  <a:gd name="connsiteY7" fmla="*/ 152944 h 1018768"/>
                  <a:gd name="connsiteX8" fmla="*/ 0 w 1770324"/>
                  <a:gd name="connsiteY8" fmla="*/ 0 h 10187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70324" h="1018768">
                    <a:moveTo>
                      <a:pt x="0" y="0"/>
                    </a:moveTo>
                    <a:lnTo>
                      <a:pt x="1770324" y="1"/>
                    </a:lnTo>
                    <a:lnTo>
                      <a:pt x="1752880" y="74236"/>
                    </a:lnTo>
                    <a:cubicBezTo>
                      <a:pt x="1682820" y="344255"/>
                      <a:pt x="1593341" y="612495"/>
                      <a:pt x="1484810" y="876695"/>
                    </a:cubicBezTo>
                    <a:lnTo>
                      <a:pt x="1422702" y="1018768"/>
                    </a:lnTo>
                    <a:lnTo>
                      <a:pt x="2615" y="1018768"/>
                    </a:lnTo>
                    <a:lnTo>
                      <a:pt x="20587" y="878651"/>
                    </a:lnTo>
                    <a:cubicBezTo>
                      <a:pt x="43744" y="647863"/>
                      <a:pt x="42805" y="404698"/>
                      <a:pt x="18306" y="15294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8" name="그룹 7"/>
            <p:cNvGrpSpPr/>
            <p:nvPr/>
          </p:nvGrpSpPr>
          <p:grpSpPr>
            <a:xfrm>
              <a:off x="5382460" y="17438552"/>
              <a:ext cx="10590174" cy="4043665"/>
              <a:chOff x="5382460" y="17495702"/>
              <a:chExt cx="10590174" cy="4043665"/>
            </a:xfrm>
          </p:grpSpPr>
          <p:sp>
            <p:nvSpPr>
              <p:cNvPr id="14" name="자유형 13"/>
              <p:cNvSpPr/>
              <p:nvPr/>
            </p:nvSpPr>
            <p:spPr>
              <a:xfrm rot="2400000">
                <a:off x="9880775" y="18376105"/>
                <a:ext cx="2612" cy="4762"/>
              </a:xfrm>
              <a:custGeom>
                <a:avLst/>
                <a:gdLst>
                  <a:gd name="connsiteX0" fmla="*/ 0 w 2612"/>
                  <a:gd name="connsiteY0" fmla="*/ 0 h 4762"/>
                  <a:gd name="connsiteX1" fmla="*/ 2612 w 2612"/>
                  <a:gd name="connsiteY1" fmla="*/ 1045 h 4762"/>
                  <a:gd name="connsiteX2" fmla="*/ 1957 w 2612"/>
                  <a:gd name="connsiteY2" fmla="*/ 4762 h 4762"/>
                  <a:gd name="connsiteX3" fmla="*/ 0 w 2612"/>
                  <a:gd name="connsiteY3" fmla="*/ 0 h 4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12" h="4762">
                    <a:moveTo>
                      <a:pt x="0" y="0"/>
                    </a:moveTo>
                    <a:lnTo>
                      <a:pt x="2612" y="1045"/>
                    </a:lnTo>
                    <a:lnTo>
                      <a:pt x="1957" y="476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자유형 14"/>
              <p:cNvSpPr/>
              <p:nvPr/>
            </p:nvSpPr>
            <p:spPr>
              <a:xfrm rot="2400000">
                <a:off x="12758137" y="19346700"/>
                <a:ext cx="2589746" cy="1018767"/>
              </a:xfrm>
              <a:custGeom>
                <a:avLst/>
                <a:gdLst>
                  <a:gd name="connsiteX0" fmla="*/ 0 w 2589746"/>
                  <a:gd name="connsiteY0" fmla="*/ 0 h 1018767"/>
                  <a:gd name="connsiteX1" fmla="*/ 2583523 w 2589746"/>
                  <a:gd name="connsiteY1" fmla="*/ 0 h 1018767"/>
                  <a:gd name="connsiteX2" fmla="*/ 2589744 w 2589746"/>
                  <a:gd name="connsiteY2" fmla="*/ 116861 h 1018767"/>
                  <a:gd name="connsiteX3" fmla="*/ 2476132 w 2589746"/>
                  <a:gd name="connsiteY3" fmla="*/ 889060 h 1018767"/>
                  <a:gd name="connsiteX4" fmla="*/ 2431794 w 2589746"/>
                  <a:gd name="connsiteY4" fmla="*/ 1018767 h 1018767"/>
                  <a:gd name="connsiteX5" fmla="*/ 206796 w 2589746"/>
                  <a:gd name="connsiteY5" fmla="*/ 1018766 h 1018767"/>
                  <a:gd name="connsiteX6" fmla="*/ 209954 w 2589746"/>
                  <a:gd name="connsiteY6" fmla="*/ 954146 h 1018767"/>
                  <a:gd name="connsiteX7" fmla="*/ 90680 w 2589746"/>
                  <a:gd name="connsiteY7" fmla="*/ 220671 h 1018767"/>
                  <a:gd name="connsiteX8" fmla="*/ 0 w 2589746"/>
                  <a:gd name="connsiteY8" fmla="*/ 0 h 10187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89746" h="1018767">
                    <a:moveTo>
                      <a:pt x="0" y="0"/>
                    </a:moveTo>
                    <a:lnTo>
                      <a:pt x="2583523" y="0"/>
                    </a:lnTo>
                    <a:lnTo>
                      <a:pt x="2589744" y="116861"/>
                    </a:lnTo>
                    <a:cubicBezTo>
                      <a:pt x="2590125" y="370680"/>
                      <a:pt x="2551692" y="630952"/>
                      <a:pt x="2476132" y="889060"/>
                    </a:cubicBezTo>
                    <a:lnTo>
                      <a:pt x="2431794" y="1018767"/>
                    </a:lnTo>
                    <a:lnTo>
                      <a:pt x="206796" y="1018766"/>
                    </a:lnTo>
                    <a:lnTo>
                      <a:pt x="209954" y="954146"/>
                    </a:lnTo>
                    <a:cubicBezTo>
                      <a:pt x="209572" y="700327"/>
                      <a:pt x="170378" y="452962"/>
                      <a:pt x="90680" y="220671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자유형 15"/>
              <p:cNvSpPr/>
              <p:nvPr/>
            </p:nvSpPr>
            <p:spPr>
              <a:xfrm rot="2400000">
                <a:off x="6376738" y="18887318"/>
                <a:ext cx="1391168" cy="2337751"/>
              </a:xfrm>
              <a:custGeom>
                <a:avLst/>
                <a:gdLst>
                  <a:gd name="connsiteX0" fmla="*/ 397190 w 1391168"/>
                  <a:gd name="connsiteY0" fmla="*/ 0 h 2337751"/>
                  <a:gd name="connsiteX1" fmla="*/ 512063 w 1391168"/>
                  <a:gd name="connsiteY1" fmla="*/ 55087 h 2337751"/>
                  <a:gd name="connsiteX2" fmla="*/ 1245730 w 1391168"/>
                  <a:gd name="connsiteY2" fmla="*/ 225598 h 2337751"/>
                  <a:gd name="connsiteX3" fmla="*/ 1391168 w 1391168"/>
                  <a:gd name="connsiteY3" fmla="*/ 229720 h 2337751"/>
                  <a:gd name="connsiteX4" fmla="*/ 1027061 w 1391168"/>
                  <a:gd name="connsiteY4" fmla="*/ 2294665 h 2337751"/>
                  <a:gd name="connsiteX5" fmla="*/ 946731 w 1391168"/>
                  <a:gd name="connsiteY5" fmla="*/ 2310798 h 2337751"/>
                  <a:gd name="connsiteX6" fmla="*/ 102630 w 1391168"/>
                  <a:gd name="connsiteY6" fmla="*/ 2281925 h 2337751"/>
                  <a:gd name="connsiteX7" fmla="*/ 0 w 1391168"/>
                  <a:gd name="connsiteY7" fmla="*/ 2252587 h 2337751"/>
                  <a:gd name="connsiteX8" fmla="*/ 397190 w 1391168"/>
                  <a:gd name="connsiteY8" fmla="*/ 0 h 23377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1168" h="2337751">
                    <a:moveTo>
                      <a:pt x="397190" y="0"/>
                    </a:moveTo>
                    <a:lnTo>
                      <a:pt x="512063" y="55087"/>
                    </a:lnTo>
                    <a:cubicBezTo>
                      <a:pt x="740595" y="149083"/>
                      <a:pt x="988078" y="205864"/>
                      <a:pt x="1245730" y="225598"/>
                    </a:cubicBezTo>
                    <a:lnTo>
                      <a:pt x="1391168" y="229720"/>
                    </a:lnTo>
                    <a:lnTo>
                      <a:pt x="1027061" y="2294665"/>
                    </a:lnTo>
                    <a:lnTo>
                      <a:pt x="946731" y="2310798"/>
                    </a:lnTo>
                    <a:cubicBezTo>
                      <a:pt x="660608" y="2354705"/>
                      <a:pt x="373655" y="2344891"/>
                      <a:pt x="102630" y="2281925"/>
                    </a:cubicBezTo>
                    <a:lnTo>
                      <a:pt x="0" y="2252587"/>
                    </a:lnTo>
                    <a:lnTo>
                      <a:pt x="397190" y="0"/>
                    </a:lnTo>
                    <a:close/>
                  </a:path>
                </a:pathLst>
              </a:custGeom>
              <a:solidFill>
                <a:srgbClr val="006600"/>
              </a:solidFill>
              <a:ln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자유형 16"/>
              <p:cNvSpPr/>
              <p:nvPr/>
            </p:nvSpPr>
            <p:spPr>
              <a:xfrm rot="2400000">
                <a:off x="10052354" y="17495702"/>
                <a:ext cx="3211501" cy="2057164"/>
              </a:xfrm>
              <a:custGeom>
                <a:avLst/>
                <a:gdLst>
                  <a:gd name="connsiteX0" fmla="*/ 297978 w 3211501"/>
                  <a:gd name="connsiteY0" fmla="*/ 0 h 2057164"/>
                  <a:gd name="connsiteX1" fmla="*/ 3001547 w 3211501"/>
                  <a:gd name="connsiteY1" fmla="*/ 0 h 2057164"/>
                  <a:gd name="connsiteX2" fmla="*/ 3092227 w 3211501"/>
                  <a:gd name="connsiteY2" fmla="*/ 220671 h 2057164"/>
                  <a:gd name="connsiteX3" fmla="*/ 3211501 w 3211501"/>
                  <a:gd name="connsiteY3" fmla="*/ 954146 h 2057164"/>
                  <a:gd name="connsiteX4" fmla="*/ 3208343 w 3211501"/>
                  <a:gd name="connsiteY4" fmla="*/ 1018766 h 2057164"/>
                  <a:gd name="connsiteX5" fmla="*/ 335926 w 3211501"/>
                  <a:gd name="connsiteY5" fmla="*/ 1018766 h 2057164"/>
                  <a:gd name="connsiteX6" fmla="*/ 152828 w 3211501"/>
                  <a:gd name="connsiteY6" fmla="*/ 2057164 h 2057164"/>
                  <a:gd name="connsiteX7" fmla="*/ 150216 w 3211501"/>
                  <a:gd name="connsiteY7" fmla="*/ 2056119 h 2057164"/>
                  <a:gd name="connsiteX8" fmla="*/ 119275 w 3211501"/>
                  <a:gd name="connsiteY8" fmla="*/ 1980826 h 2057164"/>
                  <a:gd name="connsiteX9" fmla="*/ 201488 w 3211501"/>
                  <a:gd name="connsiteY9" fmla="*/ 218087 h 2057164"/>
                  <a:gd name="connsiteX10" fmla="*/ 297978 w 3211501"/>
                  <a:gd name="connsiteY10" fmla="*/ 0 h 20571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211501" h="2057164">
                    <a:moveTo>
                      <a:pt x="297978" y="0"/>
                    </a:moveTo>
                    <a:lnTo>
                      <a:pt x="3001547" y="0"/>
                    </a:lnTo>
                    <a:lnTo>
                      <a:pt x="3092227" y="220671"/>
                    </a:lnTo>
                    <a:cubicBezTo>
                      <a:pt x="3171925" y="452962"/>
                      <a:pt x="3211119" y="700327"/>
                      <a:pt x="3211501" y="954146"/>
                    </a:cubicBezTo>
                    <a:lnTo>
                      <a:pt x="3208343" y="1018766"/>
                    </a:lnTo>
                    <a:lnTo>
                      <a:pt x="335926" y="1018766"/>
                    </a:lnTo>
                    <a:lnTo>
                      <a:pt x="152828" y="2057164"/>
                    </a:lnTo>
                    <a:lnTo>
                      <a:pt x="150216" y="2056119"/>
                    </a:lnTo>
                    <a:lnTo>
                      <a:pt x="119275" y="1980826"/>
                    </a:lnTo>
                    <a:cubicBezTo>
                      <a:pt x="-66682" y="1438814"/>
                      <a:pt x="-32134" y="814736"/>
                      <a:pt x="201488" y="218087"/>
                    </a:cubicBezTo>
                    <a:lnTo>
                      <a:pt x="297978" y="0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solidFill>
                  <a:srgbClr val="008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자유형 17"/>
              <p:cNvSpPr/>
              <p:nvPr/>
            </p:nvSpPr>
            <p:spPr>
              <a:xfrm rot="2400000">
                <a:off x="8017401" y="17578936"/>
                <a:ext cx="1373036" cy="2273219"/>
              </a:xfrm>
              <a:custGeom>
                <a:avLst/>
                <a:gdLst>
                  <a:gd name="connsiteX0" fmla="*/ 356394 w 1373036"/>
                  <a:gd name="connsiteY0" fmla="*/ 22293 h 2273219"/>
                  <a:gd name="connsiteX1" fmla="*/ 527173 w 1373036"/>
                  <a:gd name="connsiteY1" fmla="*/ 4087 h 2273219"/>
                  <a:gd name="connsiteX2" fmla="*/ 1356809 w 1373036"/>
                  <a:gd name="connsiteY2" fmla="*/ 113005 h 2273219"/>
                  <a:gd name="connsiteX3" fmla="*/ 1371079 w 1373036"/>
                  <a:gd name="connsiteY3" fmla="*/ 118718 h 2273219"/>
                  <a:gd name="connsiteX4" fmla="*/ 1373036 w 1373036"/>
                  <a:gd name="connsiteY4" fmla="*/ 123480 h 2273219"/>
                  <a:gd name="connsiteX5" fmla="*/ 993978 w 1373036"/>
                  <a:gd name="connsiteY5" fmla="*/ 2273219 h 2273219"/>
                  <a:gd name="connsiteX6" fmla="*/ 848540 w 1373036"/>
                  <a:gd name="connsiteY6" fmla="*/ 2269097 h 2273219"/>
                  <a:gd name="connsiteX7" fmla="*/ 114873 w 1373036"/>
                  <a:gd name="connsiteY7" fmla="*/ 2098586 h 2273219"/>
                  <a:gd name="connsiteX8" fmla="*/ 0 w 1373036"/>
                  <a:gd name="connsiteY8" fmla="*/ 2043499 h 2273219"/>
                  <a:gd name="connsiteX9" fmla="*/ 356394 w 1373036"/>
                  <a:gd name="connsiteY9" fmla="*/ 22293 h 22732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373036" h="2273219">
                    <a:moveTo>
                      <a:pt x="356394" y="22293"/>
                    </a:moveTo>
                    <a:lnTo>
                      <a:pt x="527173" y="4087"/>
                    </a:lnTo>
                    <a:cubicBezTo>
                      <a:pt x="812664" y="-12995"/>
                      <a:pt x="1094795" y="23501"/>
                      <a:pt x="1356809" y="113005"/>
                    </a:cubicBezTo>
                    <a:lnTo>
                      <a:pt x="1371079" y="118718"/>
                    </a:lnTo>
                    <a:lnTo>
                      <a:pt x="1373036" y="123480"/>
                    </a:lnTo>
                    <a:lnTo>
                      <a:pt x="993978" y="2273219"/>
                    </a:lnTo>
                    <a:lnTo>
                      <a:pt x="848540" y="2269097"/>
                    </a:lnTo>
                    <a:cubicBezTo>
                      <a:pt x="590888" y="2249363"/>
                      <a:pt x="343405" y="2192582"/>
                      <a:pt x="114873" y="2098586"/>
                    </a:cubicBezTo>
                    <a:lnTo>
                      <a:pt x="0" y="2043499"/>
                    </a:lnTo>
                    <a:lnTo>
                      <a:pt x="356394" y="22293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solidFill>
                  <a:srgbClr val="00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자유형 18"/>
              <p:cNvSpPr/>
              <p:nvPr/>
            </p:nvSpPr>
            <p:spPr>
              <a:xfrm rot="2400000">
                <a:off x="14785019" y="20459190"/>
                <a:ext cx="1187615" cy="1018768"/>
              </a:xfrm>
              <a:custGeom>
                <a:avLst/>
                <a:gdLst>
                  <a:gd name="connsiteX0" fmla="*/ 151729 w 1187615"/>
                  <a:gd name="connsiteY0" fmla="*/ 1 h 1018768"/>
                  <a:gd name="connsiteX1" fmla="*/ 678230 w 1187615"/>
                  <a:gd name="connsiteY1" fmla="*/ 0 h 1018768"/>
                  <a:gd name="connsiteX2" fmla="*/ 1187615 w 1187615"/>
                  <a:gd name="connsiteY2" fmla="*/ 509385 h 1018768"/>
                  <a:gd name="connsiteX3" fmla="*/ 1187613 w 1187615"/>
                  <a:gd name="connsiteY3" fmla="*/ 509384 h 1018768"/>
                  <a:gd name="connsiteX4" fmla="*/ 678230 w 1187615"/>
                  <a:gd name="connsiteY4" fmla="*/ 1018768 h 1018768"/>
                  <a:gd name="connsiteX5" fmla="*/ 0 w 1187615"/>
                  <a:gd name="connsiteY5" fmla="*/ 1018768 h 1018768"/>
                  <a:gd name="connsiteX6" fmla="*/ 44338 w 1187615"/>
                  <a:gd name="connsiteY6" fmla="*/ 889061 h 1018768"/>
                  <a:gd name="connsiteX7" fmla="*/ 157950 w 1187615"/>
                  <a:gd name="connsiteY7" fmla="*/ 116862 h 1018768"/>
                  <a:gd name="connsiteX8" fmla="*/ 151729 w 1187615"/>
                  <a:gd name="connsiteY8" fmla="*/ 1 h 10187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87615" h="1018768">
                    <a:moveTo>
                      <a:pt x="151729" y="1"/>
                    </a:moveTo>
                    <a:lnTo>
                      <a:pt x="678230" y="0"/>
                    </a:lnTo>
                    <a:cubicBezTo>
                      <a:pt x="959556" y="1"/>
                      <a:pt x="1187616" y="228061"/>
                      <a:pt x="1187615" y="509385"/>
                    </a:cubicBezTo>
                    <a:lnTo>
                      <a:pt x="1187613" y="509384"/>
                    </a:lnTo>
                    <a:cubicBezTo>
                      <a:pt x="1187613" y="790709"/>
                      <a:pt x="959556" y="1018770"/>
                      <a:pt x="678230" y="1018768"/>
                    </a:cubicBezTo>
                    <a:lnTo>
                      <a:pt x="0" y="1018768"/>
                    </a:lnTo>
                    <a:lnTo>
                      <a:pt x="44338" y="889061"/>
                    </a:lnTo>
                    <a:cubicBezTo>
                      <a:pt x="119898" y="630953"/>
                      <a:pt x="158331" y="370681"/>
                      <a:pt x="157950" y="116862"/>
                    </a:cubicBezTo>
                    <a:lnTo>
                      <a:pt x="151729" y="1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solidFill>
                  <a:srgbClr val="00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자유형 19"/>
              <p:cNvSpPr/>
              <p:nvPr/>
            </p:nvSpPr>
            <p:spPr>
              <a:xfrm rot="2400000">
                <a:off x="5382460" y="20645492"/>
                <a:ext cx="1087070" cy="893875"/>
              </a:xfrm>
              <a:custGeom>
                <a:avLst/>
                <a:gdLst>
                  <a:gd name="connsiteX0" fmla="*/ 60009 w 1087070"/>
                  <a:gd name="connsiteY0" fmla="*/ 0 h 893875"/>
                  <a:gd name="connsiteX1" fmla="*/ 162639 w 1087070"/>
                  <a:gd name="connsiteY1" fmla="*/ 29338 h 893875"/>
                  <a:gd name="connsiteX2" fmla="*/ 1006740 w 1087070"/>
                  <a:gd name="connsiteY2" fmla="*/ 58211 h 893875"/>
                  <a:gd name="connsiteX3" fmla="*/ 1087070 w 1087070"/>
                  <a:gd name="connsiteY3" fmla="*/ 42078 h 893875"/>
                  <a:gd name="connsiteX4" fmla="*/ 1011112 w 1087070"/>
                  <a:gd name="connsiteY4" fmla="*/ 472858 h 893875"/>
                  <a:gd name="connsiteX5" fmla="*/ 421015 w 1087070"/>
                  <a:gd name="connsiteY5" fmla="*/ 886052 h 893875"/>
                  <a:gd name="connsiteX6" fmla="*/ 421016 w 1087070"/>
                  <a:gd name="connsiteY6" fmla="*/ 886051 h 893875"/>
                  <a:gd name="connsiteX7" fmla="*/ 7824 w 1087070"/>
                  <a:gd name="connsiteY7" fmla="*/ 295953 h 893875"/>
                  <a:gd name="connsiteX8" fmla="*/ 60009 w 1087070"/>
                  <a:gd name="connsiteY8" fmla="*/ 0 h 893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87070" h="893875">
                    <a:moveTo>
                      <a:pt x="60009" y="0"/>
                    </a:moveTo>
                    <a:lnTo>
                      <a:pt x="162639" y="29338"/>
                    </a:lnTo>
                    <a:cubicBezTo>
                      <a:pt x="433664" y="92304"/>
                      <a:pt x="720617" y="102118"/>
                      <a:pt x="1006740" y="58211"/>
                    </a:cubicBezTo>
                    <a:lnTo>
                      <a:pt x="1087070" y="42078"/>
                    </a:lnTo>
                    <a:lnTo>
                      <a:pt x="1011112" y="472858"/>
                    </a:lnTo>
                    <a:cubicBezTo>
                      <a:pt x="962262" y="749910"/>
                      <a:pt x="698064" y="934901"/>
                      <a:pt x="421015" y="886052"/>
                    </a:cubicBezTo>
                    <a:lnTo>
                      <a:pt x="421016" y="886051"/>
                    </a:lnTo>
                    <a:cubicBezTo>
                      <a:pt x="143964" y="837197"/>
                      <a:pt x="-41027" y="573004"/>
                      <a:pt x="7824" y="295953"/>
                    </a:cubicBezTo>
                    <a:lnTo>
                      <a:pt x="60009" y="0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solidFill>
                  <a:srgbClr val="00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37" name="TextBox 36"/>
          <p:cNvSpPr txBox="1"/>
          <p:nvPr/>
        </p:nvSpPr>
        <p:spPr>
          <a:xfrm>
            <a:off x="8353843" y="2350520"/>
            <a:ext cx="466344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700" spc="-300" dirty="0" smtClean="0">
                <a:solidFill>
                  <a:srgbClr val="D9A628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31</a:t>
            </a:r>
            <a:endParaRPr lang="ko-KR" altLang="en-US" sz="28700" spc="-300" baseline="30000" dirty="0">
              <a:solidFill>
                <a:srgbClr val="D9A628"/>
              </a:solidFill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0990063" y="2975229"/>
            <a:ext cx="123551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800" dirty="0" err="1" smtClean="0">
                <a:solidFill>
                  <a:schemeClr val="bg1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st</a:t>
            </a:r>
            <a:endParaRPr lang="ko-KR" altLang="en-US" sz="5800" dirty="0">
              <a:solidFill>
                <a:schemeClr val="bg1"/>
              </a:solidFill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pic>
        <p:nvPicPr>
          <p:cNvPr id="39" name="그림 38"/>
          <p:cNvPicPr>
            <a:picLocks noChangeAspect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83914">
            <a:off x="7913765" y="1781577"/>
            <a:ext cx="1316997" cy="1316997"/>
          </a:xfrm>
          <a:prstGeom prst="rect">
            <a:avLst/>
          </a:prstGeom>
        </p:spPr>
      </p:pic>
      <p:pic>
        <p:nvPicPr>
          <p:cNvPr id="40" name="그림 39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45075">
            <a:off x="5330953" y="8554363"/>
            <a:ext cx="942369" cy="942369"/>
          </a:xfrm>
          <a:prstGeom prst="rect">
            <a:avLst/>
          </a:prstGeom>
        </p:spPr>
      </p:pic>
      <p:pic>
        <p:nvPicPr>
          <p:cNvPr id="41" name="그림 40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45075">
            <a:off x="15628965" y="11673718"/>
            <a:ext cx="942369" cy="942369"/>
          </a:xfrm>
          <a:prstGeom prst="rect">
            <a:avLst/>
          </a:prstGeom>
        </p:spPr>
      </p:pic>
      <p:pic>
        <p:nvPicPr>
          <p:cNvPr id="42" name="그림 41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45075">
            <a:off x="5794557" y="19265651"/>
            <a:ext cx="942369" cy="942369"/>
          </a:xfrm>
          <a:prstGeom prst="rect">
            <a:avLst/>
          </a:prstGeom>
        </p:spPr>
      </p:pic>
      <p:pic>
        <p:nvPicPr>
          <p:cNvPr id="43" name="그림 42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81255">
            <a:off x="16689235" y="16660508"/>
            <a:ext cx="942369" cy="942369"/>
          </a:xfrm>
          <a:prstGeom prst="rect">
            <a:avLst/>
          </a:prstGeom>
        </p:spPr>
      </p:pic>
      <p:pic>
        <p:nvPicPr>
          <p:cNvPr id="44" name="그림 43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70244">
            <a:off x="3317407" y="16046388"/>
            <a:ext cx="942369" cy="942369"/>
          </a:xfrm>
          <a:prstGeom prst="rect">
            <a:avLst/>
          </a:prstGeom>
        </p:spPr>
      </p:pic>
      <p:pic>
        <p:nvPicPr>
          <p:cNvPr id="45" name="그림 44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4467">
            <a:off x="17189072" y="27892942"/>
            <a:ext cx="942369" cy="942369"/>
          </a:xfrm>
          <a:prstGeom prst="rect">
            <a:avLst/>
          </a:prstGeom>
        </p:spPr>
      </p:pic>
      <p:pic>
        <p:nvPicPr>
          <p:cNvPr id="46" name="그림 45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57807">
            <a:off x="3527197" y="24552605"/>
            <a:ext cx="942369" cy="942369"/>
          </a:xfrm>
          <a:prstGeom prst="rect">
            <a:avLst/>
          </a:prstGeom>
        </p:spPr>
      </p:pic>
      <p:pic>
        <p:nvPicPr>
          <p:cNvPr id="47" name="그림 46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57807">
            <a:off x="14712140" y="22495637"/>
            <a:ext cx="942369" cy="942369"/>
          </a:xfrm>
          <a:prstGeom prst="rect">
            <a:avLst/>
          </a:prstGeom>
        </p:spPr>
      </p:pic>
      <p:pic>
        <p:nvPicPr>
          <p:cNvPr id="48" name="그림 47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57807">
            <a:off x="12811902" y="6546713"/>
            <a:ext cx="942369" cy="942369"/>
          </a:xfrm>
          <a:prstGeom prst="rect">
            <a:avLst/>
          </a:prstGeom>
        </p:spPr>
      </p:pic>
      <p:pic>
        <p:nvPicPr>
          <p:cNvPr id="49" name="그림 48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57807">
            <a:off x="7141851" y="25603244"/>
            <a:ext cx="942369" cy="942369"/>
          </a:xfrm>
          <a:prstGeom prst="rect">
            <a:avLst/>
          </a:prstGeom>
        </p:spPr>
      </p:pic>
      <p:pic>
        <p:nvPicPr>
          <p:cNvPr id="50" name="그림 49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57807">
            <a:off x="11754392" y="12390946"/>
            <a:ext cx="942369" cy="942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87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8273009" y="3250888"/>
            <a:ext cx="466344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9900" spc="-300" dirty="0" smtClean="0">
                <a:solidFill>
                  <a:srgbClr val="C000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15</a:t>
            </a:r>
            <a:endParaRPr lang="ko-KR" altLang="en-US" sz="19900" spc="-300" baseline="30000" dirty="0">
              <a:solidFill>
                <a:srgbClr val="C00000"/>
              </a:solidFill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659573" y="3589114"/>
            <a:ext cx="123551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dirty="0" err="1" smtClean="0">
                <a:solidFill>
                  <a:srgbClr val="C000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th</a:t>
            </a:r>
            <a:endParaRPr lang="ko-KR" altLang="en-US" sz="6600" dirty="0">
              <a:solidFill>
                <a:srgbClr val="C00000"/>
              </a:solidFill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1056570" y="27389751"/>
            <a:ext cx="890981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ko-KR" altLang="en-US" sz="5400" kern="0" spc="-150" dirty="0" smtClean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일시｜</a:t>
            </a:r>
            <a:r>
              <a:rPr lang="en-US" altLang="ko-KR" sz="5400" kern="0" spc="-150" dirty="0" smtClean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`15.12.24(</a:t>
            </a:r>
            <a:r>
              <a:rPr lang="ko-KR" altLang="en-US" sz="5400" kern="0" spc="-150" dirty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목</a:t>
            </a:r>
            <a:r>
              <a:rPr lang="en-US" altLang="ko-KR" sz="5400" kern="0" spc="-150" dirty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) </a:t>
            </a:r>
            <a:r>
              <a:rPr lang="en-US" altLang="ko-KR" sz="5400" kern="0" spc="-150" dirty="0" smtClean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9:00~17:00</a:t>
            </a:r>
            <a:endParaRPr lang="ko-KR" altLang="en-US" sz="5400" kern="0" spc="-150" dirty="0">
              <a:solidFill>
                <a:srgbClr val="C00000"/>
              </a:solidFill>
              <a:effectLst/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1056570" y="28376913"/>
            <a:ext cx="70342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ko-KR" altLang="en-US" sz="5400" kern="0" spc="-150" dirty="0" smtClean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장소｜소사고등학교 교정</a:t>
            </a:r>
            <a:endParaRPr lang="ko-KR" altLang="en-US" sz="5400" kern="0" spc="-150" dirty="0">
              <a:solidFill>
                <a:srgbClr val="C00000"/>
              </a:solidFill>
              <a:effectLst/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11125646" y="27439745"/>
            <a:ext cx="92559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altLang="ko-KR" sz="4400" kern="0" spc="-150" dirty="0" smtClean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1</a:t>
            </a:r>
            <a:r>
              <a:rPr lang="ko-KR" altLang="en-US" sz="4400" kern="0" spc="-150" dirty="0" smtClean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부｜전시</a:t>
            </a:r>
            <a:r>
              <a:rPr lang="en-US" altLang="ko-KR" sz="4400" kern="0" spc="-150" dirty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, </a:t>
            </a:r>
            <a:r>
              <a:rPr lang="ko-KR" altLang="en-US" sz="4400" kern="0" spc="-150" dirty="0" smtClean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외부공연</a:t>
            </a:r>
            <a:r>
              <a:rPr lang="en-US" altLang="ko-KR" sz="4400" kern="0" spc="-150" dirty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, </a:t>
            </a:r>
            <a:r>
              <a:rPr lang="ko-KR" altLang="en-US" sz="4400" kern="0" spc="-150" dirty="0" smtClean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부스체험</a:t>
            </a:r>
            <a:endParaRPr lang="ko-KR" altLang="en-US" sz="4400" kern="0" spc="-150" dirty="0">
              <a:solidFill>
                <a:srgbClr val="C00000"/>
              </a:solidFill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grpSp>
        <p:nvGrpSpPr>
          <p:cNvPr id="2" name="그룹 1"/>
          <p:cNvGrpSpPr>
            <a:grpSpLocks noChangeAspect="1"/>
          </p:cNvGrpSpPr>
          <p:nvPr/>
        </p:nvGrpSpPr>
        <p:grpSpPr>
          <a:xfrm>
            <a:off x="4707473" y="7776017"/>
            <a:ext cx="11968680" cy="18121722"/>
            <a:chOff x="3317262" y="7652385"/>
            <a:chExt cx="14771014" cy="22364717"/>
          </a:xfrm>
          <a:solidFill>
            <a:srgbClr val="C00000"/>
          </a:solidFill>
        </p:grpSpPr>
        <p:grpSp>
          <p:nvGrpSpPr>
            <p:cNvPr id="20" name="그룹 19"/>
            <p:cNvGrpSpPr/>
            <p:nvPr/>
          </p:nvGrpSpPr>
          <p:grpSpPr>
            <a:xfrm>
              <a:off x="5715001" y="7652385"/>
              <a:ext cx="9975185" cy="1257300"/>
              <a:chOff x="5715000" y="8086725"/>
              <a:chExt cx="9975183" cy="1257300"/>
            </a:xfrm>
            <a:grpFill/>
          </p:grpSpPr>
          <p:sp>
            <p:nvSpPr>
              <p:cNvPr id="13" name="모서리가 둥근 직사각형 12"/>
              <p:cNvSpPr/>
              <p:nvPr/>
            </p:nvSpPr>
            <p:spPr>
              <a:xfrm rot="19200000">
                <a:off x="5715000" y="8086725"/>
                <a:ext cx="6172200" cy="12573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모서리가 둥근 직사각형 13"/>
              <p:cNvSpPr/>
              <p:nvPr/>
            </p:nvSpPr>
            <p:spPr>
              <a:xfrm rot="2400000">
                <a:off x="9517983" y="8086725"/>
                <a:ext cx="6172200" cy="12573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1" name="그룹 20"/>
            <p:cNvGrpSpPr/>
            <p:nvPr/>
          </p:nvGrpSpPr>
          <p:grpSpPr>
            <a:xfrm>
              <a:off x="4450711" y="13593495"/>
              <a:ext cx="12503079" cy="1257549"/>
              <a:chOff x="4450710" y="13598062"/>
              <a:chExt cx="12503076" cy="1257549"/>
            </a:xfrm>
            <a:grpFill/>
          </p:grpSpPr>
          <p:sp>
            <p:nvSpPr>
              <p:cNvPr id="15" name="모서리가 둥근 직사각형 14"/>
              <p:cNvSpPr/>
              <p:nvPr/>
            </p:nvSpPr>
            <p:spPr>
              <a:xfrm rot="19200000">
                <a:off x="4450710" y="13598311"/>
                <a:ext cx="7603975" cy="12573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모서리가 둥근 직사각형 15"/>
              <p:cNvSpPr/>
              <p:nvPr/>
            </p:nvSpPr>
            <p:spPr>
              <a:xfrm rot="2400000">
                <a:off x="9350586" y="13598062"/>
                <a:ext cx="7603200" cy="12573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2" name="그룹 21"/>
            <p:cNvGrpSpPr/>
            <p:nvPr/>
          </p:nvGrpSpPr>
          <p:grpSpPr>
            <a:xfrm>
              <a:off x="3317262" y="20087303"/>
              <a:ext cx="14771014" cy="1257429"/>
              <a:chOff x="3317261" y="19511995"/>
              <a:chExt cx="14771011" cy="1257429"/>
            </a:xfrm>
            <a:grpFill/>
          </p:grpSpPr>
          <p:sp>
            <p:nvSpPr>
              <p:cNvPr id="17" name="모서리가 둥근 직사각형 16"/>
              <p:cNvSpPr/>
              <p:nvPr/>
            </p:nvSpPr>
            <p:spPr>
              <a:xfrm rot="19200000">
                <a:off x="3317261" y="19511995"/>
                <a:ext cx="8887576" cy="12573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모서리가 둥근 직사각형 17"/>
              <p:cNvSpPr/>
              <p:nvPr/>
            </p:nvSpPr>
            <p:spPr>
              <a:xfrm rot="2400000">
                <a:off x="9200294" y="19512124"/>
                <a:ext cx="8887978" cy="12573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ko-KR" altLang="en-US" sz="5400" dirty="0">
                  <a:latin typeface="나눔바른펜OTF" panose="020B0503000000000000" pitchFamily="34" charset="-127"/>
                  <a:ea typeface="나눔바른펜OTF" panose="020B0503000000000000" pitchFamily="34" charset="-127"/>
                </a:endParaRPr>
              </a:p>
            </p:txBody>
          </p:sp>
        </p:grpSp>
        <p:sp>
          <p:nvSpPr>
            <p:cNvPr id="47" name="모서리가 둥근 직사각형 46"/>
            <p:cNvSpPr/>
            <p:nvPr/>
          </p:nvSpPr>
          <p:spPr>
            <a:xfrm rot="5400000">
              <a:off x="7997331" y="26750361"/>
              <a:ext cx="5453061" cy="108042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8" name="직사각형 47"/>
          <p:cNvSpPr/>
          <p:nvPr/>
        </p:nvSpPr>
        <p:spPr>
          <a:xfrm>
            <a:off x="11125646" y="28234286"/>
            <a:ext cx="92559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sz="4400" kern="0" spc="-150" dirty="0" smtClean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2</a:t>
            </a:r>
            <a:r>
              <a:rPr lang="ko-KR" altLang="en-US" sz="4400" kern="0" spc="-150" dirty="0" smtClean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부｜동아리 </a:t>
            </a:r>
            <a:r>
              <a:rPr lang="ko-KR" altLang="en-US" sz="4400" kern="0" spc="-150" dirty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발표회</a:t>
            </a:r>
            <a:r>
              <a:rPr lang="en-US" altLang="ko-KR" sz="4400" kern="0" spc="-150" dirty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, </a:t>
            </a:r>
            <a:r>
              <a:rPr lang="ko-KR" altLang="en-US" sz="4400" kern="0" spc="-150" dirty="0" err="1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코스프레</a:t>
            </a:r>
            <a:r>
              <a:rPr lang="en-US" altLang="ko-KR" sz="4400" kern="0" spc="-150" dirty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, </a:t>
            </a:r>
            <a:r>
              <a:rPr lang="ko-KR" altLang="en-US" sz="4400" kern="0" spc="-150" dirty="0" err="1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복면가왕</a:t>
            </a:r>
            <a:endParaRPr lang="ko-KR" altLang="en-US" sz="4400" kern="0" spc="-150" dirty="0">
              <a:solidFill>
                <a:srgbClr val="C00000"/>
              </a:solidFill>
              <a:effectLst/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50" name="직사각형 49"/>
          <p:cNvSpPr/>
          <p:nvPr/>
        </p:nvSpPr>
        <p:spPr>
          <a:xfrm>
            <a:off x="8382243" y="29474966"/>
            <a:ext cx="93308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3200" kern="0" spc="-150" dirty="0" smtClean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주소｜부천시 </a:t>
            </a:r>
            <a:r>
              <a:rPr lang="ko-KR" altLang="en-US" sz="3200" kern="0" spc="-150" dirty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소사구 </a:t>
            </a:r>
            <a:r>
              <a:rPr lang="ko-KR" altLang="en-US" sz="3200" kern="0" spc="-150" dirty="0" smtClean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소사로 </a:t>
            </a:r>
            <a:r>
              <a:rPr lang="en-US" altLang="ko-KR" sz="3200" kern="0" spc="-150" dirty="0" smtClean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78</a:t>
            </a:r>
            <a:r>
              <a:rPr lang="ko-KR" altLang="en-US" sz="3200" kern="0" spc="-150" dirty="0" smtClean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번 길 </a:t>
            </a:r>
            <a:r>
              <a:rPr lang="en-US" altLang="ko-KR" sz="3200" kern="0" spc="-150" dirty="0" smtClean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22 </a:t>
            </a:r>
            <a:r>
              <a:rPr lang="ko-KR" altLang="en-US" sz="3200" kern="0" spc="-150" dirty="0" smtClean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소사고등학교</a:t>
            </a:r>
            <a:endParaRPr lang="ko-KR" altLang="en-US" sz="3200" kern="0" spc="-150" dirty="0">
              <a:solidFill>
                <a:srgbClr val="C00000"/>
              </a:solidFill>
              <a:effectLst/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51" name="직사각형 50"/>
          <p:cNvSpPr/>
          <p:nvPr/>
        </p:nvSpPr>
        <p:spPr>
          <a:xfrm>
            <a:off x="17209540" y="29474966"/>
            <a:ext cx="41334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3200" kern="0" dirty="0" smtClean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문의｜</a:t>
            </a:r>
            <a:r>
              <a:rPr lang="en-US" altLang="ko-KR" sz="3200" kern="0" dirty="0" smtClean="0">
                <a:solidFill>
                  <a:srgbClr val="C000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032) 720 - 7004</a:t>
            </a:r>
            <a:endParaRPr lang="ko-KR" altLang="en-US" sz="3200" kern="0" dirty="0">
              <a:solidFill>
                <a:srgbClr val="C00000"/>
              </a:solidFill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23" name="모서리가 둥근 직사각형 22"/>
          <p:cNvSpPr/>
          <p:nvPr/>
        </p:nvSpPr>
        <p:spPr>
          <a:xfrm rot="5400000">
            <a:off x="-70083" y="28268501"/>
            <a:ext cx="1897814" cy="126000"/>
          </a:xfrm>
          <a:prstGeom prst="roundRect">
            <a:avLst>
              <a:gd name="adj" fmla="val 5000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모서리가 둥근 직사각형 23"/>
          <p:cNvSpPr/>
          <p:nvPr/>
        </p:nvSpPr>
        <p:spPr>
          <a:xfrm rot="5400000">
            <a:off x="10104892" y="28183345"/>
            <a:ext cx="1611505" cy="124305"/>
          </a:xfrm>
          <a:prstGeom prst="roundRect">
            <a:avLst>
              <a:gd name="adj" fmla="val 5000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7453" y="342981"/>
            <a:ext cx="775669" cy="674495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17713122" y="448019"/>
            <a:ext cx="3489959" cy="563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ko-KR" altLang="en-US" sz="3600" dirty="0" smtClean="0">
                <a:solidFill>
                  <a:srgbClr val="A4A3A3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부천소사고등학교</a:t>
            </a:r>
            <a:endParaRPr lang="ko-KR" altLang="en-US" sz="3600" dirty="0">
              <a:solidFill>
                <a:srgbClr val="A4A3A3"/>
              </a:solidFill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26" name="모서리가 둥근 직사각형 25"/>
          <p:cNvSpPr/>
          <p:nvPr/>
        </p:nvSpPr>
        <p:spPr>
          <a:xfrm rot="5400000">
            <a:off x="154508" y="1012236"/>
            <a:ext cx="1017783" cy="126000"/>
          </a:xfrm>
          <a:prstGeom prst="roundRect">
            <a:avLst>
              <a:gd name="adj" fmla="val 5000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/>
          <p:cNvSpPr/>
          <p:nvPr/>
        </p:nvSpPr>
        <p:spPr>
          <a:xfrm>
            <a:off x="872974" y="560568"/>
            <a:ext cx="857798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ko-KR" altLang="en-US" sz="6000" kern="0" dirty="0" smtClean="0">
                <a:solidFill>
                  <a:srgbClr val="C000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부천 소사고 제</a:t>
            </a:r>
            <a:r>
              <a:rPr lang="en-US" altLang="ko-KR" sz="6000" kern="0" dirty="0" smtClean="0">
                <a:solidFill>
                  <a:srgbClr val="C000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15</a:t>
            </a:r>
            <a:r>
              <a:rPr lang="ko-KR" altLang="en-US" sz="6000" kern="0" dirty="0" smtClean="0">
                <a:solidFill>
                  <a:srgbClr val="C000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회 </a:t>
            </a:r>
            <a:r>
              <a:rPr lang="ko-KR" altLang="en-US" sz="6000" kern="0" dirty="0" err="1" smtClean="0">
                <a:solidFill>
                  <a:srgbClr val="C000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소향제</a:t>
            </a:r>
            <a:endParaRPr lang="ko-KR" altLang="en-US" sz="6000" kern="0" dirty="0">
              <a:solidFill>
                <a:srgbClr val="C00000"/>
              </a:solidFill>
              <a:effectLst/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4913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8360093" y="2565088"/>
            <a:ext cx="466344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9900" dirty="0" smtClean="0">
                <a:solidFill>
                  <a:srgbClr val="CC99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15</a:t>
            </a:r>
            <a:endParaRPr lang="ko-KR" altLang="en-US" sz="19900" baseline="30000" dirty="0">
              <a:solidFill>
                <a:srgbClr val="CC9900"/>
              </a:solidFill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746657" y="2903314"/>
            <a:ext cx="123551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dirty="0" err="1" smtClean="0">
                <a:solidFill>
                  <a:srgbClr val="CC9900"/>
                </a:solidFill>
                <a:latin typeface="08서울남산체 EB" panose="02020603020101020101" pitchFamily="18" charset="-127"/>
                <a:ea typeface="08서울남산체 EB" panose="02020603020101020101" pitchFamily="18" charset="-127"/>
              </a:rPr>
              <a:t>th</a:t>
            </a:r>
            <a:endParaRPr lang="ko-KR" altLang="en-US" sz="6600" dirty="0">
              <a:solidFill>
                <a:srgbClr val="CC9900"/>
              </a:solidFill>
              <a:latin typeface="08서울남산체 EB" panose="02020603020101020101" pitchFamily="18" charset="-127"/>
              <a:ea typeface="08서울남산체 EB" panose="02020603020101020101" pitchFamily="18" charset="-127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600845" y="25778131"/>
            <a:ext cx="9054081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fontAlgn="base"/>
            <a:r>
              <a:rPr lang="en-US" altLang="ko-KR" sz="6800" kern="0" spc="-150" dirty="0" smtClean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`15.12.24(</a:t>
            </a:r>
            <a:r>
              <a:rPr lang="ko-KR" altLang="en-US" sz="6800" kern="0" spc="-150" dirty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목</a:t>
            </a:r>
            <a:r>
              <a:rPr lang="en-US" altLang="ko-KR" sz="6800" kern="0" spc="-150" dirty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) </a:t>
            </a:r>
            <a:r>
              <a:rPr lang="en-US" altLang="ko-KR" sz="6800" kern="0" spc="-150" dirty="0" smtClean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9:00~17:00</a:t>
            </a:r>
            <a:endParaRPr lang="ko-KR" altLang="en-US" sz="6800" kern="0" spc="-150" dirty="0">
              <a:solidFill>
                <a:srgbClr val="CC9900"/>
              </a:solidFill>
              <a:effectLst/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2928405" y="27020102"/>
            <a:ext cx="6726521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fontAlgn="base"/>
            <a:r>
              <a:rPr lang="ko-KR" altLang="en-US" sz="6800" kern="0" spc="-150" dirty="0" smtClean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소사고등학교 교정</a:t>
            </a:r>
            <a:endParaRPr lang="ko-KR" altLang="en-US" sz="6800" kern="0" spc="-150" dirty="0">
              <a:solidFill>
                <a:srgbClr val="CC9900"/>
              </a:solidFill>
              <a:effectLst/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11726185" y="25901712"/>
            <a:ext cx="92559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altLang="ko-KR" sz="4400" kern="0" spc="-150" dirty="0" smtClean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1</a:t>
            </a:r>
            <a:r>
              <a:rPr lang="ko-KR" altLang="en-US" sz="4400" kern="0" spc="-150" dirty="0" smtClean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부｜전시</a:t>
            </a:r>
            <a:r>
              <a:rPr lang="en-US" altLang="ko-KR" sz="4400" kern="0" spc="-150" dirty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, </a:t>
            </a:r>
            <a:r>
              <a:rPr lang="ko-KR" altLang="en-US" sz="4400" kern="0" spc="-150" dirty="0" smtClean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외부공연</a:t>
            </a:r>
            <a:r>
              <a:rPr lang="en-US" altLang="ko-KR" sz="4400" kern="0" spc="-150" dirty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, </a:t>
            </a:r>
            <a:r>
              <a:rPr lang="ko-KR" altLang="en-US" sz="4400" kern="0" spc="-150" dirty="0" smtClean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부스체험</a:t>
            </a:r>
            <a:endParaRPr lang="ko-KR" altLang="en-US" sz="4400" kern="0" spc="-150" dirty="0">
              <a:solidFill>
                <a:srgbClr val="CC9900"/>
              </a:solidFill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grpSp>
        <p:nvGrpSpPr>
          <p:cNvPr id="2" name="그룹 1"/>
          <p:cNvGrpSpPr>
            <a:grpSpLocks noChangeAspect="1"/>
          </p:cNvGrpSpPr>
          <p:nvPr/>
        </p:nvGrpSpPr>
        <p:grpSpPr>
          <a:xfrm>
            <a:off x="3317261" y="7652385"/>
            <a:ext cx="14771011" cy="22622830"/>
            <a:chOff x="3317261" y="7652385"/>
            <a:chExt cx="14771011" cy="22622830"/>
          </a:xfrm>
        </p:grpSpPr>
        <p:grpSp>
          <p:nvGrpSpPr>
            <p:cNvPr id="20" name="그룹 19"/>
            <p:cNvGrpSpPr/>
            <p:nvPr/>
          </p:nvGrpSpPr>
          <p:grpSpPr>
            <a:xfrm>
              <a:off x="5715000" y="7652385"/>
              <a:ext cx="9975183" cy="1257300"/>
              <a:chOff x="5715000" y="8086725"/>
              <a:chExt cx="9975183" cy="1257300"/>
            </a:xfrm>
            <a:solidFill>
              <a:srgbClr val="CC9900"/>
            </a:solidFill>
          </p:grpSpPr>
          <p:sp>
            <p:nvSpPr>
              <p:cNvPr id="13" name="모서리가 둥근 직사각형 12"/>
              <p:cNvSpPr/>
              <p:nvPr/>
            </p:nvSpPr>
            <p:spPr>
              <a:xfrm rot="19200000">
                <a:off x="5715000" y="8086725"/>
                <a:ext cx="6172200" cy="12573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모서리가 둥근 직사각형 13"/>
              <p:cNvSpPr/>
              <p:nvPr/>
            </p:nvSpPr>
            <p:spPr>
              <a:xfrm rot="2400000">
                <a:off x="9517983" y="8086725"/>
                <a:ext cx="6172200" cy="12573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1" name="그룹 20"/>
            <p:cNvGrpSpPr/>
            <p:nvPr/>
          </p:nvGrpSpPr>
          <p:grpSpPr>
            <a:xfrm>
              <a:off x="4450710" y="13593496"/>
              <a:ext cx="12503076" cy="1257549"/>
              <a:chOff x="4450710" y="13598062"/>
              <a:chExt cx="12503076" cy="1257549"/>
            </a:xfrm>
            <a:solidFill>
              <a:srgbClr val="CC9900"/>
            </a:solidFill>
          </p:grpSpPr>
          <p:sp>
            <p:nvSpPr>
              <p:cNvPr id="15" name="모서리가 둥근 직사각형 14"/>
              <p:cNvSpPr/>
              <p:nvPr/>
            </p:nvSpPr>
            <p:spPr>
              <a:xfrm rot="19200000">
                <a:off x="4450710" y="13598311"/>
                <a:ext cx="7603975" cy="12573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모서리가 둥근 직사각형 15"/>
              <p:cNvSpPr/>
              <p:nvPr/>
            </p:nvSpPr>
            <p:spPr>
              <a:xfrm rot="2400000">
                <a:off x="9350586" y="13598062"/>
                <a:ext cx="7603200" cy="12573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2" name="그룹 21"/>
            <p:cNvGrpSpPr/>
            <p:nvPr/>
          </p:nvGrpSpPr>
          <p:grpSpPr>
            <a:xfrm>
              <a:off x="3317261" y="20087305"/>
              <a:ext cx="14771011" cy="1257429"/>
              <a:chOff x="3317261" y="19511995"/>
              <a:chExt cx="14771011" cy="1257429"/>
            </a:xfrm>
            <a:solidFill>
              <a:srgbClr val="CC9900"/>
            </a:solidFill>
          </p:grpSpPr>
          <p:sp>
            <p:nvSpPr>
              <p:cNvPr id="17" name="모서리가 둥근 직사각형 16"/>
              <p:cNvSpPr/>
              <p:nvPr/>
            </p:nvSpPr>
            <p:spPr>
              <a:xfrm rot="19200000">
                <a:off x="3317261" y="19511995"/>
                <a:ext cx="8887576" cy="12573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모서리가 둥근 직사각형 17"/>
              <p:cNvSpPr/>
              <p:nvPr/>
            </p:nvSpPr>
            <p:spPr>
              <a:xfrm rot="2400000">
                <a:off x="9200294" y="19512124"/>
                <a:ext cx="8887978" cy="12573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47" name="모서리가 둥근 직사각형 46"/>
            <p:cNvSpPr/>
            <p:nvPr/>
          </p:nvSpPr>
          <p:spPr>
            <a:xfrm rot="5400000">
              <a:off x="7965282" y="26920035"/>
              <a:ext cx="5453061" cy="1257300"/>
            </a:xfrm>
            <a:prstGeom prst="roundRect">
              <a:avLst>
                <a:gd name="adj" fmla="val 50000"/>
              </a:avLst>
            </a:prstGeom>
            <a:solidFill>
              <a:srgbClr val="CC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8" name="직사각형 47"/>
          <p:cNvSpPr/>
          <p:nvPr/>
        </p:nvSpPr>
        <p:spPr>
          <a:xfrm>
            <a:off x="11726185" y="26772453"/>
            <a:ext cx="92559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sz="4400" kern="0" spc="-150" dirty="0" smtClean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2</a:t>
            </a:r>
            <a:r>
              <a:rPr lang="ko-KR" altLang="en-US" sz="4400" kern="0" spc="-150" dirty="0" smtClean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부｜동아리 </a:t>
            </a:r>
            <a:r>
              <a:rPr lang="ko-KR" altLang="en-US" sz="4400" kern="0" spc="-150" dirty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발표회</a:t>
            </a:r>
            <a:r>
              <a:rPr lang="en-US" altLang="ko-KR" sz="4400" kern="0" spc="-150" dirty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, </a:t>
            </a:r>
            <a:r>
              <a:rPr lang="ko-KR" altLang="en-US" sz="4400" kern="0" spc="-150" dirty="0" err="1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코스프레</a:t>
            </a:r>
            <a:r>
              <a:rPr lang="en-US" altLang="ko-KR" sz="4400" kern="0" spc="-150" dirty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, </a:t>
            </a:r>
            <a:r>
              <a:rPr lang="ko-KR" altLang="en-US" sz="4400" kern="0" spc="-150" dirty="0" err="1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복면가왕</a:t>
            </a:r>
            <a:endParaRPr lang="ko-KR" altLang="en-US" sz="4400" kern="0" spc="-150" dirty="0">
              <a:solidFill>
                <a:srgbClr val="CC9900"/>
              </a:solidFill>
              <a:effectLst/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50" name="직사각형 49"/>
          <p:cNvSpPr/>
          <p:nvPr/>
        </p:nvSpPr>
        <p:spPr>
          <a:xfrm>
            <a:off x="11726185" y="28757733"/>
            <a:ext cx="95381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800" kern="0" dirty="0" smtClean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주소｜경기도 </a:t>
            </a:r>
            <a:r>
              <a:rPr lang="ko-KR" altLang="en-US" sz="2800" kern="0" dirty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부천시 소사구 </a:t>
            </a:r>
            <a:r>
              <a:rPr lang="ko-KR" altLang="en-US" sz="2800" kern="0" dirty="0" smtClean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소사로 </a:t>
            </a:r>
            <a:r>
              <a:rPr lang="en-US" altLang="ko-KR" sz="2800" kern="0" dirty="0" smtClean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78</a:t>
            </a:r>
            <a:r>
              <a:rPr lang="ko-KR" altLang="en-US" sz="2800" kern="0" dirty="0" smtClean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번 길 </a:t>
            </a:r>
            <a:r>
              <a:rPr lang="en-US" altLang="ko-KR" sz="2800" kern="0" dirty="0" smtClean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22 </a:t>
            </a:r>
            <a:r>
              <a:rPr lang="ko-KR" altLang="en-US" sz="2800" kern="0" dirty="0" smtClean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소사고등학교</a:t>
            </a:r>
            <a:endParaRPr lang="ko-KR" altLang="en-US" sz="2800" kern="0" spc="0" dirty="0">
              <a:solidFill>
                <a:srgbClr val="CC9900"/>
              </a:solidFill>
              <a:effectLst/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  <p:sp>
        <p:nvSpPr>
          <p:cNvPr id="51" name="직사각형 50"/>
          <p:cNvSpPr/>
          <p:nvPr/>
        </p:nvSpPr>
        <p:spPr>
          <a:xfrm>
            <a:off x="11726185" y="29280953"/>
            <a:ext cx="32159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/>
            <a:r>
              <a:rPr lang="ko-KR" altLang="en-US" sz="2800" kern="0" dirty="0" smtClean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문의｜</a:t>
            </a:r>
            <a:r>
              <a:rPr lang="en-US" altLang="ko-KR" sz="2800" kern="0" dirty="0" smtClean="0">
                <a:solidFill>
                  <a:srgbClr val="CC9900"/>
                </a:solidFill>
                <a:latin typeface="08서울남산체 M" panose="02020603020101020101" pitchFamily="18" charset="-127"/>
                <a:ea typeface="08서울남산체 M" panose="02020603020101020101" pitchFamily="18" charset="-127"/>
              </a:rPr>
              <a:t>032)720-7004</a:t>
            </a:r>
            <a:endParaRPr lang="ko-KR" altLang="en-US" sz="2800" kern="0" dirty="0">
              <a:solidFill>
                <a:srgbClr val="CC9900"/>
              </a:solidFill>
              <a:latin typeface="08서울남산체 M" panose="02020603020101020101" pitchFamily="18" charset="-127"/>
              <a:ea typeface="08서울남산체 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222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366</TotalTime>
  <Words>343</Words>
  <Application>Microsoft Office PowerPoint</Application>
  <PresentationFormat>사용자 지정</PresentationFormat>
  <Paragraphs>70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7" baseType="lpstr">
      <vt:lpstr>08서울남산체 EB</vt:lpstr>
      <vt:lpstr>08서울남산체 M</vt:lpstr>
      <vt:lpstr>a고딕15</vt:lpstr>
      <vt:lpstr>나눔바른펜OTF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max s</dc:creator>
  <cp:lastModifiedBy>max s</cp:lastModifiedBy>
  <cp:revision>105</cp:revision>
  <dcterms:created xsi:type="dcterms:W3CDTF">2015-11-04T08:04:20Z</dcterms:created>
  <dcterms:modified xsi:type="dcterms:W3CDTF">2016-01-08T06:55:30Z</dcterms:modified>
</cp:coreProperties>
</file>