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5452388" cy="35999738"/>
  <p:notesSz cx="6858000" cy="9144000"/>
  <p:defaultTextStyle>
    <a:defPPr>
      <a:defRPr lang="ko-KR"/>
    </a:defPPr>
    <a:lvl1pPr marL="0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1pPr>
    <a:lvl2pPr marL="1474593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2pPr>
    <a:lvl3pPr marL="2949188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3pPr>
    <a:lvl4pPr marL="4423780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4pPr>
    <a:lvl5pPr marL="5898375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5pPr>
    <a:lvl6pPr marL="7372968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6pPr>
    <a:lvl7pPr marL="8847562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7pPr>
    <a:lvl8pPr marL="10322154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8pPr>
    <a:lvl9pPr marL="11796747" algn="l" defTabSz="2949188" rtl="0" eaLnBrk="1" latinLnBrk="1" hangingPunct="1">
      <a:defRPr sz="58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8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2334" y="132"/>
      </p:cViewPr>
      <p:guideLst>
        <p:guide orient="horz" pos="11339"/>
        <p:guide pos="80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23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4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99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725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6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7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95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1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5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6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16-01-08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5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45232" rtl="0" eaLnBrk="1" latinLnBrk="1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1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1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1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" y="-38100"/>
            <a:ext cx="25429698" cy="360378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230" y="22523989"/>
            <a:ext cx="3600000" cy="360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16" y="22523989"/>
            <a:ext cx="3600000" cy="36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67" y="14349115"/>
            <a:ext cx="3600000" cy="360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37" y="18544595"/>
            <a:ext cx="9783901" cy="97839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41" y="22308822"/>
            <a:ext cx="8128575" cy="81285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96" y="9679510"/>
            <a:ext cx="3600000" cy="3600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865" y="14349115"/>
            <a:ext cx="3600000" cy="3600000"/>
          </a:xfrm>
          <a:prstGeom prst="rect">
            <a:avLst/>
          </a:prstGeom>
        </p:spPr>
      </p:pic>
      <p:cxnSp>
        <p:nvCxnSpPr>
          <p:cNvPr id="18" name="직선 연결선 17"/>
          <p:cNvCxnSpPr/>
          <p:nvPr/>
        </p:nvCxnSpPr>
        <p:spPr>
          <a:xfrm flipH="1">
            <a:off x="12944476" y="15281297"/>
            <a:ext cx="7014062" cy="8677729"/>
          </a:xfrm>
          <a:prstGeom prst="line">
            <a:avLst/>
          </a:prstGeom>
          <a:ln w="152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>
            <a:off x="12944476" y="23197026"/>
            <a:ext cx="6098389" cy="762000"/>
          </a:xfrm>
          <a:prstGeom prst="line">
            <a:avLst/>
          </a:prstGeom>
          <a:ln w="152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 flipV="1">
            <a:off x="6269781" y="15021146"/>
            <a:ext cx="6718444" cy="8960816"/>
          </a:xfrm>
          <a:prstGeom prst="line">
            <a:avLst/>
          </a:prstGeom>
          <a:ln w="152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H="1" flipV="1">
            <a:off x="4908923" y="22987148"/>
            <a:ext cx="8035552" cy="971878"/>
          </a:xfrm>
          <a:prstGeom prst="line">
            <a:avLst/>
          </a:prstGeom>
          <a:ln w="152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 flipV="1">
            <a:off x="12736996" y="10174516"/>
            <a:ext cx="207479" cy="13807446"/>
          </a:xfrm>
          <a:prstGeom prst="line">
            <a:avLst/>
          </a:prstGeom>
          <a:ln w="152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3936" y="78954"/>
            <a:ext cx="2537759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8000" spc="-1200" dirty="0" smtClean="0">
                <a:latin typeface="a옛날목욕탕M" panose="02020600000000000000" pitchFamily="18" charset="-127"/>
                <a:ea typeface="a옛날목욕탕M" panose="02020600000000000000" pitchFamily="18" charset="-127"/>
              </a:rPr>
              <a:t>당신의 </a:t>
            </a:r>
            <a:r>
              <a:rPr lang="ko-KR" altLang="en-US" sz="28000" spc="-1200" dirty="0" err="1" smtClean="0">
                <a:solidFill>
                  <a:srgbClr val="8E0000"/>
                </a:solidFill>
                <a:latin typeface="a옛날목욕탕M" panose="02020600000000000000" pitchFamily="18" charset="-127"/>
                <a:ea typeface="a옛날목욕탕M" panose="02020600000000000000" pitchFamily="18" charset="-127"/>
              </a:rPr>
              <a:t>스마트폰</a:t>
            </a:r>
            <a:r>
              <a:rPr lang="ko-KR" altLang="en-US" sz="28000" spc="-1200" dirty="0" err="1" smtClean="0">
                <a:latin typeface="a옛날목욕탕M" panose="02020600000000000000" pitchFamily="18" charset="-127"/>
                <a:ea typeface="a옛날목욕탕M" panose="02020600000000000000" pitchFamily="18" charset="-127"/>
              </a:rPr>
              <a:t>이</a:t>
            </a:r>
            <a:r>
              <a:rPr lang="ko-KR" altLang="en-US" sz="28000" spc="-1200" dirty="0" smtClean="0">
                <a:latin typeface="a옛날목욕탕M" panose="02020600000000000000" pitchFamily="18" charset="-127"/>
                <a:ea typeface="a옛날목욕탕M" panose="02020600000000000000" pitchFamily="18" charset="-127"/>
              </a:rPr>
              <a:t> </a:t>
            </a:r>
            <a:endParaRPr lang="en-US" altLang="ko-KR" sz="28000" spc="-1200" dirty="0" smtClean="0">
              <a:latin typeface="a옛날목욕탕M" panose="02020600000000000000" pitchFamily="18" charset="-127"/>
              <a:ea typeface="a옛날목욕탕M" panose="02020600000000000000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8000" spc="-1200" dirty="0" smtClean="0">
                <a:latin typeface="a옛날목욕탕M" panose="02020600000000000000" pitchFamily="18" charset="-127"/>
                <a:ea typeface="a옛날목욕탕M" panose="02020600000000000000" pitchFamily="18" charset="-127"/>
              </a:rPr>
              <a:t>가는 곳에는</a:t>
            </a:r>
            <a:endParaRPr lang="ko-KR" altLang="en-US" sz="28000" spc="-1200" dirty="0">
              <a:latin typeface="a옛날목욕탕M" panose="02020600000000000000" pitchFamily="18" charset="-127"/>
              <a:ea typeface="a옛날목욕탕M" panose="02020600000000000000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344658" y="31887413"/>
            <a:ext cx="25377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28000" spc="-1200" dirty="0" smtClean="0">
                <a:solidFill>
                  <a:srgbClr val="8E0000"/>
                </a:solidFill>
                <a:latin typeface="a옛날목욕탕M" panose="02020600000000000000" pitchFamily="18" charset="-127"/>
                <a:ea typeface="a옛날목욕탕M" panose="02020600000000000000" pitchFamily="18" charset="-127"/>
              </a:rPr>
              <a:t>그들도</a:t>
            </a:r>
            <a:r>
              <a:rPr lang="ko-KR" altLang="en-US" sz="28000" spc="-1200" dirty="0" smtClean="0">
                <a:latin typeface="a옛날목욕탕M" panose="02020600000000000000" pitchFamily="18" charset="-127"/>
                <a:ea typeface="a옛날목욕탕M" panose="02020600000000000000" pitchFamily="18" charset="-127"/>
              </a:rPr>
              <a:t> 따라갑니다</a:t>
            </a:r>
            <a:endParaRPr lang="ko-KR" altLang="en-US" sz="28000" spc="-1200" dirty="0">
              <a:latin typeface="a옛날목욕탕M" panose="02020600000000000000" pitchFamily="18" charset="-127"/>
              <a:ea typeface="a옛날목욕탕M" panose="02020600000000000000" pitchFamily="18" charset="-127"/>
            </a:endParaRPr>
          </a:p>
        </p:txBody>
      </p:sp>
      <p:sp>
        <p:nvSpPr>
          <p:cNvPr id="2" name="타원 1"/>
          <p:cNvSpPr>
            <a:spLocks noChangeAspect="1"/>
          </p:cNvSpPr>
          <p:nvPr/>
        </p:nvSpPr>
        <p:spPr>
          <a:xfrm>
            <a:off x="1069730" y="30729391"/>
            <a:ext cx="720000" cy="720000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>
            <a:spLocks noChangeAspect="1"/>
          </p:cNvSpPr>
          <p:nvPr/>
        </p:nvSpPr>
        <p:spPr>
          <a:xfrm>
            <a:off x="3887726" y="30729391"/>
            <a:ext cx="720000" cy="720000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>
            <a:spLocks noChangeAspect="1"/>
          </p:cNvSpPr>
          <p:nvPr/>
        </p:nvSpPr>
        <p:spPr>
          <a:xfrm>
            <a:off x="6705722" y="30729391"/>
            <a:ext cx="720000" cy="720000"/>
          </a:xfrm>
          <a:prstGeom prst="ellipse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6</Words>
  <Application>Microsoft Office PowerPoint</Application>
  <PresentationFormat>사용자 지정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a옛날목욕탕M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18</cp:revision>
  <dcterms:created xsi:type="dcterms:W3CDTF">2015-11-04T08:04:20Z</dcterms:created>
  <dcterms:modified xsi:type="dcterms:W3CDTF">2016-01-08T06:49:06Z</dcterms:modified>
</cp:coreProperties>
</file>