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70" r:id="rId3"/>
    <p:sldId id="269" r:id="rId4"/>
    <p:sldId id="268" r:id="rId5"/>
    <p:sldId id="267" r:id="rId6"/>
    <p:sldId id="266" r:id="rId7"/>
  </p:sldIdLst>
  <p:sldSz cx="18000663" cy="25452388"/>
  <p:notesSz cx="6858000" cy="9144000"/>
  <p:defaultTextStyle>
    <a:defPPr>
      <a:defRPr lang="ko-KR"/>
    </a:defPPr>
    <a:lvl1pPr marL="0" algn="l" defTabSz="2085503" rtl="0" eaLnBrk="1" latinLnBrk="1" hangingPunct="1">
      <a:defRPr sz="4105" kern="1200">
        <a:solidFill>
          <a:schemeClr val="tx1"/>
        </a:solidFill>
        <a:latin typeface="+mn-lt"/>
        <a:ea typeface="+mn-ea"/>
        <a:cs typeface="+mn-cs"/>
      </a:defRPr>
    </a:lvl1pPr>
    <a:lvl2pPr marL="1042752" algn="l" defTabSz="2085503" rtl="0" eaLnBrk="1" latinLnBrk="1" hangingPunct="1">
      <a:defRPr sz="4105" kern="1200">
        <a:solidFill>
          <a:schemeClr val="tx1"/>
        </a:solidFill>
        <a:latin typeface="+mn-lt"/>
        <a:ea typeface="+mn-ea"/>
        <a:cs typeface="+mn-cs"/>
      </a:defRPr>
    </a:lvl2pPr>
    <a:lvl3pPr marL="2085503" algn="l" defTabSz="2085503" rtl="0" eaLnBrk="1" latinLnBrk="1" hangingPunct="1">
      <a:defRPr sz="4105" kern="1200">
        <a:solidFill>
          <a:schemeClr val="tx1"/>
        </a:solidFill>
        <a:latin typeface="+mn-lt"/>
        <a:ea typeface="+mn-ea"/>
        <a:cs typeface="+mn-cs"/>
      </a:defRPr>
    </a:lvl3pPr>
    <a:lvl4pPr marL="3128255" algn="l" defTabSz="2085503" rtl="0" eaLnBrk="1" latinLnBrk="1" hangingPunct="1">
      <a:defRPr sz="4105" kern="1200">
        <a:solidFill>
          <a:schemeClr val="tx1"/>
        </a:solidFill>
        <a:latin typeface="+mn-lt"/>
        <a:ea typeface="+mn-ea"/>
        <a:cs typeface="+mn-cs"/>
      </a:defRPr>
    </a:lvl4pPr>
    <a:lvl5pPr marL="4171006" algn="l" defTabSz="2085503" rtl="0" eaLnBrk="1" latinLnBrk="1" hangingPunct="1">
      <a:defRPr sz="4105" kern="1200">
        <a:solidFill>
          <a:schemeClr val="tx1"/>
        </a:solidFill>
        <a:latin typeface="+mn-lt"/>
        <a:ea typeface="+mn-ea"/>
        <a:cs typeface="+mn-cs"/>
      </a:defRPr>
    </a:lvl5pPr>
    <a:lvl6pPr marL="5213758" algn="l" defTabSz="2085503" rtl="0" eaLnBrk="1" latinLnBrk="1" hangingPunct="1">
      <a:defRPr sz="4105" kern="1200">
        <a:solidFill>
          <a:schemeClr val="tx1"/>
        </a:solidFill>
        <a:latin typeface="+mn-lt"/>
        <a:ea typeface="+mn-ea"/>
        <a:cs typeface="+mn-cs"/>
      </a:defRPr>
    </a:lvl6pPr>
    <a:lvl7pPr marL="6256510" algn="l" defTabSz="2085503" rtl="0" eaLnBrk="1" latinLnBrk="1" hangingPunct="1">
      <a:defRPr sz="4105" kern="1200">
        <a:solidFill>
          <a:schemeClr val="tx1"/>
        </a:solidFill>
        <a:latin typeface="+mn-lt"/>
        <a:ea typeface="+mn-ea"/>
        <a:cs typeface="+mn-cs"/>
      </a:defRPr>
    </a:lvl7pPr>
    <a:lvl8pPr marL="7299260" algn="l" defTabSz="2085503" rtl="0" eaLnBrk="1" latinLnBrk="1" hangingPunct="1">
      <a:defRPr sz="4105" kern="1200">
        <a:solidFill>
          <a:schemeClr val="tx1"/>
        </a:solidFill>
        <a:latin typeface="+mn-lt"/>
        <a:ea typeface="+mn-ea"/>
        <a:cs typeface="+mn-cs"/>
      </a:defRPr>
    </a:lvl8pPr>
    <a:lvl9pPr marL="8342012" algn="l" defTabSz="2085503" rtl="0" eaLnBrk="1" latinLnBrk="1" hangingPunct="1">
      <a:defRPr sz="41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17" userDrawn="1">
          <p15:clr>
            <a:srgbClr val="A4A3A4"/>
          </p15:clr>
        </p15:guide>
        <p15:guide id="2" pos="56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CC33"/>
    <a:srgbClr val="66FF33"/>
    <a:srgbClr val="008000"/>
    <a:srgbClr val="00CC99"/>
    <a:srgbClr val="99FF66"/>
    <a:srgbClr val="FF9900"/>
    <a:srgbClr val="FFFF66"/>
    <a:srgbClr val="FF66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59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244" y="-30"/>
      </p:cViewPr>
      <p:guideLst>
        <p:guide orient="horz" pos="8017"/>
        <p:guide pos="56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165474"/>
            <a:ext cx="15300564" cy="8861202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3368397"/>
            <a:ext cx="13500497" cy="6145100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34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257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355104"/>
            <a:ext cx="3881393" cy="2156972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355104"/>
            <a:ext cx="11419171" cy="2156972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07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363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6345429"/>
            <a:ext cx="15525572" cy="10587485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7033075"/>
            <a:ext cx="15525572" cy="5567708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65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6775520"/>
            <a:ext cx="7650282" cy="1614930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6775520"/>
            <a:ext cx="7650282" cy="1614930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17-02-21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26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355109"/>
            <a:ext cx="15525572" cy="49196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6239372"/>
            <a:ext cx="7615123" cy="3057820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9297192"/>
            <a:ext cx="7615123" cy="1367476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6239372"/>
            <a:ext cx="7652626" cy="3057820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9297192"/>
            <a:ext cx="7652626" cy="1367476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17-02-21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58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17-02-21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01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17-02-21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52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96826"/>
            <a:ext cx="5805682" cy="5938891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3664678"/>
            <a:ext cx="9112836" cy="18087692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635716"/>
            <a:ext cx="5805682" cy="14146109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17-02-21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90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696826"/>
            <a:ext cx="5805682" cy="5938891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3664678"/>
            <a:ext cx="9112836" cy="18087692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7635716"/>
            <a:ext cx="5805682" cy="14146109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17-02-21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413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355109"/>
            <a:ext cx="15525572" cy="491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6775520"/>
            <a:ext cx="15525572" cy="1614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3590599"/>
            <a:ext cx="4050149" cy="1355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A10D-45D9-4664-9944-67EDEAC51C0C}" type="datetimeFigureOut">
              <a:rPr lang="ko-KR" altLang="en-US" smtClean="0"/>
              <a:t>17-02-21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3590599"/>
            <a:ext cx="6075224" cy="1355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3590599"/>
            <a:ext cx="4050149" cy="1355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08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00088" rtl="0" eaLnBrk="1" latinLnBrk="1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1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1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1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1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1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1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1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1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1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1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1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1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1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1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1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1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1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1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그룹 99"/>
          <p:cNvGrpSpPr/>
          <p:nvPr/>
        </p:nvGrpSpPr>
        <p:grpSpPr>
          <a:xfrm>
            <a:off x="1563568" y="4054624"/>
            <a:ext cx="16916398" cy="10996231"/>
            <a:chOff x="1338265" y="2183000"/>
            <a:chExt cx="16916398" cy="10996231"/>
          </a:xfrm>
        </p:grpSpPr>
        <p:sp>
          <p:nvSpPr>
            <p:cNvPr id="101" name="직사각형 100"/>
            <p:cNvSpPr/>
            <p:nvPr/>
          </p:nvSpPr>
          <p:spPr>
            <a:xfrm>
              <a:off x="1431926" y="5144983"/>
              <a:ext cx="7619999" cy="71711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45000" dirty="0" smtClean="0">
                  <a:solidFill>
                    <a:srgbClr val="33CC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드림</a:t>
              </a:r>
              <a:endParaRPr lang="ko-KR" altLang="en-US" sz="45000" dirty="0">
                <a:solidFill>
                  <a:srgbClr val="33CC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1338265" y="5097498"/>
              <a:ext cx="1709735" cy="2874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0" spc="300" dirty="0" smtClean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S</a:t>
              </a:r>
              <a:endParaRPr lang="en-US" altLang="ko-KR" sz="22000" spc="300" dirty="0">
                <a:solidFill>
                  <a:srgbClr val="FF6699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7809288" y="7945514"/>
              <a:ext cx="3694875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5500" spc="-15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MEN</a:t>
              </a:r>
              <a:endParaRPr lang="en-US" altLang="ko-KR" sz="15500" spc="-15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6824664" y="2813944"/>
              <a:ext cx="11429999" cy="6401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41000" dirty="0" smtClean="0">
                  <a:solidFill>
                    <a:srgbClr val="33CC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멘토링</a:t>
              </a:r>
              <a:endParaRPr lang="ko-KR" altLang="en-US" sz="41000" dirty="0">
                <a:solidFill>
                  <a:srgbClr val="33CC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8585995" y="2351345"/>
              <a:ext cx="4325932" cy="2382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tabLst>
                  <a:tab pos="2489200" algn="l"/>
                </a:tabLst>
              </a:pPr>
              <a:r>
                <a:rPr lang="en-US" altLang="ko-KR" sz="18600" spc="300" dirty="0" smtClean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DON</a:t>
              </a:r>
              <a:endParaRPr lang="en-US" altLang="ko-KR" sz="18600" spc="300" dirty="0">
                <a:solidFill>
                  <a:srgbClr val="FF6699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06" name="직사각형 105"/>
            <p:cNvSpPr/>
            <p:nvPr/>
          </p:nvSpPr>
          <p:spPr>
            <a:xfrm rot="21362051">
              <a:off x="1665290" y="10375924"/>
              <a:ext cx="2807523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0000" spc="30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DR</a:t>
              </a:r>
              <a:endParaRPr lang="en-US" altLang="ko-KR" sz="20000" spc="30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12365310" y="2183000"/>
              <a:ext cx="2578622" cy="2382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8600" spc="300" dirty="0" smtClean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GB</a:t>
              </a:r>
              <a:endParaRPr lang="en-US" altLang="ko-KR" sz="18600" spc="300" dirty="0">
                <a:solidFill>
                  <a:srgbClr val="FF6699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08" name="직사각형 107"/>
            <p:cNvSpPr/>
            <p:nvPr/>
          </p:nvSpPr>
          <p:spPr>
            <a:xfrm rot="218858">
              <a:off x="14753431" y="2663913"/>
              <a:ext cx="1589523" cy="2382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8600" spc="300" dirty="0" smtClean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U</a:t>
              </a:r>
              <a:endParaRPr lang="en-US" altLang="ko-KR" sz="18600" spc="300" dirty="0">
                <a:solidFill>
                  <a:srgbClr val="FF6699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 rot="20797914">
              <a:off x="4177496" y="4290307"/>
              <a:ext cx="233203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0" spc="300" dirty="0" smtClean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U</a:t>
              </a:r>
              <a:endParaRPr lang="en-US" altLang="ko-KR" sz="22000" spc="300" dirty="0">
                <a:solidFill>
                  <a:srgbClr val="FF6699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 rot="21271047">
              <a:off x="2800678" y="5064117"/>
              <a:ext cx="2004579" cy="2874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0" spc="300" dirty="0" smtClean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N</a:t>
              </a:r>
              <a:endParaRPr lang="en-US" altLang="ko-KR" sz="22000" spc="300" dirty="0">
                <a:solidFill>
                  <a:srgbClr val="FF6699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 rot="158309">
              <a:off x="5272946" y="10969395"/>
              <a:ext cx="2937667" cy="2209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7200" spc="30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AM</a:t>
              </a:r>
              <a:endParaRPr lang="en-US" altLang="ko-KR" sz="17200" spc="30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12" name="직사각형 111"/>
            <p:cNvSpPr/>
            <p:nvPr/>
          </p:nvSpPr>
          <p:spPr>
            <a:xfrm rot="388507">
              <a:off x="4166492" y="9765523"/>
              <a:ext cx="1414491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0000" spc="30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E</a:t>
              </a:r>
              <a:endParaRPr lang="en-US" altLang="ko-KR" sz="20000" spc="30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 rot="185370">
              <a:off x="10784347" y="7786608"/>
              <a:ext cx="2518225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5500" spc="-15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TO</a:t>
              </a:r>
              <a:endParaRPr lang="en-US" altLang="ko-KR" sz="15500" spc="-15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 rot="941154">
              <a:off x="13654240" y="7864224"/>
              <a:ext cx="970670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5500" spc="-15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I</a:t>
              </a:r>
              <a:endParaRPr lang="en-US" altLang="ko-KR" sz="15500" spc="-15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15" name="직사각형 114"/>
            <p:cNvSpPr/>
            <p:nvPr/>
          </p:nvSpPr>
          <p:spPr>
            <a:xfrm rot="307516">
              <a:off x="12772160" y="7305275"/>
              <a:ext cx="968960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5500" spc="-15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R</a:t>
              </a:r>
              <a:endParaRPr lang="en-US" altLang="ko-KR" sz="15500" spc="-15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16" name="직사각형 115"/>
            <p:cNvSpPr/>
            <p:nvPr/>
          </p:nvSpPr>
          <p:spPr>
            <a:xfrm rot="240316">
              <a:off x="14385377" y="8119693"/>
              <a:ext cx="1219826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5500" spc="-15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N</a:t>
              </a:r>
              <a:endParaRPr lang="en-US" altLang="ko-KR" sz="15500" spc="-15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17" name="직사각형 116"/>
            <p:cNvSpPr/>
            <p:nvPr/>
          </p:nvSpPr>
          <p:spPr>
            <a:xfrm rot="21190221">
              <a:off x="15447713" y="7639461"/>
              <a:ext cx="1410449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5500" spc="-15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G</a:t>
              </a:r>
              <a:endParaRPr lang="en-US" altLang="ko-KR" sz="15500" spc="-15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grpSp>
          <p:nvGrpSpPr>
            <p:cNvPr id="118" name="그룹 117"/>
            <p:cNvGrpSpPr/>
            <p:nvPr/>
          </p:nvGrpSpPr>
          <p:grpSpPr>
            <a:xfrm rot="20766360">
              <a:off x="5948194" y="2590811"/>
              <a:ext cx="2702121" cy="2427992"/>
              <a:chOff x="6202566" y="2429887"/>
              <a:chExt cx="2702121" cy="2427992"/>
            </a:xfrm>
          </p:grpSpPr>
          <p:sp>
            <p:nvSpPr>
              <p:cNvPr id="119" name="직사각형 118"/>
              <p:cNvSpPr/>
              <p:nvPr/>
            </p:nvSpPr>
            <p:spPr>
              <a:xfrm rot="21354942">
                <a:off x="6202566" y="2822522"/>
                <a:ext cx="1289345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5500" spc="300" dirty="0" smtClean="0">
                    <a:solidFill>
                      <a:srgbClr val="FF6699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B</a:t>
                </a:r>
                <a:endParaRPr lang="en-US" altLang="ko-KR" sz="15500" spc="300" dirty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20" name="직사각형 119"/>
              <p:cNvSpPr/>
              <p:nvPr/>
            </p:nvSpPr>
            <p:spPr>
              <a:xfrm rot="21354942">
                <a:off x="7076136" y="2429887"/>
                <a:ext cx="1289345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5500" spc="300" dirty="0" smtClean="0">
                    <a:solidFill>
                      <a:srgbClr val="FF6699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I</a:t>
                </a:r>
                <a:endParaRPr lang="en-US" altLang="ko-KR" sz="15500" spc="300" dirty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21" name="직사각형 120"/>
              <p:cNvSpPr/>
              <p:nvPr/>
            </p:nvSpPr>
            <p:spPr>
              <a:xfrm rot="540533">
                <a:off x="7615342" y="2857331"/>
                <a:ext cx="1289345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5500" spc="300" dirty="0">
                    <a:solidFill>
                      <a:srgbClr val="FF6699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Z</a:t>
                </a:r>
              </a:p>
            </p:txBody>
          </p:sp>
        </p:grpSp>
      </p:grpSp>
      <p:sp>
        <p:nvSpPr>
          <p:cNvPr id="40" name="직사각형 39"/>
          <p:cNvSpPr/>
          <p:nvPr/>
        </p:nvSpPr>
        <p:spPr>
          <a:xfrm rot="12136265">
            <a:off x="4320739" y="10724277"/>
            <a:ext cx="1108835" cy="214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700" spc="300" dirty="0" smtClean="0">
                <a:solidFill>
                  <a:srgbClr val="99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rPr>
              <a:t>.</a:t>
            </a:r>
            <a:endParaRPr lang="en-US" altLang="ko-KR" sz="16700" spc="300" dirty="0">
              <a:solidFill>
                <a:srgbClr val="99FF33"/>
              </a:solidFill>
              <a:latin typeface="타이포_꾸미기 입체" panose="02020503020101020101" pitchFamily="18" charset="-127"/>
              <a:ea typeface="타이포_꾸미기 입체" panose="0202050302010102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 rot="11031789">
            <a:off x="12916173" y="8507178"/>
            <a:ext cx="1108835" cy="180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3900" spc="300" dirty="0" smtClean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rPr>
              <a:t>.</a:t>
            </a:r>
            <a:endParaRPr lang="en-US" altLang="ko-KR" sz="13900" spc="300" dirty="0">
              <a:solidFill>
                <a:srgbClr val="66FF33"/>
              </a:solidFill>
              <a:latin typeface="타이포_꾸미기 입체" panose="02020503020101020101" pitchFamily="18" charset="-127"/>
              <a:ea typeface="타이포_꾸미기 입체" panose="02020503020101020101" pitchFamily="18" charset="-127"/>
            </a:endParaRPr>
          </a:p>
        </p:txBody>
      </p:sp>
      <p:sp>
        <p:nvSpPr>
          <p:cNvPr id="78" name="직사각형 77"/>
          <p:cNvSpPr/>
          <p:nvPr/>
        </p:nvSpPr>
        <p:spPr>
          <a:xfrm rot="20934290">
            <a:off x="5434916" y="5948213"/>
            <a:ext cx="1108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sz="6000" b="1" spc="300" dirty="0" smtClean="0">
                <a:solidFill>
                  <a:srgbClr val="FFFF00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rPr>
              <a:t>♡</a:t>
            </a:r>
            <a:endParaRPr lang="en-US" altLang="ko-KR" sz="6000" b="1" spc="300" dirty="0">
              <a:solidFill>
                <a:srgbClr val="FFFF00"/>
              </a:solidFill>
              <a:latin typeface="타이포_꾸미기 입체" panose="02020503020101020101" pitchFamily="18" charset="-127"/>
              <a:ea typeface="타이포_꾸미기 입체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21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그룹 99"/>
          <p:cNvGrpSpPr/>
          <p:nvPr/>
        </p:nvGrpSpPr>
        <p:grpSpPr>
          <a:xfrm>
            <a:off x="1563568" y="4054624"/>
            <a:ext cx="16916398" cy="10996231"/>
            <a:chOff x="1338265" y="2183000"/>
            <a:chExt cx="16916398" cy="10996231"/>
          </a:xfrm>
        </p:grpSpPr>
        <p:sp>
          <p:nvSpPr>
            <p:cNvPr id="101" name="직사각형 100"/>
            <p:cNvSpPr/>
            <p:nvPr/>
          </p:nvSpPr>
          <p:spPr>
            <a:xfrm>
              <a:off x="1431926" y="5144983"/>
              <a:ext cx="7619999" cy="71711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45000" dirty="0" smtClean="0">
                  <a:solidFill>
                    <a:srgbClr val="33CC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드림</a:t>
              </a:r>
              <a:endParaRPr lang="ko-KR" altLang="en-US" sz="45000" dirty="0">
                <a:solidFill>
                  <a:srgbClr val="33CC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1338265" y="5097498"/>
              <a:ext cx="1709735" cy="2874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0" spc="300" dirty="0" smtClean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S</a:t>
              </a:r>
              <a:endParaRPr lang="en-US" altLang="ko-KR" sz="22000" spc="300" dirty="0">
                <a:solidFill>
                  <a:srgbClr val="FF6699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7809288" y="7945514"/>
              <a:ext cx="3694875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5500" spc="-15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MEN</a:t>
              </a:r>
              <a:endParaRPr lang="en-US" altLang="ko-KR" sz="15500" spc="-15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6824664" y="2813944"/>
              <a:ext cx="11429999" cy="6401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41000" dirty="0" smtClean="0">
                  <a:solidFill>
                    <a:srgbClr val="33CC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멘토링</a:t>
              </a:r>
              <a:endParaRPr lang="ko-KR" altLang="en-US" sz="41000" dirty="0">
                <a:solidFill>
                  <a:srgbClr val="33CC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8585995" y="2351345"/>
              <a:ext cx="4325932" cy="2382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tabLst>
                  <a:tab pos="2489200" algn="l"/>
                </a:tabLst>
              </a:pPr>
              <a:r>
                <a:rPr lang="en-US" altLang="ko-KR" sz="18600" spc="300" dirty="0" smtClean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DON</a:t>
              </a:r>
              <a:endParaRPr lang="en-US" altLang="ko-KR" sz="18600" spc="300" dirty="0">
                <a:solidFill>
                  <a:srgbClr val="FF6699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06" name="직사각형 105"/>
            <p:cNvSpPr/>
            <p:nvPr/>
          </p:nvSpPr>
          <p:spPr>
            <a:xfrm rot="21362051">
              <a:off x="1665290" y="10375924"/>
              <a:ext cx="2807523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0000" spc="30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DR</a:t>
              </a:r>
              <a:endParaRPr lang="en-US" altLang="ko-KR" sz="20000" spc="30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12365310" y="2183000"/>
              <a:ext cx="2578622" cy="2382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8600" spc="300" dirty="0" smtClean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GB</a:t>
              </a:r>
              <a:endParaRPr lang="en-US" altLang="ko-KR" sz="18600" spc="300" dirty="0">
                <a:solidFill>
                  <a:srgbClr val="FF6699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08" name="직사각형 107"/>
            <p:cNvSpPr/>
            <p:nvPr/>
          </p:nvSpPr>
          <p:spPr>
            <a:xfrm rot="218858">
              <a:off x="14753431" y="2663913"/>
              <a:ext cx="1589523" cy="2382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8600" spc="300" dirty="0" smtClean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U</a:t>
              </a:r>
              <a:endParaRPr lang="en-US" altLang="ko-KR" sz="18600" spc="300" dirty="0">
                <a:solidFill>
                  <a:srgbClr val="FF6699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 rot="20797914">
              <a:off x="4177496" y="4290307"/>
              <a:ext cx="233203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0" spc="300" dirty="0" smtClean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U</a:t>
              </a:r>
              <a:endParaRPr lang="en-US" altLang="ko-KR" sz="22000" spc="300" dirty="0">
                <a:solidFill>
                  <a:srgbClr val="FF6699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 rot="21271047">
              <a:off x="2800678" y="5064117"/>
              <a:ext cx="2004579" cy="2874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2000" spc="300" dirty="0" smtClean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N</a:t>
              </a:r>
              <a:endParaRPr lang="en-US" altLang="ko-KR" sz="22000" spc="300" dirty="0">
                <a:solidFill>
                  <a:srgbClr val="FF6699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 rot="158309">
              <a:off x="5272946" y="10969395"/>
              <a:ext cx="2937667" cy="2209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7200" spc="30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AM</a:t>
              </a:r>
              <a:endParaRPr lang="en-US" altLang="ko-KR" sz="17200" spc="30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12" name="직사각형 111"/>
            <p:cNvSpPr/>
            <p:nvPr/>
          </p:nvSpPr>
          <p:spPr>
            <a:xfrm rot="388507">
              <a:off x="4166492" y="9765523"/>
              <a:ext cx="1414491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20000" spc="30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E</a:t>
              </a:r>
              <a:endParaRPr lang="en-US" altLang="ko-KR" sz="20000" spc="30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 rot="185370">
              <a:off x="10784347" y="7786608"/>
              <a:ext cx="2518225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5500" spc="-15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TO</a:t>
              </a:r>
              <a:endParaRPr lang="en-US" altLang="ko-KR" sz="15500" spc="-15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14" name="직사각형 113"/>
            <p:cNvSpPr/>
            <p:nvPr/>
          </p:nvSpPr>
          <p:spPr>
            <a:xfrm rot="941154">
              <a:off x="13654240" y="7864224"/>
              <a:ext cx="970670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5500" spc="-15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I</a:t>
              </a:r>
              <a:endParaRPr lang="en-US" altLang="ko-KR" sz="15500" spc="-15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15" name="직사각형 114"/>
            <p:cNvSpPr/>
            <p:nvPr/>
          </p:nvSpPr>
          <p:spPr>
            <a:xfrm rot="307516">
              <a:off x="12772160" y="7305275"/>
              <a:ext cx="968960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5500" spc="-15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R</a:t>
              </a:r>
              <a:endParaRPr lang="en-US" altLang="ko-KR" sz="15500" spc="-15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16" name="직사각형 115"/>
            <p:cNvSpPr/>
            <p:nvPr/>
          </p:nvSpPr>
          <p:spPr>
            <a:xfrm rot="240316">
              <a:off x="14385377" y="8119693"/>
              <a:ext cx="1219826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5500" spc="-15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N</a:t>
              </a:r>
              <a:endParaRPr lang="en-US" altLang="ko-KR" sz="15500" spc="-15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117" name="직사각형 116"/>
            <p:cNvSpPr/>
            <p:nvPr/>
          </p:nvSpPr>
          <p:spPr>
            <a:xfrm rot="21190221">
              <a:off x="15447713" y="7639461"/>
              <a:ext cx="1410449" cy="20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5500" spc="-15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G</a:t>
              </a:r>
              <a:endParaRPr lang="en-US" altLang="ko-KR" sz="15500" spc="-15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grpSp>
          <p:nvGrpSpPr>
            <p:cNvPr id="118" name="그룹 117"/>
            <p:cNvGrpSpPr/>
            <p:nvPr/>
          </p:nvGrpSpPr>
          <p:grpSpPr>
            <a:xfrm rot="20766360">
              <a:off x="5948194" y="2590811"/>
              <a:ext cx="2702121" cy="2427992"/>
              <a:chOff x="6202566" y="2429887"/>
              <a:chExt cx="2702121" cy="2427992"/>
            </a:xfrm>
          </p:grpSpPr>
          <p:sp>
            <p:nvSpPr>
              <p:cNvPr id="119" name="직사각형 118"/>
              <p:cNvSpPr/>
              <p:nvPr/>
            </p:nvSpPr>
            <p:spPr>
              <a:xfrm rot="21354942">
                <a:off x="6202566" y="2822522"/>
                <a:ext cx="1289345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5500" spc="300" dirty="0" smtClean="0">
                    <a:solidFill>
                      <a:srgbClr val="FF6699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B</a:t>
                </a:r>
                <a:endParaRPr lang="en-US" altLang="ko-KR" sz="15500" spc="300" dirty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20" name="직사각형 119"/>
              <p:cNvSpPr/>
              <p:nvPr/>
            </p:nvSpPr>
            <p:spPr>
              <a:xfrm rot="21354942">
                <a:off x="7076136" y="2429887"/>
                <a:ext cx="1289345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5500" spc="300" dirty="0" smtClean="0">
                    <a:solidFill>
                      <a:srgbClr val="FF6699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I</a:t>
                </a:r>
                <a:endParaRPr lang="en-US" altLang="ko-KR" sz="15500" spc="300" dirty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21" name="직사각형 120"/>
              <p:cNvSpPr/>
              <p:nvPr/>
            </p:nvSpPr>
            <p:spPr>
              <a:xfrm rot="540533">
                <a:off x="7615342" y="2857331"/>
                <a:ext cx="1289345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5500" spc="300" dirty="0">
                    <a:solidFill>
                      <a:srgbClr val="FF6699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Z</a:t>
                </a:r>
              </a:p>
            </p:txBody>
          </p:sp>
        </p:grpSp>
      </p:grpSp>
      <p:sp>
        <p:nvSpPr>
          <p:cNvPr id="40" name="직사각형 39"/>
          <p:cNvSpPr/>
          <p:nvPr/>
        </p:nvSpPr>
        <p:spPr>
          <a:xfrm rot="12136265">
            <a:off x="4320739" y="10724277"/>
            <a:ext cx="1108835" cy="214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700" spc="300" dirty="0" smtClean="0">
                <a:solidFill>
                  <a:srgbClr val="99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rPr>
              <a:t>.</a:t>
            </a:r>
            <a:endParaRPr lang="en-US" altLang="ko-KR" sz="16700" spc="300" dirty="0">
              <a:solidFill>
                <a:srgbClr val="99FF33"/>
              </a:solidFill>
              <a:latin typeface="타이포_꾸미기 입체" panose="02020503020101020101" pitchFamily="18" charset="-127"/>
              <a:ea typeface="타이포_꾸미기 입체" panose="0202050302010102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 rot="11031789">
            <a:off x="12916173" y="8507178"/>
            <a:ext cx="1108835" cy="180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3900" spc="300" dirty="0" smtClean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rPr>
              <a:t>.</a:t>
            </a:r>
            <a:endParaRPr lang="en-US" altLang="ko-KR" sz="13900" spc="300" dirty="0">
              <a:solidFill>
                <a:srgbClr val="66FF33"/>
              </a:solidFill>
              <a:latin typeface="타이포_꾸미기 입체" panose="02020503020101020101" pitchFamily="18" charset="-127"/>
              <a:ea typeface="타이포_꾸미기 입체" panose="02020503020101020101" pitchFamily="18" charset="-127"/>
            </a:endParaRPr>
          </a:p>
        </p:txBody>
      </p:sp>
      <p:sp>
        <p:nvSpPr>
          <p:cNvPr id="78" name="직사각형 77"/>
          <p:cNvSpPr/>
          <p:nvPr/>
        </p:nvSpPr>
        <p:spPr>
          <a:xfrm rot="20934290">
            <a:off x="5434916" y="5948213"/>
            <a:ext cx="1108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sz="6000" b="1" spc="300" dirty="0" smtClean="0">
                <a:solidFill>
                  <a:srgbClr val="FFFF00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rPr>
              <a:t>♡</a:t>
            </a:r>
            <a:endParaRPr lang="en-US" altLang="ko-KR" sz="6000" b="1" spc="300" dirty="0">
              <a:solidFill>
                <a:srgbClr val="FFFF00"/>
              </a:solidFill>
              <a:latin typeface="타이포_꾸미기 입체" panose="02020503020101020101" pitchFamily="18" charset="-127"/>
              <a:ea typeface="타이포_꾸미기 입체" panose="02020503020101020101" pitchFamily="18" charset="-127"/>
            </a:endParaRPr>
          </a:p>
        </p:txBody>
      </p:sp>
      <p:grpSp>
        <p:nvGrpSpPr>
          <p:cNvPr id="122" name="그룹 121"/>
          <p:cNvGrpSpPr/>
          <p:nvPr/>
        </p:nvGrpSpPr>
        <p:grpSpPr>
          <a:xfrm>
            <a:off x="898723" y="968373"/>
            <a:ext cx="15695794" cy="6192736"/>
            <a:chOff x="898723" y="968373"/>
            <a:chExt cx="15695794" cy="6192736"/>
          </a:xfrm>
        </p:grpSpPr>
        <p:sp>
          <p:nvSpPr>
            <p:cNvPr id="32" name="직사각형 31"/>
            <p:cNvSpPr/>
            <p:nvPr/>
          </p:nvSpPr>
          <p:spPr>
            <a:xfrm rot="301849">
              <a:off x="898723" y="2190518"/>
              <a:ext cx="4317945" cy="497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1700" dirty="0" smtClean="0">
                  <a:solidFill>
                    <a:srgbClr val="33CC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꿈</a:t>
              </a:r>
              <a:endParaRPr lang="ko-KR" altLang="en-US" sz="31700" dirty="0">
                <a:solidFill>
                  <a:srgbClr val="33CC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 rot="21009310">
              <a:off x="7260834" y="968373"/>
              <a:ext cx="2104513" cy="3447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1800" dirty="0" smtClean="0">
                  <a:solidFill>
                    <a:srgbClr val="33CC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청</a:t>
              </a:r>
              <a:endParaRPr lang="ko-KR" altLang="en-US" sz="21800" dirty="0">
                <a:solidFill>
                  <a:srgbClr val="33CC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 rot="210860">
              <a:off x="12698560" y="2254140"/>
              <a:ext cx="3895957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200" dirty="0" smtClean="0">
                  <a:solidFill>
                    <a:srgbClr val="92D050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위한</a:t>
              </a:r>
              <a:endParaRPr lang="ko-KR" altLang="en-US" sz="15200" dirty="0">
                <a:solidFill>
                  <a:srgbClr val="92D050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 rot="20714173">
              <a:off x="5680983" y="2236984"/>
              <a:ext cx="1636554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8200" dirty="0" smtClean="0">
                  <a:solidFill>
                    <a:srgbClr val="92D050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는</a:t>
              </a:r>
              <a:endParaRPr lang="ko-KR" altLang="en-US" sz="18200" dirty="0">
                <a:solidFill>
                  <a:srgbClr val="92D050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 rot="180213">
              <a:off x="10726276" y="1870603"/>
              <a:ext cx="1913676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200" dirty="0" smtClean="0">
                  <a:solidFill>
                    <a:srgbClr val="92D050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을</a:t>
              </a:r>
              <a:endParaRPr lang="ko-KR" altLang="en-US" sz="15200" dirty="0">
                <a:solidFill>
                  <a:srgbClr val="92D050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 rot="958457">
              <a:off x="9149500" y="1303065"/>
              <a:ext cx="2104513" cy="3447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1800" dirty="0" smtClean="0">
                  <a:solidFill>
                    <a:srgbClr val="33CC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춘</a:t>
              </a:r>
              <a:endParaRPr lang="ko-KR" altLang="en-US" sz="21800" dirty="0">
                <a:solidFill>
                  <a:srgbClr val="33CC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 rot="153024">
              <a:off x="4115656" y="2690740"/>
              <a:ext cx="1865623" cy="3447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1800" dirty="0" smtClean="0">
                  <a:solidFill>
                    <a:srgbClr val="92D050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꾸</a:t>
              </a:r>
              <a:endParaRPr lang="ko-KR" altLang="en-US" sz="21800" dirty="0">
                <a:solidFill>
                  <a:srgbClr val="92D050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5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049404" y="1967753"/>
            <a:ext cx="13768323" cy="10803952"/>
            <a:chOff x="2049404" y="1967753"/>
            <a:chExt cx="13768323" cy="10803952"/>
          </a:xfrm>
        </p:grpSpPr>
        <p:sp>
          <p:nvSpPr>
            <p:cNvPr id="5" name="직사각형 4"/>
            <p:cNvSpPr/>
            <p:nvPr/>
          </p:nvSpPr>
          <p:spPr>
            <a:xfrm rot="120000">
              <a:off x="8680408" y="9298819"/>
              <a:ext cx="1137576" cy="3416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 rot="5244905">
              <a:off x="8458933" y="9047942"/>
              <a:ext cx="789161" cy="37368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049404" y="1967753"/>
              <a:ext cx="13768323" cy="10803952"/>
              <a:chOff x="2049404" y="1967753"/>
              <a:chExt cx="13768323" cy="10803952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2150981" y="9695755"/>
                <a:ext cx="1588939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2203515" y="10718932"/>
                <a:ext cx="1572893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 rot="5210420">
                <a:off x="1824934" y="10239735"/>
                <a:ext cx="1190613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 rot="60000">
                <a:off x="2049404" y="11671705"/>
                <a:ext cx="1930576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 rot="265169">
                <a:off x="4806202" y="8890047"/>
                <a:ext cx="1298997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20000">
                <a:off x="4845661" y="10623943"/>
                <a:ext cx="1298997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 rot="5210420">
                <a:off x="4506097" y="10242642"/>
                <a:ext cx="1166974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 rot="21480000">
                <a:off x="4937631" y="9784806"/>
                <a:ext cx="1132845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 rot="5400000">
                <a:off x="5305202" y="9319418"/>
                <a:ext cx="1166974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 rot="5400000">
                <a:off x="6398059" y="10015319"/>
                <a:ext cx="1592928" cy="4062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 rot="5400000">
                <a:off x="6574449" y="11993862"/>
                <a:ext cx="1166974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/>
              <p:cNvSpPr/>
              <p:nvPr/>
            </p:nvSpPr>
            <p:spPr>
              <a:xfrm rot="5400000">
                <a:off x="5527539" y="11943945"/>
                <a:ext cx="1166974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19"/>
              <p:cNvSpPr/>
              <p:nvPr/>
            </p:nvSpPr>
            <p:spPr>
              <a:xfrm rot="120000">
                <a:off x="6013189" y="12436077"/>
                <a:ext cx="1298997" cy="3356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직사각형 20"/>
              <p:cNvSpPr/>
              <p:nvPr/>
            </p:nvSpPr>
            <p:spPr>
              <a:xfrm rot="120000">
                <a:off x="5984549" y="11541861"/>
                <a:ext cx="1298997" cy="34356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/>
              <p:cNvSpPr/>
              <p:nvPr/>
            </p:nvSpPr>
            <p:spPr>
              <a:xfrm rot="5400000">
                <a:off x="8556753" y="7415502"/>
                <a:ext cx="1451660" cy="37150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직사각형 22"/>
              <p:cNvSpPr/>
              <p:nvPr/>
            </p:nvSpPr>
            <p:spPr>
              <a:xfrm rot="5400000">
                <a:off x="9327461" y="7399578"/>
                <a:ext cx="1451660" cy="37150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 rot="5244905">
                <a:off x="6771347" y="7417348"/>
                <a:ext cx="1387294" cy="31993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직사각형 24"/>
              <p:cNvSpPr/>
              <p:nvPr/>
            </p:nvSpPr>
            <p:spPr>
              <a:xfrm rot="5244905">
                <a:off x="7571365" y="7434456"/>
                <a:ext cx="1387294" cy="31993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직사각형 25"/>
              <p:cNvSpPr/>
              <p:nvPr/>
            </p:nvSpPr>
            <p:spPr>
              <a:xfrm rot="120000">
                <a:off x="7353983" y="7995501"/>
                <a:ext cx="1057659" cy="30749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직사각형 26"/>
              <p:cNvSpPr/>
              <p:nvPr/>
            </p:nvSpPr>
            <p:spPr>
              <a:xfrm rot="120000">
                <a:off x="7300654" y="6880514"/>
                <a:ext cx="1057659" cy="30749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/>
              <p:cNvSpPr/>
              <p:nvPr/>
            </p:nvSpPr>
            <p:spPr>
              <a:xfrm rot="120000">
                <a:off x="8792915" y="7424234"/>
                <a:ext cx="579882" cy="3416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직사각형 28"/>
              <p:cNvSpPr/>
              <p:nvPr/>
            </p:nvSpPr>
            <p:spPr>
              <a:xfrm rot="60000">
                <a:off x="11035159" y="6671849"/>
                <a:ext cx="1437188" cy="3054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직사각형 29"/>
              <p:cNvSpPr/>
              <p:nvPr/>
            </p:nvSpPr>
            <p:spPr>
              <a:xfrm rot="60000">
                <a:off x="11038639" y="7387020"/>
                <a:ext cx="1430230" cy="28292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/>
              <p:cNvSpPr/>
              <p:nvPr/>
            </p:nvSpPr>
            <p:spPr>
              <a:xfrm rot="60000">
                <a:off x="11069937" y="8094404"/>
                <a:ext cx="1411768" cy="28355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직사각형 31"/>
              <p:cNvSpPr/>
              <p:nvPr/>
            </p:nvSpPr>
            <p:spPr>
              <a:xfrm rot="5233398">
                <a:off x="10315188" y="7356908"/>
                <a:ext cx="1703080" cy="31591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직사각형 32"/>
              <p:cNvSpPr/>
              <p:nvPr/>
            </p:nvSpPr>
            <p:spPr>
              <a:xfrm rot="120000">
                <a:off x="10868709" y="9116265"/>
                <a:ext cx="1818986" cy="36027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직사각형 33"/>
              <p:cNvSpPr/>
              <p:nvPr/>
            </p:nvSpPr>
            <p:spPr>
              <a:xfrm rot="5244905">
                <a:off x="11450333" y="8895833"/>
                <a:ext cx="645958" cy="37368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직사각형 34"/>
              <p:cNvSpPr/>
              <p:nvPr/>
            </p:nvSpPr>
            <p:spPr>
              <a:xfrm rot="120000">
                <a:off x="13485098" y="8008620"/>
                <a:ext cx="1180807" cy="31548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35"/>
              <p:cNvSpPr/>
              <p:nvPr/>
            </p:nvSpPr>
            <p:spPr>
              <a:xfrm rot="210416">
                <a:off x="13427901" y="6404621"/>
                <a:ext cx="1180807" cy="31548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36"/>
              <p:cNvSpPr/>
              <p:nvPr/>
            </p:nvSpPr>
            <p:spPr>
              <a:xfrm rot="5400000">
                <a:off x="13908065" y="6816257"/>
                <a:ext cx="1015918" cy="3623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37"/>
              <p:cNvSpPr/>
              <p:nvPr/>
            </p:nvSpPr>
            <p:spPr>
              <a:xfrm rot="5183814">
                <a:off x="13208959" y="7545822"/>
                <a:ext cx="903401" cy="3623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직사각형 38"/>
              <p:cNvSpPr/>
              <p:nvPr/>
            </p:nvSpPr>
            <p:spPr>
              <a:xfrm rot="21420000">
                <a:off x="13456484" y="7235960"/>
                <a:ext cx="1142104" cy="31548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39"/>
              <p:cNvSpPr/>
              <p:nvPr/>
            </p:nvSpPr>
            <p:spPr>
              <a:xfrm rot="5340000">
                <a:off x="14881419" y="7385045"/>
                <a:ext cx="1452098" cy="4205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도넛 40"/>
              <p:cNvSpPr>
                <a:spLocks noChangeAspect="1"/>
              </p:cNvSpPr>
              <p:nvPr/>
            </p:nvSpPr>
            <p:spPr>
              <a:xfrm>
                <a:off x="14519441" y="8768502"/>
                <a:ext cx="1192889" cy="1193837"/>
              </a:xfrm>
              <a:prstGeom prst="donut">
                <a:avLst>
                  <a:gd name="adj" fmla="val 21806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직사각형 41"/>
              <p:cNvSpPr/>
              <p:nvPr/>
            </p:nvSpPr>
            <p:spPr>
              <a:xfrm rot="455136">
                <a:off x="2169157" y="3706214"/>
                <a:ext cx="672023" cy="2475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 rot="455136">
                <a:off x="3073115" y="3706251"/>
                <a:ext cx="672023" cy="2387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 rot="5823665">
                <a:off x="3212841" y="3991821"/>
                <a:ext cx="672023" cy="3018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직사각형 44"/>
              <p:cNvSpPr/>
              <p:nvPr/>
            </p:nvSpPr>
            <p:spPr>
              <a:xfrm rot="5823665">
                <a:off x="2347926" y="4014897"/>
                <a:ext cx="672023" cy="2476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직사각형 45"/>
              <p:cNvSpPr/>
              <p:nvPr/>
            </p:nvSpPr>
            <p:spPr>
              <a:xfrm rot="388210">
                <a:off x="2261971" y="4860405"/>
                <a:ext cx="1404401" cy="2605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직사각형 46"/>
              <p:cNvSpPr/>
              <p:nvPr/>
            </p:nvSpPr>
            <p:spPr>
              <a:xfrm rot="5823665">
                <a:off x="2749945" y="5021889"/>
                <a:ext cx="403880" cy="3018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/>
              <p:cNvSpPr/>
              <p:nvPr/>
            </p:nvSpPr>
            <p:spPr>
              <a:xfrm rot="388210">
                <a:off x="2380639" y="5660474"/>
                <a:ext cx="1015961" cy="21863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 rot="388210">
                <a:off x="2334454" y="6256663"/>
                <a:ext cx="1015961" cy="21863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직사각형 49"/>
              <p:cNvSpPr/>
              <p:nvPr/>
            </p:nvSpPr>
            <p:spPr>
              <a:xfrm rot="5696907">
                <a:off x="2146852" y="5920849"/>
                <a:ext cx="672023" cy="2476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직사각형 50"/>
              <p:cNvSpPr/>
              <p:nvPr/>
            </p:nvSpPr>
            <p:spPr>
              <a:xfrm rot="5696907">
                <a:off x="2922569" y="6015441"/>
                <a:ext cx="672023" cy="20552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직사각형 51"/>
              <p:cNvSpPr/>
              <p:nvPr/>
            </p:nvSpPr>
            <p:spPr>
              <a:xfrm rot="7035631">
                <a:off x="7479615" y="2555828"/>
                <a:ext cx="776204" cy="173991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직사각형 52"/>
              <p:cNvSpPr/>
              <p:nvPr/>
            </p:nvSpPr>
            <p:spPr>
              <a:xfrm rot="2005097">
                <a:off x="7830048" y="2663003"/>
                <a:ext cx="471033" cy="173991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직사각형 53"/>
              <p:cNvSpPr/>
              <p:nvPr/>
            </p:nvSpPr>
            <p:spPr>
              <a:xfrm rot="21225282">
                <a:off x="7427641" y="2209484"/>
                <a:ext cx="686274" cy="173991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직사각형 54"/>
              <p:cNvSpPr/>
              <p:nvPr/>
            </p:nvSpPr>
            <p:spPr>
              <a:xfrm rot="4739909">
                <a:off x="7593414" y="2070136"/>
                <a:ext cx="334979" cy="190325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직사각형 55"/>
              <p:cNvSpPr/>
              <p:nvPr/>
            </p:nvSpPr>
            <p:spPr>
              <a:xfrm rot="4739909">
                <a:off x="8359530" y="2389173"/>
                <a:ext cx="773033" cy="182173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직사각형 56"/>
              <p:cNvSpPr/>
              <p:nvPr/>
            </p:nvSpPr>
            <p:spPr>
              <a:xfrm rot="20944884">
                <a:off x="8366381" y="2375419"/>
                <a:ext cx="391256" cy="182173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/>
              <p:cNvSpPr/>
              <p:nvPr/>
            </p:nvSpPr>
            <p:spPr>
              <a:xfrm rot="9496760">
                <a:off x="9526227" y="2436195"/>
                <a:ext cx="796495" cy="163286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직사각형 58"/>
              <p:cNvSpPr/>
              <p:nvPr/>
            </p:nvSpPr>
            <p:spPr>
              <a:xfrm rot="2587708">
                <a:off x="9845137" y="2627801"/>
                <a:ext cx="511969" cy="155620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직사각형 59"/>
              <p:cNvSpPr/>
              <p:nvPr/>
            </p:nvSpPr>
            <p:spPr>
              <a:xfrm rot="1100159">
                <a:off x="9598819" y="2162403"/>
                <a:ext cx="780087" cy="160223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직사각형 60"/>
              <p:cNvSpPr/>
              <p:nvPr/>
            </p:nvSpPr>
            <p:spPr>
              <a:xfrm rot="6214786">
                <a:off x="9873260" y="2040080"/>
                <a:ext cx="334979" cy="190325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직사각형 61"/>
              <p:cNvSpPr/>
              <p:nvPr/>
            </p:nvSpPr>
            <p:spPr>
              <a:xfrm rot="6214786">
                <a:off x="9670672" y="3220647"/>
                <a:ext cx="396103" cy="190325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직사각형 62"/>
              <p:cNvSpPr/>
              <p:nvPr/>
            </p:nvSpPr>
            <p:spPr>
              <a:xfrm rot="997701">
                <a:off x="9341669" y="3050575"/>
                <a:ext cx="922426" cy="182078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직사각형 63"/>
              <p:cNvSpPr/>
              <p:nvPr/>
            </p:nvSpPr>
            <p:spPr>
              <a:xfrm rot="6214786">
                <a:off x="9160847" y="3564964"/>
                <a:ext cx="427984" cy="190325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/>
              <p:cNvSpPr/>
              <p:nvPr/>
            </p:nvSpPr>
            <p:spPr>
              <a:xfrm rot="1103223">
                <a:off x="9242286" y="3784015"/>
                <a:ext cx="710126" cy="172086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도넛 65"/>
              <p:cNvSpPr>
                <a:spLocks noChangeAspect="1"/>
              </p:cNvSpPr>
              <p:nvPr/>
            </p:nvSpPr>
            <p:spPr>
              <a:xfrm>
                <a:off x="8297269" y="3131366"/>
                <a:ext cx="606333" cy="606815"/>
              </a:xfrm>
              <a:prstGeom prst="donut">
                <a:avLst>
                  <a:gd name="adj" fmla="val 21806"/>
                </a:avLst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981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98723" y="968373"/>
            <a:ext cx="16184742" cy="14082482"/>
            <a:chOff x="898723" y="968373"/>
            <a:chExt cx="16184742" cy="14082482"/>
          </a:xfrm>
        </p:grpSpPr>
        <p:grpSp>
          <p:nvGrpSpPr>
            <p:cNvPr id="100" name="그룹 99"/>
            <p:cNvGrpSpPr/>
            <p:nvPr/>
          </p:nvGrpSpPr>
          <p:grpSpPr>
            <a:xfrm>
              <a:off x="1563568" y="4054624"/>
              <a:ext cx="15519897" cy="10996231"/>
              <a:chOff x="1338265" y="2183000"/>
              <a:chExt cx="15519897" cy="10996231"/>
            </a:xfrm>
          </p:grpSpPr>
          <p:sp>
            <p:nvSpPr>
              <p:cNvPr id="101" name="직사각형 100"/>
              <p:cNvSpPr/>
              <p:nvPr/>
            </p:nvSpPr>
            <p:spPr>
              <a:xfrm>
                <a:off x="1431926" y="5144983"/>
                <a:ext cx="7619999" cy="7171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45000" dirty="0" smtClean="0">
                    <a:solidFill>
                      <a:srgbClr val="33CC33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드림</a:t>
                </a:r>
                <a:endParaRPr lang="ko-KR" altLang="en-US" sz="45000" dirty="0">
                  <a:solidFill>
                    <a:srgbClr val="33CC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02" name="직사각형 101"/>
              <p:cNvSpPr/>
              <p:nvPr/>
            </p:nvSpPr>
            <p:spPr>
              <a:xfrm>
                <a:off x="1338265" y="5097498"/>
                <a:ext cx="1709735" cy="2874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22000" spc="300" dirty="0" smtClean="0">
                    <a:solidFill>
                      <a:srgbClr val="FF6699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S</a:t>
                </a:r>
                <a:endParaRPr lang="en-US" altLang="ko-KR" sz="22000" spc="300" dirty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03" name="직사각형 102"/>
              <p:cNvSpPr/>
              <p:nvPr/>
            </p:nvSpPr>
            <p:spPr>
              <a:xfrm>
                <a:off x="7809288" y="7945514"/>
                <a:ext cx="3694875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5500" spc="-150" dirty="0" smtClean="0">
                    <a:solidFill>
                      <a:srgbClr val="66FF33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MEN</a:t>
                </a:r>
                <a:endParaRPr lang="en-US" altLang="ko-KR" sz="15500" spc="-150" dirty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6824665" y="2813944"/>
                <a:ext cx="9592458" cy="6401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41000" dirty="0" smtClean="0">
                    <a:solidFill>
                      <a:srgbClr val="33CC33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멘토링</a:t>
                </a:r>
                <a:endParaRPr lang="ko-KR" altLang="en-US" sz="41000" dirty="0">
                  <a:solidFill>
                    <a:srgbClr val="33CC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05" name="직사각형 104"/>
              <p:cNvSpPr/>
              <p:nvPr/>
            </p:nvSpPr>
            <p:spPr>
              <a:xfrm>
                <a:off x="8585995" y="2351345"/>
                <a:ext cx="4325932" cy="2382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tabLst>
                    <a:tab pos="2489200" algn="l"/>
                  </a:tabLst>
                </a:pPr>
                <a:r>
                  <a:rPr lang="en-US" altLang="ko-KR" sz="18600" spc="300" dirty="0" smtClean="0">
                    <a:solidFill>
                      <a:srgbClr val="FF6699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DON</a:t>
                </a:r>
                <a:endParaRPr lang="en-US" altLang="ko-KR" sz="18600" spc="300" dirty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06" name="직사각형 105"/>
              <p:cNvSpPr/>
              <p:nvPr/>
            </p:nvSpPr>
            <p:spPr>
              <a:xfrm rot="21362051">
                <a:off x="1665290" y="10375924"/>
                <a:ext cx="2807523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20000" spc="300" dirty="0" smtClean="0">
                    <a:solidFill>
                      <a:srgbClr val="66FF33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DR</a:t>
                </a:r>
                <a:endParaRPr lang="en-US" altLang="ko-KR" sz="20000" spc="300" dirty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07" name="직사각형 106"/>
              <p:cNvSpPr/>
              <p:nvPr/>
            </p:nvSpPr>
            <p:spPr>
              <a:xfrm>
                <a:off x="12365310" y="2183000"/>
                <a:ext cx="2578622" cy="2382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8600" spc="300" dirty="0" smtClean="0">
                    <a:solidFill>
                      <a:srgbClr val="FF6699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GB</a:t>
                </a:r>
                <a:endParaRPr lang="en-US" altLang="ko-KR" sz="18600" spc="300" dirty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08" name="직사각형 107"/>
              <p:cNvSpPr/>
              <p:nvPr/>
            </p:nvSpPr>
            <p:spPr>
              <a:xfrm rot="218858">
                <a:off x="14753431" y="2663913"/>
                <a:ext cx="1589523" cy="2382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8600" spc="300" dirty="0" smtClean="0">
                    <a:solidFill>
                      <a:srgbClr val="FF6699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U</a:t>
                </a:r>
                <a:endParaRPr lang="en-US" altLang="ko-KR" sz="18600" spc="300" dirty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09" name="직사각형 108"/>
              <p:cNvSpPr/>
              <p:nvPr/>
            </p:nvSpPr>
            <p:spPr>
              <a:xfrm rot="20797914">
                <a:off x="4177496" y="4290307"/>
                <a:ext cx="2332034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22000" spc="300" dirty="0" smtClean="0">
                    <a:solidFill>
                      <a:srgbClr val="FF6699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U</a:t>
                </a:r>
                <a:endParaRPr lang="en-US" altLang="ko-KR" sz="22000" spc="300" dirty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10" name="직사각형 109"/>
              <p:cNvSpPr/>
              <p:nvPr/>
            </p:nvSpPr>
            <p:spPr>
              <a:xfrm rot="21271047">
                <a:off x="2800678" y="5064117"/>
                <a:ext cx="2004579" cy="2874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22000" spc="300" dirty="0" smtClean="0">
                    <a:solidFill>
                      <a:srgbClr val="FF6699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N</a:t>
                </a:r>
                <a:endParaRPr lang="en-US" altLang="ko-KR" sz="22000" spc="300" dirty="0">
                  <a:solidFill>
                    <a:srgbClr val="FF6699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11" name="직사각형 110"/>
              <p:cNvSpPr/>
              <p:nvPr/>
            </p:nvSpPr>
            <p:spPr>
              <a:xfrm rot="158309">
                <a:off x="5272946" y="10969395"/>
                <a:ext cx="2937667" cy="2209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7200" spc="300" dirty="0" smtClean="0">
                    <a:solidFill>
                      <a:srgbClr val="66FF33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AM</a:t>
                </a:r>
                <a:endParaRPr lang="en-US" altLang="ko-KR" sz="17200" spc="300" dirty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12" name="직사각형 111"/>
              <p:cNvSpPr/>
              <p:nvPr/>
            </p:nvSpPr>
            <p:spPr>
              <a:xfrm rot="388507">
                <a:off x="4166492" y="9765523"/>
                <a:ext cx="1414491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20000" spc="300" dirty="0" smtClean="0">
                    <a:solidFill>
                      <a:srgbClr val="66FF33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E</a:t>
                </a:r>
                <a:endParaRPr lang="en-US" altLang="ko-KR" sz="20000" spc="300" dirty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13" name="직사각형 112"/>
              <p:cNvSpPr/>
              <p:nvPr/>
            </p:nvSpPr>
            <p:spPr>
              <a:xfrm rot="185370">
                <a:off x="10784347" y="7786608"/>
                <a:ext cx="2518225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5500" spc="-150" dirty="0" smtClean="0">
                    <a:solidFill>
                      <a:srgbClr val="66FF33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TO</a:t>
                </a:r>
                <a:endParaRPr lang="en-US" altLang="ko-KR" sz="15500" spc="-150" dirty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14" name="직사각형 113"/>
              <p:cNvSpPr/>
              <p:nvPr/>
            </p:nvSpPr>
            <p:spPr>
              <a:xfrm rot="941154">
                <a:off x="13654240" y="7864224"/>
                <a:ext cx="970670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5500" spc="-150" dirty="0" smtClean="0">
                    <a:solidFill>
                      <a:srgbClr val="66FF33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I</a:t>
                </a:r>
                <a:endParaRPr lang="en-US" altLang="ko-KR" sz="15500" spc="-150" dirty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15" name="직사각형 114"/>
              <p:cNvSpPr/>
              <p:nvPr/>
            </p:nvSpPr>
            <p:spPr>
              <a:xfrm rot="307516">
                <a:off x="12772160" y="7305275"/>
                <a:ext cx="968960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5500" spc="-150" dirty="0" smtClean="0">
                    <a:solidFill>
                      <a:srgbClr val="66FF33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R</a:t>
                </a:r>
                <a:endParaRPr lang="en-US" altLang="ko-KR" sz="15500" spc="-150" dirty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16" name="직사각형 115"/>
              <p:cNvSpPr/>
              <p:nvPr/>
            </p:nvSpPr>
            <p:spPr>
              <a:xfrm rot="240316">
                <a:off x="14385377" y="8119693"/>
                <a:ext cx="1219826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5500" spc="-150" dirty="0" smtClean="0">
                    <a:solidFill>
                      <a:srgbClr val="66FF33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N</a:t>
                </a:r>
                <a:endParaRPr lang="en-US" altLang="ko-KR" sz="15500" spc="-150" dirty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117" name="직사각형 116"/>
              <p:cNvSpPr/>
              <p:nvPr/>
            </p:nvSpPr>
            <p:spPr>
              <a:xfrm rot="21190221">
                <a:off x="15447713" y="7639461"/>
                <a:ext cx="1410449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sz="15500" spc="-150" dirty="0" smtClean="0">
                    <a:solidFill>
                      <a:srgbClr val="66FF33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G</a:t>
                </a:r>
                <a:endParaRPr lang="en-US" altLang="ko-KR" sz="15500" spc="-150" dirty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grpSp>
            <p:nvGrpSpPr>
              <p:cNvPr id="118" name="그룹 117"/>
              <p:cNvGrpSpPr/>
              <p:nvPr/>
            </p:nvGrpSpPr>
            <p:grpSpPr>
              <a:xfrm rot="20766360">
                <a:off x="5948194" y="2590811"/>
                <a:ext cx="2702121" cy="2427992"/>
                <a:chOff x="6202566" y="2429887"/>
                <a:chExt cx="2702121" cy="2427992"/>
              </a:xfrm>
            </p:grpSpPr>
            <p:sp>
              <p:nvSpPr>
                <p:cNvPr id="119" name="직사각형 118"/>
                <p:cNvSpPr/>
                <p:nvPr/>
              </p:nvSpPr>
              <p:spPr>
                <a:xfrm rot="21354942">
                  <a:off x="6202566" y="2822522"/>
                  <a:ext cx="1289345" cy="20005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ko-KR" sz="15500" spc="300" dirty="0" smtClean="0">
                      <a:solidFill>
                        <a:srgbClr val="FF6699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rPr>
                    <a:t>B</a:t>
                  </a:r>
                  <a:endParaRPr lang="en-US" altLang="ko-KR" sz="15500" spc="300" dirty="0">
                    <a:solidFill>
                      <a:srgbClr val="FF6699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endParaRPr>
                </a:p>
              </p:txBody>
            </p:sp>
            <p:sp>
              <p:nvSpPr>
                <p:cNvPr id="120" name="직사각형 119"/>
                <p:cNvSpPr/>
                <p:nvPr/>
              </p:nvSpPr>
              <p:spPr>
                <a:xfrm rot="21354942">
                  <a:off x="7076136" y="2429887"/>
                  <a:ext cx="1289345" cy="20005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ko-KR" sz="15500" spc="300" dirty="0" smtClean="0">
                      <a:solidFill>
                        <a:srgbClr val="FF6699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rPr>
                    <a:t>I</a:t>
                  </a:r>
                  <a:endParaRPr lang="en-US" altLang="ko-KR" sz="15500" spc="300" dirty="0">
                    <a:solidFill>
                      <a:srgbClr val="FF6699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endParaRPr>
                </a:p>
              </p:txBody>
            </p:sp>
            <p:sp>
              <p:nvSpPr>
                <p:cNvPr id="121" name="직사각형 120"/>
                <p:cNvSpPr/>
                <p:nvPr/>
              </p:nvSpPr>
              <p:spPr>
                <a:xfrm rot="540533">
                  <a:off x="7615342" y="2857331"/>
                  <a:ext cx="1289345" cy="20005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ko-KR" sz="15500" spc="300" dirty="0">
                      <a:solidFill>
                        <a:srgbClr val="FF6699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rPr>
                    <a:t>Z</a:t>
                  </a:r>
                </a:p>
              </p:txBody>
            </p:sp>
          </p:grpSp>
        </p:grpSp>
        <p:sp>
          <p:nvSpPr>
            <p:cNvPr id="40" name="직사각형 39"/>
            <p:cNvSpPr/>
            <p:nvPr/>
          </p:nvSpPr>
          <p:spPr>
            <a:xfrm rot="12136265">
              <a:off x="4320739" y="10724277"/>
              <a:ext cx="1108835" cy="2148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700" spc="300" dirty="0" smtClean="0">
                  <a:solidFill>
                    <a:srgbClr val="99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.</a:t>
              </a:r>
              <a:endParaRPr lang="en-US" altLang="ko-KR" sz="16700" spc="300" dirty="0">
                <a:solidFill>
                  <a:srgbClr val="99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 rot="11031789">
              <a:off x="12916173" y="8507178"/>
              <a:ext cx="1108835" cy="1803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3900" spc="300" dirty="0" smtClean="0">
                  <a:solidFill>
                    <a:srgbClr val="66FF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.</a:t>
              </a:r>
              <a:endParaRPr lang="en-US" altLang="ko-KR" sz="13900" spc="300" dirty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 rot="120000">
              <a:off x="8680408" y="9298819"/>
              <a:ext cx="1137576" cy="3416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직사각형 62"/>
            <p:cNvSpPr/>
            <p:nvPr/>
          </p:nvSpPr>
          <p:spPr>
            <a:xfrm rot="5244905">
              <a:off x="8458933" y="9047942"/>
              <a:ext cx="789161" cy="37368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직사각형 77"/>
            <p:cNvSpPr/>
            <p:nvPr/>
          </p:nvSpPr>
          <p:spPr>
            <a:xfrm rot="20934290">
              <a:off x="5434916" y="5948213"/>
              <a:ext cx="11088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ko-KR" altLang="en-US" sz="6000" b="1" spc="300" dirty="0" smtClean="0">
                  <a:solidFill>
                    <a:srgbClr val="FFFF00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♡</a:t>
              </a:r>
              <a:endParaRPr lang="en-US" altLang="ko-KR" sz="6000" b="1" spc="300" dirty="0">
                <a:solidFill>
                  <a:srgbClr val="FFFF00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 rot="301849">
              <a:off x="898723" y="2190518"/>
              <a:ext cx="4317945" cy="497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1700" dirty="0" smtClean="0">
                  <a:solidFill>
                    <a:srgbClr val="33CC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꿈</a:t>
              </a:r>
              <a:endParaRPr lang="ko-KR" altLang="en-US" sz="31700" dirty="0">
                <a:solidFill>
                  <a:srgbClr val="33CC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 rot="21009310">
              <a:off x="7260834" y="968373"/>
              <a:ext cx="2104513" cy="3447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1800" dirty="0" smtClean="0">
                  <a:solidFill>
                    <a:srgbClr val="33CC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청</a:t>
              </a:r>
              <a:endParaRPr lang="ko-KR" altLang="en-US" sz="21800" dirty="0">
                <a:solidFill>
                  <a:srgbClr val="33CC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 rot="210860">
              <a:off x="12698560" y="2254140"/>
              <a:ext cx="3895957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200" dirty="0" smtClean="0">
                  <a:solidFill>
                    <a:srgbClr val="92D050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위한</a:t>
              </a:r>
              <a:endParaRPr lang="ko-KR" altLang="en-US" sz="15200" dirty="0">
                <a:solidFill>
                  <a:srgbClr val="92D050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 rot="20714173">
              <a:off x="5680983" y="2236984"/>
              <a:ext cx="1636554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8200" dirty="0" smtClean="0">
                  <a:solidFill>
                    <a:srgbClr val="92D050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는</a:t>
              </a:r>
              <a:endParaRPr lang="ko-KR" altLang="en-US" sz="18200" dirty="0">
                <a:solidFill>
                  <a:srgbClr val="92D050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 rot="180213">
              <a:off x="10726276" y="1870603"/>
              <a:ext cx="1913676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5200" dirty="0" smtClean="0">
                  <a:solidFill>
                    <a:srgbClr val="92D050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을</a:t>
              </a:r>
              <a:endParaRPr lang="ko-KR" altLang="en-US" sz="15200" dirty="0">
                <a:solidFill>
                  <a:srgbClr val="92D050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 rot="958457">
              <a:off x="9149500" y="1303065"/>
              <a:ext cx="2104513" cy="3447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1800" dirty="0" smtClean="0">
                  <a:solidFill>
                    <a:srgbClr val="33CC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춘</a:t>
              </a:r>
              <a:endParaRPr lang="ko-KR" altLang="en-US" sz="21800" dirty="0">
                <a:solidFill>
                  <a:srgbClr val="33CC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 rot="153024">
              <a:off x="4115656" y="2690740"/>
              <a:ext cx="1865623" cy="3447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1800" dirty="0" smtClean="0">
                  <a:solidFill>
                    <a:srgbClr val="92D050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rPr>
                <a:t>꾸</a:t>
              </a:r>
              <a:endParaRPr lang="ko-KR" altLang="en-US" sz="21800" dirty="0">
                <a:solidFill>
                  <a:srgbClr val="92D050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2049404" y="1967753"/>
              <a:ext cx="13768323" cy="10803952"/>
              <a:chOff x="2049404" y="1967753"/>
              <a:chExt cx="13768323" cy="10803952"/>
            </a:xfrm>
          </p:grpSpPr>
          <p:sp>
            <p:nvSpPr>
              <p:cNvPr id="42" name="직사각형 41"/>
              <p:cNvSpPr/>
              <p:nvPr/>
            </p:nvSpPr>
            <p:spPr>
              <a:xfrm>
                <a:off x="2150981" y="9695755"/>
                <a:ext cx="1588939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2203515" y="10718932"/>
                <a:ext cx="1572893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 rot="5210420">
                <a:off x="1824934" y="10239735"/>
                <a:ext cx="1190613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직사각형 44"/>
              <p:cNvSpPr/>
              <p:nvPr/>
            </p:nvSpPr>
            <p:spPr>
              <a:xfrm rot="60000">
                <a:off x="2049404" y="11671705"/>
                <a:ext cx="1930576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직사각형 45"/>
              <p:cNvSpPr/>
              <p:nvPr/>
            </p:nvSpPr>
            <p:spPr>
              <a:xfrm rot="265169">
                <a:off x="4806202" y="8890047"/>
                <a:ext cx="1298997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직사각형 46"/>
              <p:cNvSpPr/>
              <p:nvPr/>
            </p:nvSpPr>
            <p:spPr>
              <a:xfrm rot="120000">
                <a:off x="4845661" y="10623943"/>
                <a:ext cx="1298997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/>
              <p:cNvSpPr/>
              <p:nvPr/>
            </p:nvSpPr>
            <p:spPr>
              <a:xfrm rot="5210420">
                <a:off x="4506097" y="10242642"/>
                <a:ext cx="1166974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 rot="21480000">
                <a:off x="4937631" y="9784806"/>
                <a:ext cx="1132845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직사각형 49"/>
              <p:cNvSpPr/>
              <p:nvPr/>
            </p:nvSpPr>
            <p:spPr>
              <a:xfrm rot="5400000">
                <a:off x="5305202" y="9319418"/>
                <a:ext cx="1166974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1" name="직사각형 50"/>
              <p:cNvSpPr/>
              <p:nvPr/>
            </p:nvSpPr>
            <p:spPr>
              <a:xfrm rot="5400000">
                <a:off x="6398059" y="10015319"/>
                <a:ext cx="1592928" cy="40620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직사각형 51"/>
              <p:cNvSpPr/>
              <p:nvPr/>
            </p:nvSpPr>
            <p:spPr>
              <a:xfrm rot="5400000">
                <a:off x="6574449" y="11993862"/>
                <a:ext cx="1166974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직사각형 52"/>
              <p:cNvSpPr/>
              <p:nvPr/>
            </p:nvSpPr>
            <p:spPr>
              <a:xfrm rot="5400000">
                <a:off x="5527539" y="11943945"/>
                <a:ext cx="1166974" cy="36838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직사각형 53"/>
              <p:cNvSpPr/>
              <p:nvPr/>
            </p:nvSpPr>
            <p:spPr>
              <a:xfrm rot="120000">
                <a:off x="6013189" y="12436077"/>
                <a:ext cx="1298997" cy="33562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직사각형 54"/>
              <p:cNvSpPr/>
              <p:nvPr/>
            </p:nvSpPr>
            <p:spPr>
              <a:xfrm rot="120000">
                <a:off x="5984549" y="11541861"/>
                <a:ext cx="1298997" cy="34356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직사각형 55"/>
              <p:cNvSpPr/>
              <p:nvPr/>
            </p:nvSpPr>
            <p:spPr>
              <a:xfrm rot="5400000">
                <a:off x="8556753" y="7415502"/>
                <a:ext cx="1451660" cy="37150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직사각형 56"/>
              <p:cNvSpPr/>
              <p:nvPr/>
            </p:nvSpPr>
            <p:spPr>
              <a:xfrm rot="5400000">
                <a:off x="9327461" y="7399578"/>
                <a:ext cx="1451660" cy="37150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직사각형 57"/>
              <p:cNvSpPr/>
              <p:nvPr/>
            </p:nvSpPr>
            <p:spPr>
              <a:xfrm rot="5244905">
                <a:off x="6771347" y="7417348"/>
                <a:ext cx="1387294" cy="31993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직사각형 58"/>
              <p:cNvSpPr/>
              <p:nvPr/>
            </p:nvSpPr>
            <p:spPr>
              <a:xfrm rot="5244905">
                <a:off x="7571365" y="7434456"/>
                <a:ext cx="1387294" cy="31993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직사각형 59"/>
              <p:cNvSpPr/>
              <p:nvPr/>
            </p:nvSpPr>
            <p:spPr>
              <a:xfrm rot="120000">
                <a:off x="7353983" y="7995501"/>
                <a:ext cx="1057659" cy="30749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직사각형 60"/>
              <p:cNvSpPr/>
              <p:nvPr/>
            </p:nvSpPr>
            <p:spPr>
              <a:xfrm rot="120000">
                <a:off x="7300654" y="6880514"/>
                <a:ext cx="1057659" cy="30749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직사각형 63"/>
              <p:cNvSpPr/>
              <p:nvPr/>
            </p:nvSpPr>
            <p:spPr>
              <a:xfrm rot="120000">
                <a:off x="8792915" y="7424234"/>
                <a:ext cx="579882" cy="3416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직사각형 64"/>
              <p:cNvSpPr/>
              <p:nvPr/>
            </p:nvSpPr>
            <p:spPr>
              <a:xfrm rot="60000">
                <a:off x="11035159" y="6671849"/>
                <a:ext cx="1437188" cy="3054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직사각형 65"/>
              <p:cNvSpPr/>
              <p:nvPr/>
            </p:nvSpPr>
            <p:spPr>
              <a:xfrm rot="60000">
                <a:off x="11038639" y="7387020"/>
                <a:ext cx="1430230" cy="28292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직사각형 66"/>
              <p:cNvSpPr/>
              <p:nvPr/>
            </p:nvSpPr>
            <p:spPr>
              <a:xfrm rot="60000">
                <a:off x="11069937" y="8094404"/>
                <a:ext cx="1411768" cy="28355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직사각형 67"/>
              <p:cNvSpPr/>
              <p:nvPr/>
            </p:nvSpPr>
            <p:spPr>
              <a:xfrm rot="5233398">
                <a:off x="10315188" y="7356908"/>
                <a:ext cx="1703080" cy="31591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직사각형 68"/>
              <p:cNvSpPr/>
              <p:nvPr/>
            </p:nvSpPr>
            <p:spPr>
              <a:xfrm rot="120000">
                <a:off x="10868709" y="9116265"/>
                <a:ext cx="1818986" cy="36027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직사각형 69"/>
              <p:cNvSpPr/>
              <p:nvPr/>
            </p:nvSpPr>
            <p:spPr>
              <a:xfrm rot="5244905">
                <a:off x="11450333" y="8895833"/>
                <a:ext cx="645958" cy="37368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직사각형 70"/>
              <p:cNvSpPr/>
              <p:nvPr/>
            </p:nvSpPr>
            <p:spPr>
              <a:xfrm rot="120000">
                <a:off x="13485098" y="8008620"/>
                <a:ext cx="1180807" cy="31548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직사각형 71"/>
              <p:cNvSpPr/>
              <p:nvPr/>
            </p:nvSpPr>
            <p:spPr>
              <a:xfrm rot="210416">
                <a:off x="13427901" y="6404621"/>
                <a:ext cx="1180807" cy="31548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직사각형 72"/>
              <p:cNvSpPr/>
              <p:nvPr/>
            </p:nvSpPr>
            <p:spPr>
              <a:xfrm rot="5400000">
                <a:off x="13908065" y="6816257"/>
                <a:ext cx="1015918" cy="3623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직사각형 73"/>
              <p:cNvSpPr/>
              <p:nvPr/>
            </p:nvSpPr>
            <p:spPr>
              <a:xfrm rot="5183814">
                <a:off x="13208959" y="7545822"/>
                <a:ext cx="903401" cy="3623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/>
              <p:cNvSpPr/>
              <p:nvPr/>
            </p:nvSpPr>
            <p:spPr>
              <a:xfrm rot="21420000">
                <a:off x="13456484" y="7235960"/>
                <a:ext cx="1142104" cy="31548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직사각형 75"/>
              <p:cNvSpPr/>
              <p:nvPr/>
            </p:nvSpPr>
            <p:spPr>
              <a:xfrm rot="5340000">
                <a:off x="14881419" y="7385045"/>
                <a:ext cx="1452098" cy="42051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도넛 76"/>
              <p:cNvSpPr>
                <a:spLocks noChangeAspect="1"/>
              </p:cNvSpPr>
              <p:nvPr/>
            </p:nvSpPr>
            <p:spPr>
              <a:xfrm>
                <a:off x="14519441" y="8768502"/>
                <a:ext cx="1192889" cy="1193837"/>
              </a:xfrm>
              <a:prstGeom prst="donut">
                <a:avLst>
                  <a:gd name="adj" fmla="val 21806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 rot="455136">
                <a:off x="2169157" y="3706214"/>
                <a:ext cx="672023" cy="2475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/>
              <p:cNvSpPr/>
              <p:nvPr/>
            </p:nvSpPr>
            <p:spPr>
              <a:xfrm rot="455136">
                <a:off x="3073115" y="3706251"/>
                <a:ext cx="672023" cy="23871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 rot="5823665">
                <a:off x="3212841" y="3991821"/>
                <a:ext cx="672023" cy="3018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사각형 8"/>
              <p:cNvSpPr/>
              <p:nvPr/>
            </p:nvSpPr>
            <p:spPr>
              <a:xfrm rot="5823665">
                <a:off x="2347926" y="4014897"/>
                <a:ext cx="672023" cy="2476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 rot="388210">
                <a:off x="2261971" y="4860405"/>
                <a:ext cx="1404401" cy="26059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 rot="5823665">
                <a:off x="2749945" y="5021889"/>
                <a:ext cx="403880" cy="3018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 rot="388210">
                <a:off x="2380639" y="5660474"/>
                <a:ext cx="1015961" cy="21863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388210">
                <a:off x="2334454" y="6256663"/>
                <a:ext cx="1015961" cy="21863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 rot="5696907">
                <a:off x="2146852" y="5920849"/>
                <a:ext cx="672023" cy="24761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 rot="5696907">
                <a:off x="2922569" y="6015441"/>
                <a:ext cx="672023" cy="20552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 rot="7035631">
                <a:off x="7479615" y="2555828"/>
                <a:ext cx="776204" cy="173991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 rot="2005097">
                <a:off x="7830048" y="2663003"/>
                <a:ext cx="471033" cy="173991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 rot="21225282">
                <a:off x="7427641" y="2209484"/>
                <a:ext cx="686274" cy="173991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/>
              <p:cNvSpPr/>
              <p:nvPr/>
            </p:nvSpPr>
            <p:spPr>
              <a:xfrm rot="4739909">
                <a:off x="7593414" y="2070136"/>
                <a:ext cx="334979" cy="190325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19"/>
              <p:cNvSpPr/>
              <p:nvPr/>
            </p:nvSpPr>
            <p:spPr>
              <a:xfrm rot="4739909">
                <a:off x="8359530" y="2389173"/>
                <a:ext cx="773033" cy="182173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직사각형 20"/>
              <p:cNvSpPr/>
              <p:nvPr/>
            </p:nvSpPr>
            <p:spPr>
              <a:xfrm rot="20944884">
                <a:off x="8366381" y="2375419"/>
                <a:ext cx="391256" cy="182173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/>
              <p:cNvSpPr/>
              <p:nvPr/>
            </p:nvSpPr>
            <p:spPr>
              <a:xfrm rot="9496760">
                <a:off x="9526227" y="2436195"/>
                <a:ext cx="796495" cy="163286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직사각형 22"/>
              <p:cNvSpPr/>
              <p:nvPr/>
            </p:nvSpPr>
            <p:spPr>
              <a:xfrm rot="2587708">
                <a:off x="9845137" y="2627801"/>
                <a:ext cx="511969" cy="155620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 rot="1100159">
                <a:off x="9598819" y="2162403"/>
                <a:ext cx="780087" cy="160223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직사각형 24"/>
              <p:cNvSpPr/>
              <p:nvPr/>
            </p:nvSpPr>
            <p:spPr>
              <a:xfrm rot="6214786">
                <a:off x="9873260" y="2040080"/>
                <a:ext cx="334979" cy="190325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직사각형 25"/>
              <p:cNvSpPr/>
              <p:nvPr/>
            </p:nvSpPr>
            <p:spPr>
              <a:xfrm rot="6214786">
                <a:off x="9670672" y="3220647"/>
                <a:ext cx="396103" cy="190325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직사각형 26"/>
              <p:cNvSpPr/>
              <p:nvPr/>
            </p:nvSpPr>
            <p:spPr>
              <a:xfrm rot="997701">
                <a:off x="9341669" y="3050575"/>
                <a:ext cx="922426" cy="182078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/>
              <p:cNvSpPr/>
              <p:nvPr/>
            </p:nvSpPr>
            <p:spPr>
              <a:xfrm rot="6214786">
                <a:off x="9160847" y="3564964"/>
                <a:ext cx="427984" cy="190325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직사각형 28"/>
              <p:cNvSpPr/>
              <p:nvPr/>
            </p:nvSpPr>
            <p:spPr>
              <a:xfrm rot="1103223">
                <a:off x="9242286" y="3784015"/>
                <a:ext cx="710126" cy="172086"/>
              </a:xfrm>
              <a:prstGeom prst="rect">
                <a:avLst/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도넛 29"/>
              <p:cNvSpPr>
                <a:spLocks noChangeAspect="1"/>
              </p:cNvSpPr>
              <p:nvPr/>
            </p:nvSpPr>
            <p:spPr>
              <a:xfrm>
                <a:off x="8297269" y="3131366"/>
                <a:ext cx="606333" cy="606815"/>
              </a:xfrm>
              <a:prstGeom prst="donut">
                <a:avLst>
                  <a:gd name="adj" fmla="val 21806"/>
                </a:avLst>
              </a:prstGeom>
              <a:solidFill>
                <a:srgbClr val="99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02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98723" y="968373"/>
            <a:ext cx="16184742" cy="14082482"/>
            <a:chOff x="898723" y="968373"/>
            <a:chExt cx="16184742" cy="14082482"/>
          </a:xfrm>
        </p:grpSpPr>
        <p:grpSp>
          <p:nvGrpSpPr>
            <p:cNvPr id="5" name="그룹 4"/>
            <p:cNvGrpSpPr/>
            <p:nvPr/>
          </p:nvGrpSpPr>
          <p:grpSpPr>
            <a:xfrm>
              <a:off x="898723" y="968373"/>
              <a:ext cx="16184742" cy="14082482"/>
              <a:chOff x="746323" y="968373"/>
              <a:chExt cx="16184742" cy="14082482"/>
            </a:xfrm>
          </p:grpSpPr>
          <p:grpSp>
            <p:nvGrpSpPr>
              <p:cNvPr id="31" name="그룹 30"/>
              <p:cNvGrpSpPr/>
              <p:nvPr/>
            </p:nvGrpSpPr>
            <p:grpSpPr>
              <a:xfrm>
                <a:off x="1411168" y="4054624"/>
                <a:ext cx="15519897" cy="10996231"/>
                <a:chOff x="1338265" y="1014600"/>
                <a:chExt cx="15519897" cy="10996231"/>
              </a:xfrm>
            </p:grpSpPr>
            <p:grpSp>
              <p:nvGrpSpPr>
                <p:cNvPr id="39" name="그룹 38"/>
                <p:cNvGrpSpPr/>
                <p:nvPr/>
              </p:nvGrpSpPr>
              <p:grpSpPr>
                <a:xfrm>
                  <a:off x="1338265" y="1014600"/>
                  <a:ext cx="15519897" cy="10996231"/>
                  <a:chOff x="1338265" y="2183000"/>
                  <a:chExt cx="15519897" cy="10996231"/>
                </a:xfrm>
              </p:grpSpPr>
              <p:sp>
                <p:nvSpPr>
                  <p:cNvPr id="79" name="직사각형 78"/>
                  <p:cNvSpPr/>
                  <p:nvPr/>
                </p:nvSpPr>
                <p:spPr>
                  <a:xfrm>
                    <a:off x="1431926" y="5144983"/>
                    <a:ext cx="7619999" cy="717119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ko-KR" altLang="en-US" sz="45000" dirty="0" smtClean="0">
                        <a:solidFill>
                          <a:srgbClr val="33CC33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rPr>
                      <a:t>드림</a:t>
                    </a:r>
                    <a:endParaRPr lang="ko-KR" altLang="en-US" sz="45000" dirty="0">
                      <a:solidFill>
                        <a:srgbClr val="33CC33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endParaRPr>
                  </a:p>
                </p:txBody>
              </p:sp>
              <p:sp>
                <p:nvSpPr>
                  <p:cNvPr id="80" name="직사각형 79"/>
                  <p:cNvSpPr/>
                  <p:nvPr/>
                </p:nvSpPr>
                <p:spPr>
                  <a:xfrm>
                    <a:off x="1338265" y="5097498"/>
                    <a:ext cx="1709735" cy="287463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</a:pPr>
                    <a:r>
                      <a:rPr lang="en-US" altLang="ko-KR" sz="22000" spc="300" dirty="0" smtClean="0">
                        <a:solidFill>
                          <a:srgbClr val="FF6699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rPr>
                      <a:t>S</a:t>
                    </a:r>
                    <a:endParaRPr lang="en-US" altLang="ko-KR" sz="22000" spc="300" dirty="0">
                      <a:solidFill>
                        <a:srgbClr val="FF6699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endParaRPr>
                  </a:p>
                </p:txBody>
              </p:sp>
              <p:sp>
                <p:nvSpPr>
                  <p:cNvPr id="81" name="직사각형 80"/>
                  <p:cNvSpPr/>
                  <p:nvPr/>
                </p:nvSpPr>
                <p:spPr>
                  <a:xfrm>
                    <a:off x="7809288" y="7945514"/>
                    <a:ext cx="3694875" cy="200054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</a:pPr>
                    <a:r>
                      <a:rPr lang="en-US" altLang="ko-KR" sz="15500" spc="-150" dirty="0" smtClean="0">
                        <a:solidFill>
                          <a:srgbClr val="66FF33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rPr>
                      <a:t>MEN</a:t>
                    </a:r>
                    <a:endParaRPr lang="en-US" altLang="ko-KR" sz="15500" spc="-150" dirty="0">
                      <a:solidFill>
                        <a:srgbClr val="66FF33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endParaRPr>
                  </a:p>
                </p:txBody>
              </p:sp>
              <p:sp>
                <p:nvSpPr>
                  <p:cNvPr id="82" name="직사각형 81"/>
                  <p:cNvSpPr/>
                  <p:nvPr/>
                </p:nvSpPr>
                <p:spPr>
                  <a:xfrm>
                    <a:off x="6824665" y="2813944"/>
                    <a:ext cx="9592458" cy="640175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ko-KR" altLang="en-US" sz="41000" dirty="0" smtClean="0">
                        <a:solidFill>
                          <a:srgbClr val="33CC33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rPr>
                      <a:t>멘토링</a:t>
                    </a:r>
                    <a:endParaRPr lang="ko-KR" altLang="en-US" sz="41000" dirty="0">
                      <a:solidFill>
                        <a:srgbClr val="33CC33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endParaRPr>
                  </a:p>
                </p:txBody>
              </p:sp>
              <p:sp>
                <p:nvSpPr>
                  <p:cNvPr id="83" name="직사각형 82"/>
                  <p:cNvSpPr/>
                  <p:nvPr/>
                </p:nvSpPr>
                <p:spPr>
                  <a:xfrm>
                    <a:off x="8585995" y="2351345"/>
                    <a:ext cx="4325932" cy="238219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  <a:tabLst>
                        <a:tab pos="2489200" algn="l"/>
                      </a:tabLst>
                    </a:pPr>
                    <a:r>
                      <a:rPr lang="en-US" altLang="ko-KR" sz="18600" spc="300" dirty="0" smtClean="0">
                        <a:solidFill>
                          <a:srgbClr val="FF6699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rPr>
                      <a:t>DON</a:t>
                    </a:r>
                    <a:endParaRPr lang="en-US" altLang="ko-KR" sz="18600" spc="300" dirty="0">
                      <a:solidFill>
                        <a:srgbClr val="FF6699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endParaRPr>
                  </a:p>
                </p:txBody>
              </p:sp>
              <p:sp>
                <p:nvSpPr>
                  <p:cNvPr id="84" name="직사각형 83"/>
                  <p:cNvSpPr/>
                  <p:nvPr/>
                </p:nvSpPr>
                <p:spPr>
                  <a:xfrm rot="21362051">
                    <a:off x="1665290" y="10375924"/>
                    <a:ext cx="2807523" cy="255454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</a:pPr>
                    <a:r>
                      <a:rPr lang="en-US" altLang="ko-KR" sz="20000" spc="300" dirty="0" smtClean="0">
                        <a:solidFill>
                          <a:srgbClr val="66FF33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rPr>
                      <a:t>DR</a:t>
                    </a:r>
                    <a:endParaRPr lang="en-US" altLang="ko-KR" sz="20000" spc="300" dirty="0">
                      <a:solidFill>
                        <a:srgbClr val="66FF33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endParaRPr>
                  </a:p>
                </p:txBody>
              </p:sp>
              <p:sp>
                <p:nvSpPr>
                  <p:cNvPr id="85" name="직사각형 84"/>
                  <p:cNvSpPr/>
                  <p:nvPr/>
                </p:nvSpPr>
                <p:spPr>
                  <a:xfrm>
                    <a:off x="12365310" y="2183000"/>
                    <a:ext cx="2578622" cy="238219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</a:pPr>
                    <a:r>
                      <a:rPr lang="en-US" altLang="ko-KR" sz="18600" spc="300" dirty="0" smtClean="0">
                        <a:solidFill>
                          <a:srgbClr val="FF6699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rPr>
                      <a:t>GB</a:t>
                    </a:r>
                    <a:endParaRPr lang="en-US" altLang="ko-KR" sz="18600" spc="300" dirty="0">
                      <a:solidFill>
                        <a:srgbClr val="FF6699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endParaRPr>
                  </a:p>
                </p:txBody>
              </p:sp>
              <p:sp>
                <p:nvSpPr>
                  <p:cNvPr id="86" name="직사각형 85"/>
                  <p:cNvSpPr/>
                  <p:nvPr/>
                </p:nvSpPr>
                <p:spPr>
                  <a:xfrm rot="218858">
                    <a:off x="14753431" y="2663913"/>
                    <a:ext cx="1589523" cy="238219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</a:pPr>
                    <a:r>
                      <a:rPr lang="en-US" altLang="ko-KR" sz="18600" spc="300" dirty="0" smtClean="0">
                        <a:solidFill>
                          <a:srgbClr val="FF6699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rPr>
                      <a:t>U</a:t>
                    </a:r>
                    <a:endParaRPr lang="en-US" altLang="ko-KR" sz="18600" spc="300" dirty="0">
                      <a:solidFill>
                        <a:srgbClr val="FF6699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endParaRPr>
                  </a:p>
                </p:txBody>
              </p:sp>
              <p:sp>
                <p:nvSpPr>
                  <p:cNvPr id="87" name="직사각형 86"/>
                  <p:cNvSpPr/>
                  <p:nvPr/>
                </p:nvSpPr>
                <p:spPr>
                  <a:xfrm rot="20797914">
                    <a:off x="4177496" y="4290307"/>
                    <a:ext cx="2332034" cy="280076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</a:pPr>
                    <a:r>
                      <a:rPr lang="en-US" altLang="ko-KR" sz="22000" spc="300" dirty="0" smtClean="0">
                        <a:solidFill>
                          <a:srgbClr val="FF6699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rPr>
                      <a:t>U</a:t>
                    </a:r>
                    <a:endParaRPr lang="en-US" altLang="ko-KR" sz="22000" spc="300" dirty="0">
                      <a:solidFill>
                        <a:srgbClr val="FF6699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endParaRPr>
                  </a:p>
                </p:txBody>
              </p:sp>
              <p:sp>
                <p:nvSpPr>
                  <p:cNvPr id="88" name="직사각형 87"/>
                  <p:cNvSpPr/>
                  <p:nvPr/>
                </p:nvSpPr>
                <p:spPr>
                  <a:xfrm rot="21271047">
                    <a:off x="2800678" y="5064117"/>
                    <a:ext cx="2004579" cy="287463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</a:pPr>
                    <a:r>
                      <a:rPr lang="en-US" altLang="ko-KR" sz="22000" spc="300" dirty="0" smtClean="0">
                        <a:solidFill>
                          <a:srgbClr val="FF6699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rPr>
                      <a:t>N</a:t>
                    </a:r>
                    <a:endParaRPr lang="en-US" altLang="ko-KR" sz="22000" spc="300" dirty="0">
                      <a:solidFill>
                        <a:srgbClr val="FF6699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endParaRPr>
                  </a:p>
                </p:txBody>
              </p:sp>
              <p:sp>
                <p:nvSpPr>
                  <p:cNvPr id="89" name="직사각형 88"/>
                  <p:cNvSpPr/>
                  <p:nvPr/>
                </p:nvSpPr>
                <p:spPr>
                  <a:xfrm rot="158309">
                    <a:off x="5272946" y="10969395"/>
                    <a:ext cx="2937667" cy="22098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</a:pPr>
                    <a:r>
                      <a:rPr lang="en-US" altLang="ko-KR" sz="17200" spc="300" dirty="0" smtClean="0">
                        <a:solidFill>
                          <a:srgbClr val="66FF33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rPr>
                      <a:t>AM</a:t>
                    </a:r>
                    <a:endParaRPr lang="en-US" altLang="ko-KR" sz="17200" spc="300" dirty="0">
                      <a:solidFill>
                        <a:srgbClr val="66FF33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endParaRPr>
                  </a:p>
                </p:txBody>
              </p:sp>
              <p:sp>
                <p:nvSpPr>
                  <p:cNvPr id="90" name="직사각형 89"/>
                  <p:cNvSpPr/>
                  <p:nvPr/>
                </p:nvSpPr>
                <p:spPr>
                  <a:xfrm rot="388507">
                    <a:off x="4166492" y="9765523"/>
                    <a:ext cx="1414491" cy="255454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</a:pPr>
                    <a:r>
                      <a:rPr lang="en-US" altLang="ko-KR" sz="20000" spc="300" dirty="0" smtClean="0">
                        <a:solidFill>
                          <a:srgbClr val="66FF33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rPr>
                      <a:t>E</a:t>
                    </a:r>
                    <a:endParaRPr lang="en-US" altLang="ko-KR" sz="20000" spc="300" dirty="0">
                      <a:solidFill>
                        <a:srgbClr val="66FF33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endParaRPr>
                  </a:p>
                </p:txBody>
              </p:sp>
              <p:sp>
                <p:nvSpPr>
                  <p:cNvPr id="91" name="직사각형 90"/>
                  <p:cNvSpPr/>
                  <p:nvPr/>
                </p:nvSpPr>
                <p:spPr>
                  <a:xfrm rot="185370">
                    <a:off x="10784347" y="7786608"/>
                    <a:ext cx="2518225" cy="200054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</a:pPr>
                    <a:r>
                      <a:rPr lang="en-US" altLang="ko-KR" sz="15500" spc="-150" dirty="0" smtClean="0">
                        <a:solidFill>
                          <a:srgbClr val="66FF33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rPr>
                      <a:t>TO</a:t>
                    </a:r>
                    <a:endParaRPr lang="en-US" altLang="ko-KR" sz="15500" spc="-150" dirty="0">
                      <a:solidFill>
                        <a:srgbClr val="66FF33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endParaRPr>
                  </a:p>
                </p:txBody>
              </p:sp>
              <p:sp>
                <p:nvSpPr>
                  <p:cNvPr id="92" name="직사각형 91"/>
                  <p:cNvSpPr/>
                  <p:nvPr/>
                </p:nvSpPr>
                <p:spPr>
                  <a:xfrm rot="941154">
                    <a:off x="13654240" y="7864224"/>
                    <a:ext cx="970670" cy="200054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</a:pPr>
                    <a:r>
                      <a:rPr lang="en-US" altLang="ko-KR" sz="15500" spc="-150" dirty="0" smtClean="0">
                        <a:solidFill>
                          <a:srgbClr val="66FF33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rPr>
                      <a:t>I</a:t>
                    </a:r>
                    <a:endParaRPr lang="en-US" altLang="ko-KR" sz="15500" spc="-150" dirty="0">
                      <a:solidFill>
                        <a:srgbClr val="66FF33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endParaRPr>
                  </a:p>
                </p:txBody>
              </p:sp>
              <p:sp>
                <p:nvSpPr>
                  <p:cNvPr id="93" name="직사각형 92"/>
                  <p:cNvSpPr/>
                  <p:nvPr/>
                </p:nvSpPr>
                <p:spPr>
                  <a:xfrm rot="307516">
                    <a:off x="12772160" y="7305275"/>
                    <a:ext cx="968960" cy="200054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</a:pPr>
                    <a:r>
                      <a:rPr lang="en-US" altLang="ko-KR" sz="15500" spc="-150" dirty="0" smtClean="0">
                        <a:solidFill>
                          <a:srgbClr val="66FF33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rPr>
                      <a:t>R</a:t>
                    </a:r>
                    <a:endParaRPr lang="en-US" altLang="ko-KR" sz="15500" spc="-150" dirty="0">
                      <a:solidFill>
                        <a:srgbClr val="66FF33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endParaRPr>
                  </a:p>
                </p:txBody>
              </p:sp>
              <p:sp>
                <p:nvSpPr>
                  <p:cNvPr id="94" name="직사각형 93"/>
                  <p:cNvSpPr/>
                  <p:nvPr/>
                </p:nvSpPr>
                <p:spPr>
                  <a:xfrm rot="240316">
                    <a:off x="14385377" y="8119693"/>
                    <a:ext cx="1219826" cy="200054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</a:pPr>
                    <a:r>
                      <a:rPr lang="en-US" altLang="ko-KR" sz="15500" spc="-150" dirty="0" smtClean="0">
                        <a:solidFill>
                          <a:srgbClr val="66FF33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rPr>
                      <a:t>N</a:t>
                    </a:r>
                    <a:endParaRPr lang="en-US" altLang="ko-KR" sz="15500" spc="-150" dirty="0">
                      <a:solidFill>
                        <a:srgbClr val="66FF33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endParaRPr>
                  </a:p>
                </p:txBody>
              </p:sp>
              <p:sp>
                <p:nvSpPr>
                  <p:cNvPr id="95" name="직사각형 94"/>
                  <p:cNvSpPr/>
                  <p:nvPr/>
                </p:nvSpPr>
                <p:spPr>
                  <a:xfrm rot="21190221">
                    <a:off x="15447713" y="7639461"/>
                    <a:ext cx="1410449" cy="200054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</a:pPr>
                    <a:r>
                      <a:rPr lang="en-US" altLang="ko-KR" sz="15500" spc="-150" dirty="0" smtClean="0">
                        <a:solidFill>
                          <a:srgbClr val="66FF33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rPr>
                      <a:t>G</a:t>
                    </a:r>
                    <a:endParaRPr lang="en-US" altLang="ko-KR" sz="15500" spc="-150" dirty="0">
                      <a:solidFill>
                        <a:srgbClr val="66FF33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endParaRPr>
                  </a:p>
                </p:txBody>
              </p:sp>
              <p:grpSp>
                <p:nvGrpSpPr>
                  <p:cNvPr id="96" name="그룹 95"/>
                  <p:cNvGrpSpPr/>
                  <p:nvPr/>
                </p:nvGrpSpPr>
                <p:grpSpPr>
                  <a:xfrm rot="20766360">
                    <a:off x="5948194" y="2590811"/>
                    <a:ext cx="2702121" cy="2427992"/>
                    <a:chOff x="6202566" y="2429887"/>
                    <a:chExt cx="2702121" cy="2427992"/>
                  </a:xfrm>
                </p:grpSpPr>
                <p:sp>
                  <p:nvSpPr>
                    <p:cNvPr id="97" name="직사각형 96"/>
                    <p:cNvSpPr/>
                    <p:nvPr/>
                  </p:nvSpPr>
                  <p:spPr>
                    <a:xfrm rot="21354942">
                      <a:off x="6202566" y="2822522"/>
                      <a:ext cx="1289345" cy="200054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altLang="ko-KR" sz="15500" spc="300" dirty="0" smtClean="0">
                          <a:solidFill>
                            <a:srgbClr val="FF6699"/>
                          </a:solidFill>
                          <a:latin typeface="타이포_꾸미기 입체" panose="02020503020101020101" pitchFamily="18" charset="-127"/>
                          <a:ea typeface="타이포_꾸미기 입체" panose="02020503020101020101" pitchFamily="18" charset="-127"/>
                        </a:rPr>
                        <a:t>B</a:t>
                      </a:r>
                      <a:endParaRPr lang="en-US" altLang="ko-KR" sz="15500" spc="300" dirty="0">
                        <a:solidFill>
                          <a:srgbClr val="FF6699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endParaRPr>
                    </a:p>
                  </p:txBody>
                </p:sp>
                <p:sp>
                  <p:nvSpPr>
                    <p:cNvPr id="98" name="직사각형 97"/>
                    <p:cNvSpPr/>
                    <p:nvPr/>
                  </p:nvSpPr>
                  <p:spPr>
                    <a:xfrm rot="21354942">
                      <a:off x="7076136" y="2429887"/>
                      <a:ext cx="1289345" cy="200054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altLang="ko-KR" sz="15500" spc="300" dirty="0" smtClean="0">
                          <a:solidFill>
                            <a:srgbClr val="FF6699"/>
                          </a:solidFill>
                          <a:latin typeface="타이포_꾸미기 입체" panose="02020503020101020101" pitchFamily="18" charset="-127"/>
                          <a:ea typeface="타이포_꾸미기 입체" panose="02020503020101020101" pitchFamily="18" charset="-127"/>
                        </a:rPr>
                        <a:t>I</a:t>
                      </a:r>
                      <a:endParaRPr lang="en-US" altLang="ko-KR" sz="15500" spc="300" dirty="0">
                        <a:solidFill>
                          <a:srgbClr val="FF6699"/>
                        </a:solidFill>
                        <a:latin typeface="타이포_꾸미기 입체" panose="02020503020101020101" pitchFamily="18" charset="-127"/>
                        <a:ea typeface="타이포_꾸미기 입체" panose="02020503020101020101" pitchFamily="18" charset="-127"/>
                      </a:endParaRPr>
                    </a:p>
                  </p:txBody>
                </p:sp>
                <p:sp>
                  <p:nvSpPr>
                    <p:cNvPr id="99" name="직사각형 98"/>
                    <p:cNvSpPr/>
                    <p:nvPr/>
                  </p:nvSpPr>
                  <p:spPr>
                    <a:xfrm rot="540533">
                      <a:off x="7615342" y="2857331"/>
                      <a:ext cx="1289345" cy="200054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altLang="ko-KR" sz="15500" spc="300" dirty="0">
                          <a:solidFill>
                            <a:srgbClr val="FF6699"/>
                          </a:solidFill>
                          <a:latin typeface="타이포_꾸미기 입체" panose="02020503020101020101" pitchFamily="18" charset="-127"/>
                          <a:ea typeface="타이포_꾸미기 입체" panose="02020503020101020101" pitchFamily="18" charset="-127"/>
                        </a:rPr>
                        <a:t>Z</a:t>
                      </a:r>
                    </a:p>
                  </p:txBody>
                </p:sp>
              </p:grpSp>
            </p:grpSp>
            <p:sp>
              <p:nvSpPr>
                <p:cNvPr id="40" name="직사각형 39"/>
                <p:cNvSpPr/>
                <p:nvPr/>
              </p:nvSpPr>
              <p:spPr>
                <a:xfrm rot="12136265">
                  <a:off x="4095436" y="7684253"/>
                  <a:ext cx="1108835" cy="214828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ko-KR" sz="16700" spc="300" dirty="0" smtClean="0">
                      <a:solidFill>
                        <a:srgbClr val="99FF33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rPr>
                    <a:t>.</a:t>
                  </a:r>
                  <a:endParaRPr lang="en-US" altLang="ko-KR" sz="16700" spc="300" dirty="0">
                    <a:solidFill>
                      <a:srgbClr val="99FF33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endParaRPr>
                </a:p>
              </p:txBody>
            </p:sp>
            <p:sp>
              <p:nvSpPr>
                <p:cNvPr id="41" name="직사각형 40"/>
                <p:cNvSpPr/>
                <p:nvPr/>
              </p:nvSpPr>
              <p:spPr>
                <a:xfrm rot="11031789">
                  <a:off x="12690870" y="5467154"/>
                  <a:ext cx="1108835" cy="18035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ko-KR" sz="13900" spc="300" dirty="0" smtClean="0">
                      <a:solidFill>
                        <a:srgbClr val="66FF33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rPr>
                    <a:t>.</a:t>
                  </a:r>
                  <a:endParaRPr lang="en-US" altLang="ko-KR" sz="13900" spc="300" dirty="0">
                    <a:solidFill>
                      <a:srgbClr val="66FF33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endParaRPr>
                </a:p>
              </p:txBody>
            </p:sp>
            <p:sp>
              <p:nvSpPr>
                <p:cNvPr id="42" name="직사각형 41"/>
                <p:cNvSpPr/>
                <p:nvPr/>
              </p:nvSpPr>
              <p:spPr>
                <a:xfrm>
                  <a:off x="1925678" y="6655731"/>
                  <a:ext cx="1588939" cy="36838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직사각형 42"/>
                <p:cNvSpPr/>
                <p:nvPr/>
              </p:nvSpPr>
              <p:spPr>
                <a:xfrm>
                  <a:off x="1978212" y="7678908"/>
                  <a:ext cx="1572893" cy="36838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직사각형 43"/>
                <p:cNvSpPr/>
                <p:nvPr/>
              </p:nvSpPr>
              <p:spPr>
                <a:xfrm rot="5210420">
                  <a:off x="1599631" y="7199711"/>
                  <a:ext cx="1190613" cy="36838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직사각형 44"/>
                <p:cNvSpPr/>
                <p:nvPr/>
              </p:nvSpPr>
              <p:spPr>
                <a:xfrm rot="60000">
                  <a:off x="1824101" y="8631681"/>
                  <a:ext cx="1930576" cy="36838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직사각형 45"/>
                <p:cNvSpPr/>
                <p:nvPr/>
              </p:nvSpPr>
              <p:spPr>
                <a:xfrm rot="265169">
                  <a:off x="4580899" y="5850023"/>
                  <a:ext cx="1298997" cy="36838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직사각형 46"/>
                <p:cNvSpPr/>
                <p:nvPr/>
              </p:nvSpPr>
              <p:spPr>
                <a:xfrm rot="120000">
                  <a:off x="4620358" y="7583919"/>
                  <a:ext cx="1298997" cy="36838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직사각형 47"/>
                <p:cNvSpPr/>
                <p:nvPr/>
              </p:nvSpPr>
              <p:spPr>
                <a:xfrm rot="5210420">
                  <a:off x="4280794" y="7202618"/>
                  <a:ext cx="1166974" cy="36838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직사각형 48"/>
                <p:cNvSpPr/>
                <p:nvPr/>
              </p:nvSpPr>
              <p:spPr>
                <a:xfrm rot="215880000">
                  <a:off x="4712328" y="6744782"/>
                  <a:ext cx="1132845" cy="36838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직사각형 49"/>
                <p:cNvSpPr/>
                <p:nvPr/>
              </p:nvSpPr>
              <p:spPr>
                <a:xfrm rot="5400000">
                  <a:off x="5079899" y="6279394"/>
                  <a:ext cx="1166974" cy="36838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직사각형 50"/>
                <p:cNvSpPr/>
                <p:nvPr/>
              </p:nvSpPr>
              <p:spPr>
                <a:xfrm rot="5400000">
                  <a:off x="6172756" y="6975295"/>
                  <a:ext cx="1592928" cy="40620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직사각형 51"/>
                <p:cNvSpPr/>
                <p:nvPr/>
              </p:nvSpPr>
              <p:spPr>
                <a:xfrm rot="5400000">
                  <a:off x="6349146" y="8953838"/>
                  <a:ext cx="1166974" cy="36838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직사각형 52"/>
                <p:cNvSpPr/>
                <p:nvPr/>
              </p:nvSpPr>
              <p:spPr>
                <a:xfrm rot="5400000">
                  <a:off x="5302236" y="8903921"/>
                  <a:ext cx="1166974" cy="36838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4" name="직사각형 53"/>
                <p:cNvSpPr/>
                <p:nvPr/>
              </p:nvSpPr>
              <p:spPr>
                <a:xfrm rot="120000">
                  <a:off x="5787886" y="9396053"/>
                  <a:ext cx="1298997" cy="33562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직사각형 54"/>
                <p:cNvSpPr/>
                <p:nvPr/>
              </p:nvSpPr>
              <p:spPr>
                <a:xfrm rot="120000">
                  <a:off x="5759246" y="8501837"/>
                  <a:ext cx="1298997" cy="34356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직사각형 55"/>
                <p:cNvSpPr/>
                <p:nvPr/>
              </p:nvSpPr>
              <p:spPr>
                <a:xfrm rot="5400000">
                  <a:off x="8331450" y="4375478"/>
                  <a:ext cx="1451660" cy="37150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7" name="직사각형 56"/>
                <p:cNvSpPr/>
                <p:nvPr/>
              </p:nvSpPr>
              <p:spPr>
                <a:xfrm rot="5400000">
                  <a:off x="9102158" y="4359554"/>
                  <a:ext cx="1451660" cy="37150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" name="직사각형 57"/>
                <p:cNvSpPr/>
                <p:nvPr/>
              </p:nvSpPr>
              <p:spPr>
                <a:xfrm rot="5244905">
                  <a:off x="6546044" y="4377324"/>
                  <a:ext cx="1387294" cy="3199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직사각형 58"/>
                <p:cNvSpPr/>
                <p:nvPr/>
              </p:nvSpPr>
              <p:spPr>
                <a:xfrm rot="5244905">
                  <a:off x="7346062" y="4394432"/>
                  <a:ext cx="1387294" cy="31993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" name="직사각형 59"/>
                <p:cNvSpPr/>
                <p:nvPr/>
              </p:nvSpPr>
              <p:spPr>
                <a:xfrm rot="120000">
                  <a:off x="7128680" y="4955477"/>
                  <a:ext cx="1057659" cy="30749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직사각형 60"/>
                <p:cNvSpPr/>
                <p:nvPr/>
              </p:nvSpPr>
              <p:spPr>
                <a:xfrm rot="120000">
                  <a:off x="7075351" y="3840490"/>
                  <a:ext cx="1057659" cy="30749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직사각형 61"/>
                <p:cNvSpPr/>
                <p:nvPr/>
              </p:nvSpPr>
              <p:spPr>
                <a:xfrm rot="120000">
                  <a:off x="8455105" y="6258795"/>
                  <a:ext cx="1137576" cy="34165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직사각형 62"/>
                <p:cNvSpPr/>
                <p:nvPr/>
              </p:nvSpPr>
              <p:spPr>
                <a:xfrm rot="5244905">
                  <a:off x="8233630" y="6007918"/>
                  <a:ext cx="789161" cy="37368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" name="직사각형 63"/>
                <p:cNvSpPr/>
                <p:nvPr/>
              </p:nvSpPr>
              <p:spPr>
                <a:xfrm rot="120000">
                  <a:off x="8567612" y="4384210"/>
                  <a:ext cx="579882" cy="34165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" name="직사각형 64"/>
                <p:cNvSpPr/>
                <p:nvPr/>
              </p:nvSpPr>
              <p:spPr>
                <a:xfrm rot="60000">
                  <a:off x="10809856" y="3631825"/>
                  <a:ext cx="1437188" cy="30549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" name="직사각형 65"/>
                <p:cNvSpPr/>
                <p:nvPr/>
              </p:nvSpPr>
              <p:spPr>
                <a:xfrm rot="60000">
                  <a:off x="10813336" y="4346996"/>
                  <a:ext cx="1430230" cy="28292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7" name="직사각형 66"/>
                <p:cNvSpPr/>
                <p:nvPr/>
              </p:nvSpPr>
              <p:spPr>
                <a:xfrm rot="60000">
                  <a:off x="10844634" y="5054380"/>
                  <a:ext cx="1411768" cy="28355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8" name="직사각형 67"/>
                <p:cNvSpPr/>
                <p:nvPr/>
              </p:nvSpPr>
              <p:spPr>
                <a:xfrm rot="5233398">
                  <a:off x="10089885" y="4316884"/>
                  <a:ext cx="1703080" cy="31591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" name="직사각형 68"/>
                <p:cNvSpPr/>
                <p:nvPr/>
              </p:nvSpPr>
              <p:spPr>
                <a:xfrm rot="120000">
                  <a:off x="10643406" y="6076241"/>
                  <a:ext cx="1818986" cy="36027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직사각형 69"/>
                <p:cNvSpPr/>
                <p:nvPr/>
              </p:nvSpPr>
              <p:spPr>
                <a:xfrm rot="5244905">
                  <a:off x="11225030" y="5855809"/>
                  <a:ext cx="645958" cy="37368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" name="직사각형 70"/>
                <p:cNvSpPr/>
                <p:nvPr/>
              </p:nvSpPr>
              <p:spPr>
                <a:xfrm rot="120000">
                  <a:off x="13259795" y="4968596"/>
                  <a:ext cx="1180807" cy="31548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직사각형 71"/>
                <p:cNvSpPr/>
                <p:nvPr/>
              </p:nvSpPr>
              <p:spPr>
                <a:xfrm rot="210416">
                  <a:off x="13202598" y="3364597"/>
                  <a:ext cx="1180807" cy="31548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직사각형 72"/>
                <p:cNvSpPr/>
                <p:nvPr/>
              </p:nvSpPr>
              <p:spPr>
                <a:xfrm rot="5400000">
                  <a:off x="13682762" y="3776233"/>
                  <a:ext cx="1015918" cy="3623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직사각형 73"/>
                <p:cNvSpPr/>
                <p:nvPr/>
              </p:nvSpPr>
              <p:spPr>
                <a:xfrm rot="5183814">
                  <a:off x="12983656" y="4505798"/>
                  <a:ext cx="903401" cy="3623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5" name="직사각형 74"/>
                <p:cNvSpPr/>
                <p:nvPr/>
              </p:nvSpPr>
              <p:spPr>
                <a:xfrm rot="21420000">
                  <a:off x="13231181" y="4195936"/>
                  <a:ext cx="1142104" cy="31548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직사각형 75"/>
                <p:cNvSpPr/>
                <p:nvPr/>
              </p:nvSpPr>
              <p:spPr>
                <a:xfrm rot="5340000">
                  <a:off x="14656116" y="4345021"/>
                  <a:ext cx="1452098" cy="42051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도넛 76"/>
                <p:cNvSpPr>
                  <a:spLocks noChangeAspect="1"/>
                </p:cNvSpPr>
                <p:nvPr/>
              </p:nvSpPr>
              <p:spPr>
                <a:xfrm>
                  <a:off x="14294138" y="5728478"/>
                  <a:ext cx="1192889" cy="1193837"/>
                </a:xfrm>
                <a:prstGeom prst="donut">
                  <a:avLst>
                    <a:gd name="adj" fmla="val 21806"/>
                  </a:avLst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직사각형 77"/>
                <p:cNvSpPr/>
                <p:nvPr/>
              </p:nvSpPr>
              <p:spPr>
                <a:xfrm rot="20934290">
                  <a:off x="5209613" y="2908189"/>
                  <a:ext cx="1108835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ko-KR" altLang="en-US" sz="6000" b="1" spc="300" dirty="0" smtClean="0">
                      <a:solidFill>
                        <a:srgbClr val="FFFF00"/>
                      </a:solidFill>
                      <a:latin typeface="타이포_꾸미기 입체" panose="02020503020101020101" pitchFamily="18" charset="-127"/>
                      <a:ea typeface="타이포_꾸미기 입체" panose="02020503020101020101" pitchFamily="18" charset="-127"/>
                    </a:rPr>
                    <a:t>♡</a:t>
                  </a:r>
                  <a:endParaRPr lang="en-US" altLang="ko-KR" sz="6000" b="1" spc="300" dirty="0">
                    <a:solidFill>
                      <a:srgbClr val="FFFF00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endParaRPr>
                </a:p>
              </p:txBody>
            </p:sp>
          </p:grpSp>
          <p:sp>
            <p:nvSpPr>
              <p:cNvPr id="32" name="직사각형 31"/>
              <p:cNvSpPr/>
              <p:nvPr/>
            </p:nvSpPr>
            <p:spPr>
              <a:xfrm rot="301849">
                <a:off x="746323" y="2190518"/>
                <a:ext cx="4317945" cy="4970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31700" dirty="0" smtClean="0">
                    <a:solidFill>
                      <a:srgbClr val="33CC33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꿈</a:t>
                </a:r>
                <a:endParaRPr lang="ko-KR" altLang="en-US" sz="31700" dirty="0">
                  <a:solidFill>
                    <a:srgbClr val="33CC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 rot="21009310">
                <a:off x="7108434" y="968373"/>
                <a:ext cx="2104513" cy="3447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1800" dirty="0" smtClean="0">
                    <a:solidFill>
                      <a:srgbClr val="33CC33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청</a:t>
                </a:r>
                <a:endParaRPr lang="ko-KR" altLang="en-US" sz="21800" dirty="0">
                  <a:solidFill>
                    <a:srgbClr val="33CC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 rot="210860">
                <a:off x="12546160" y="2254140"/>
                <a:ext cx="3895957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5200" dirty="0" smtClean="0">
                    <a:solidFill>
                      <a:srgbClr val="92D050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위한</a:t>
                </a:r>
                <a:endParaRPr lang="ko-KR" altLang="en-US" sz="15200" dirty="0">
                  <a:solidFill>
                    <a:srgbClr val="92D050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 rot="20714173">
                <a:off x="5528583" y="2236984"/>
                <a:ext cx="1636554" cy="2893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8200" dirty="0" smtClean="0">
                    <a:solidFill>
                      <a:srgbClr val="92D050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는</a:t>
                </a:r>
                <a:endParaRPr lang="ko-KR" altLang="en-US" sz="18200" dirty="0">
                  <a:solidFill>
                    <a:srgbClr val="92D050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>
              <a:xfrm rot="180213">
                <a:off x="10573876" y="1870603"/>
                <a:ext cx="1913676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5200" dirty="0" smtClean="0">
                    <a:solidFill>
                      <a:srgbClr val="92D050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을</a:t>
                </a:r>
                <a:endParaRPr lang="ko-KR" altLang="en-US" sz="15200" dirty="0">
                  <a:solidFill>
                    <a:srgbClr val="92D050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37" name="직사각형 36"/>
              <p:cNvSpPr/>
              <p:nvPr/>
            </p:nvSpPr>
            <p:spPr>
              <a:xfrm rot="958457">
                <a:off x="8997100" y="1303065"/>
                <a:ext cx="2104513" cy="3447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1800" dirty="0" smtClean="0">
                    <a:solidFill>
                      <a:srgbClr val="33CC33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춘</a:t>
                </a:r>
                <a:endParaRPr lang="ko-KR" altLang="en-US" sz="21800" dirty="0">
                  <a:solidFill>
                    <a:srgbClr val="33CC33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 rot="153024">
                <a:off x="3963256" y="2690740"/>
                <a:ext cx="1865623" cy="3447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21800" dirty="0" smtClean="0">
                    <a:solidFill>
                      <a:srgbClr val="92D050"/>
                    </a:solidFill>
                    <a:latin typeface="타이포_꾸미기 입체" panose="02020503020101020101" pitchFamily="18" charset="-127"/>
                    <a:ea typeface="타이포_꾸미기 입체" panose="02020503020101020101" pitchFamily="18" charset="-127"/>
                  </a:rPr>
                  <a:t>꾸</a:t>
                </a:r>
                <a:endParaRPr lang="ko-KR" altLang="en-US" sz="21800" dirty="0">
                  <a:solidFill>
                    <a:srgbClr val="92D050"/>
                  </a:solidFill>
                  <a:latin typeface="타이포_꾸미기 입체" panose="02020503020101020101" pitchFamily="18" charset="-127"/>
                  <a:ea typeface="타이포_꾸미기 입체" panose="02020503020101020101" pitchFamily="18" charset="-127"/>
                </a:endParaRPr>
              </a:p>
            </p:txBody>
          </p:sp>
        </p:grpSp>
        <p:sp>
          <p:nvSpPr>
            <p:cNvPr id="6" name="직사각형 5"/>
            <p:cNvSpPr/>
            <p:nvPr/>
          </p:nvSpPr>
          <p:spPr>
            <a:xfrm rot="455136">
              <a:off x="2169157" y="3706214"/>
              <a:ext cx="672023" cy="24758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 rot="455136">
              <a:off x="3073115" y="3706251"/>
              <a:ext cx="672023" cy="2387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 rot="5823665">
              <a:off x="3212841" y="3991821"/>
              <a:ext cx="672023" cy="3018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 rot="5823665">
              <a:off x="2347926" y="4014897"/>
              <a:ext cx="672023" cy="2476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 rot="388210">
              <a:off x="2261971" y="4860405"/>
              <a:ext cx="1404401" cy="26059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 rot="5823665">
              <a:off x="2749945" y="5021889"/>
              <a:ext cx="403880" cy="30181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 rot="388210">
              <a:off x="2380639" y="5660474"/>
              <a:ext cx="1015961" cy="2186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 rot="388210">
              <a:off x="2334454" y="6256663"/>
              <a:ext cx="1015961" cy="21863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 rot="5696907">
              <a:off x="2146852" y="5920849"/>
              <a:ext cx="672023" cy="24761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 rot="5696907">
              <a:off x="2922569" y="6015441"/>
              <a:ext cx="672023" cy="2055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 rot="7035631">
              <a:off x="7479615" y="2555828"/>
              <a:ext cx="776204" cy="173991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 rot="2005097">
              <a:off x="7830048" y="2663003"/>
              <a:ext cx="471033" cy="173991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 rot="21225282">
              <a:off x="7427641" y="2209484"/>
              <a:ext cx="686274" cy="173991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 rot="4739909">
              <a:off x="7593414" y="2070136"/>
              <a:ext cx="334979" cy="190325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 rot="4739909">
              <a:off x="8359530" y="2389173"/>
              <a:ext cx="773033" cy="182173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 rot="20944884">
              <a:off x="8366381" y="2375419"/>
              <a:ext cx="391256" cy="182173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 rot="9496760">
              <a:off x="9526227" y="2436195"/>
              <a:ext cx="796495" cy="163286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 rot="2587708">
              <a:off x="9845137" y="2627801"/>
              <a:ext cx="511969" cy="155620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 rot="1100159">
              <a:off x="9598819" y="2162403"/>
              <a:ext cx="780087" cy="160223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 rot="6214786">
              <a:off x="9873260" y="2040080"/>
              <a:ext cx="334979" cy="190325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 rot="6214786">
              <a:off x="9670672" y="3220647"/>
              <a:ext cx="396103" cy="190325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 rot="997701">
              <a:off x="9341669" y="3050575"/>
              <a:ext cx="922426" cy="182078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 rot="6214786">
              <a:off x="9160847" y="3564964"/>
              <a:ext cx="427984" cy="190325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 rot="1103223">
              <a:off x="9242286" y="3784015"/>
              <a:ext cx="710126" cy="172086"/>
            </a:xfrm>
            <a:prstGeom prst="rect">
              <a:avLst/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도넛 29"/>
            <p:cNvSpPr>
              <a:spLocks noChangeAspect="1"/>
            </p:cNvSpPr>
            <p:nvPr/>
          </p:nvSpPr>
          <p:spPr>
            <a:xfrm>
              <a:off x="8297269" y="3131366"/>
              <a:ext cx="606333" cy="606815"/>
            </a:xfrm>
            <a:prstGeom prst="donut">
              <a:avLst>
                <a:gd name="adj" fmla="val 21806"/>
              </a:avLst>
            </a:prstGeom>
            <a:solidFill>
              <a:srgbClr val="99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1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615" y="-46097"/>
            <a:ext cx="17996952" cy="1928941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227914" flipH="1">
            <a:off x="11724088" y="19474911"/>
            <a:ext cx="4356334" cy="6347964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 rot="20934290">
            <a:off x="10954794" y="19105182"/>
            <a:ext cx="110883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sz="6600" b="1" spc="300" dirty="0" smtClean="0">
                <a:solidFill>
                  <a:srgbClr val="66FF33"/>
                </a:solidFill>
                <a:latin typeface="타이포_꾸미기 입체" panose="02020503020101020101" pitchFamily="18" charset="-127"/>
                <a:ea typeface="타이포_꾸미기 입체" panose="02020503020101020101" pitchFamily="18" charset="-127"/>
              </a:rPr>
              <a:t>♥</a:t>
            </a:r>
            <a:endParaRPr lang="en-US" altLang="ko-KR" sz="6600" b="1" spc="300" dirty="0">
              <a:solidFill>
                <a:srgbClr val="66FF33"/>
              </a:solidFill>
              <a:latin typeface="타이포_꾸미기 입체" panose="02020503020101020101" pitchFamily="18" charset="-127"/>
              <a:ea typeface="타이포_꾸미기 입체" panose="020205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68054" y="21390658"/>
            <a:ext cx="109524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400" dirty="0" smtClean="0">
                <a:solidFill>
                  <a:srgbClr val="00B05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설명회</a:t>
            </a:r>
            <a:r>
              <a:rPr lang="ko-KR" altLang="en-US" sz="3400" dirty="0" smtClean="0">
                <a:solidFill>
                  <a:srgbClr val="00B05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400" dirty="0" smtClean="0">
                <a:solidFill>
                  <a:srgbClr val="00B05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2017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년</a:t>
            </a:r>
            <a:r>
              <a:rPr lang="en-US" altLang="ko-KR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3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월</a:t>
            </a:r>
            <a:r>
              <a:rPr lang="en-US" altLang="ko-KR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6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일 </a:t>
            </a:r>
            <a:r>
              <a:rPr lang="en-US" altLang="ko-KR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(</a:t>
            </a:r>
            <a:r>
              <a:rPr lang="ko-KR" altLang="en-US" sz="3400" dirty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월</a:t>
            </a:r>
            <a:r>
              <a:rPr lang="en-US" altLang="ko-KR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) 18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시 </a:t>
            </a:r>
            <a:r>
              <a:rPr lang="en-US" altLang="ko-KR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/ 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경영대학</a:t>
            </a:r>
            <a:r>
              <a:rPr lang="en-US" altLang="ko-KR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(58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동</a:t>
            </a:r>
            <a:r>
              <a:rPr lang="en-US" altLang="ko-KR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) 119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호</a:t>
            </a:r>
            <a:endParaRPr lang="ko-KR" altLang="en-US" sz="3400" dirty="0">
              <a:solidFill>
                <a:srgbClr val="00FF00"/>
              </a:solidFill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52101" y="23624311"/>
            <a:ext cx="1408648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400" dirty="0" smtClean="0">
                <a:solidFill>
                  <a:srgbClr val="00B05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문의</a:t>
            </a:r>
            <a:r>
              <a:rPr lang="ko-KR" altLang="en-US" sz="3400" dirty="0" smtClean="0">
                <a:solidFill>
                  <a:srgbClr val="00B05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400" dirty="0" smtClean="0">
                <a:solidFill>
                  <a:srgbClr val="00B05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경영대 </a:t>
            </a:r>
            <a:r>
              <a:rPr lang="ko-KR" altLang="en-US" sz="3400" dirty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홈페이지 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공지사항</a:t>
            </a:r>
            <a:r>
              <a:rPr lang="en-US" altLang="ko-KR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400" dirty="0" smtClean="0">
                <a:solidFill>
                  <a:srgbClr val="00B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cba.snu.ac.kr</a:t>
            </a:r>
            <a:r>
              <a:rPr lang="en-US" altLang="ko-KR" sz="3400" dirty="0" smtClean="0">
                <a:solidFill>
                  <a:srgbClr val="00B05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/ 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회장 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홍길동</a:t>
            </a:r>
            <a:r>
              <a:rPr lang="ko-KR" altLang="en-US" sz="3400" dirty="0" smtClean="0">
                <a:solidFill>
                  <a:srgbClr val="33CC33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400" dirty="0" smtClean="0">
                <a:solidFill>
                  <a:srgbClr val="00B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010-1234-1234</a:t>
            </a:r>
            <a:endParaRPr lang="ko-KR" altLang="en-US" sz="3400" dirty="0">
              <a:solidFill>
                <a:srgbClr val="00B050"/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52100" y="24334385"/>
            <a:ext cx="81274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400" dirty="0" smtClean="0">
                <a:solidFill>
                  <a:srgbClr val="00B05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주관</a:t>
            </a:r>
            <a:r>
              <a:rPr lang="ko-KR" altLang="en-US" sz="3400" dirty="0" smtClean="0">
                <a:solidFill>
                  <a:srgbClr val="00B05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400" dirty="0" smtClean="0">
                <a:solidFill>
                  <a:srgbClr val="00B05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서울대학교 경영대학</a:t>
            </a:r>
            <a:r>
              <a:rPr lang="en-US" altLang="ko-KR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·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동부문화재단</a:t>
            </a:r>
            <a:endParaRPr lang="ko-KR" altLang="en-US" sz="3400" dirty="0">
              <a:solidFill>
                <a:srgbClr val="00FF00"/>
              </a:solidFill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79130" y="18403961"/>
            <a:ext cx="78742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400" dirty="0" smtClean="0">
                <a:solidFill>
                  <a:srgbClr val="00B05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모집대상</a:t>
            </a:r>
            <a:r>
              <a:rPr lang="ko-KR" altLang="en-US" sz="3400" dirty="0" smtClean="0">
                <a:solidFill>
                  <a:srgbClr val="92D05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400" dirty="0" smtClean="0">
                <a:solidFill>
                  <a:srgbClr val="92D05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멘토링 활동에 관심과 열정이 있는 </a:t>
            </a:r>
            <a:endParaRPr lang="en-US" altLang="ko-KR" sz="3400" dirty="0" smtClean="0">
              <a:solidFill>
                <a:srgbClr val="00FF00"/>
              </a:solidFill>
              <a:latin typeface="a고딕13" panose="02020600000000000000" pitchFamily="18" charset="-127"/>
              <a:ea typeface="a고딕13" panose="02020600000000000000" pitchFamily="18" charset="-127"/>
            </a:endParaRPr>
          </a:p>
          <a:p>
            <a:r>
              <a:rPr lang="en-US" altLang="ko-KR" sz="3400" dirty="0">
                <a:solidFill>
                  <a:srgbClr val="33CC33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400" dirty="0" smtClean="0">
                <a:solidFill>
                  <a:srgbClr val="33CC33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            </a:t>
            </a:r>
            <a:r>
              <a:rPr lang="ko-KR" altLang="en-US" sz="3400" dirty="0" smtClean="0">
                <a:solidFill>
                  <a:srgbClr val="00B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서울대학</a:t>
            </a:r>
            <a:r>
              <a:rPr lang="en-US" altLang="ko-KR" sz="3400" dirty="0" smtClean="0">
                <a:solidFill>
                  <a:srgbClr val="00B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(</a:t>
            </a:r>
            <a:r>
              <a:rPr lang="ko-KR" altLang="en-US" sz="3400" dirty="0" smtClean="0">
                <a:solidFill>
                  <a:srgbClr val="00B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원</a:t>
            </a:r>
            <a:r>
              <a:rPr lang="en-US" altLang="ko-KR" sz="3400" dirty="0" smtClean="0">
                <a:solidFill>
                  <a:srgbClr val="00B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)</a:t>
            </a:r>
            <a:r>
              <a:rPr lang="ko-KR" altLang="en-US" sz="3400" dirty="0" smtClean="0">
                <a:solidFill>
                  <a:srgbClr val="00B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생 누구나</a:t>
            </a:r>
            <a:endParaRPr lang="ko-KR" altLang="en-US" sz="3400" dirty="0">
              <a:solidFill>
                <a:srgbClr val="00B050"/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79130" y="19661197"/>
            <a:ext cx="72809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400" dirty="0" smtClean="0">
                <a:solidFill>
                  <a:srgbClr val="00B05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접수기간</a:t>
            </a:r>
            <a:r>
              <a:rPr lang="ko-KR" altLang="en-US" sz="3400" dirty="0" smtClean="0">
                <a:solidFill>
                  <a:srgbClr val="00B05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400" dirty="0" smtClean="0">
                <a:solidFill>
                  <a:srgbClr val="00B05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2017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년</a:t>
            </a:r>
            <a:r>
              <a:rPr lang="en-US" altLang="ko-KR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3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월</a:t>
            </a:r>
            <a:r>
              <a:rPr lang="en-US" altLang="ko-KR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6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일</a:t>
            </a:r>
            <a:r>
              <a:rPr lang="en-US" altLang="ko-KR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(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월</a:t>
            </a:r>
            <a:r>
              <a:rPr lang="en-US" altLang="ko-KR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) 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자정까지</a:t>
            </a:r>
            <a:r>
              <a:rPr lang="en-US" altLang="ko-KR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endParaRPr lang="ko-KR" altLang="en-US" sz="3400" dirty="0">
              <a:solidFill>
                <a:srgbClr val="00FF00"/>
              </a:solidFill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79130" y="22134580"/>
            <a:ext cx="1339712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400" dirty="0" err="1" smtClean="0">
                <a:solidFill>
                  <a:srgbClr val="00B05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접수방법</a:t>
            </a:r>
            <a:r>
              <a:rPr lang="ko-KR" altLang="en-US" sz="3400" dirty="0" smtClean="0">
                <a:solidFill>
                  <a:srgbClr val="00B050"/>
                </a:solidFill>
                <a:latin typeface="a고딕17" panose="02020600000000000000" pitchFamily="18" charset="-127"/>
                <a:ea typeface="a고딕17" panose="02020600000000000000" pitchFamily="18" charset="-127"/>
              </a:rPr>
              <a:t>  </a:t>
            </a:r>
            <a:r>
              <a:rPr lang="en-US" altLang="ko-KR" sz="3400" dirty="0" smtClean="0">
                <a:solidFill>
                  <a:srgbClr val="00B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cba.snu.ac.kr</a:t>
            </a:r>
            <a:r>
              <a:rPr lang="ko-KR" altLang="en-US" sz="3400" dirty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의</a:t>
            </a:r>
            <a:r>
              <a:rPr lang="ko-KR" altLang="en-US" sz="3400" dirty="0">
                <a:solidFill>
                  <a:srgbClr val="00B05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ko-KR" altLang="en-US" sz="3400" dirty="0" err="1">
                <a:solidFill>
                  <a:srgbClr val="00B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드림멘토링</a:t>
            </a:r>
            <a:r>
              <a:rPr lang="ko-KR" altLang="en-US" sz="3400" dirty="0">
                <a:solidFill>
                  <a:srgbClr val="00B05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ko-KR" altLang="en-US" sz="3400" dirty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홍보 공지사항에서 </a:t>
            </a:r>
            <a:endParaRPr lang="en-US" altLang="ko-KR" sz="3400" dirty="0" smtClean="0">
              <a:solidFill>
                <a:srgbClr val="00FF00"/>
              </a:solidFill>
              <a:latin typeface="a고딕13" panose="02020600000000000000" pitchFamily="18" charset="-127"/>
              <a:ea typeface="a고딕13" panose="02020600000000000000" pitchFamily="18" charset="-127"/>
            </a:endParaRPr>
          </a:p>
          <a:p>
            <a:r>
              <a:rPr lang="en-US" altLang="ko-KR" sz="3400" dirty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            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양식을 받아 작성하여</a:t>
            </a:r>
            <a:r>
              <a:rPr lang="ko-KR" altLang="en-US" sz="3400" dirty="0" smtClean="0">
                <a:solidFill>
                  <a:srgbClr val="00B05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3400" dirty="0" smtClean="0">
                <a:solidFill>
                  <a:srgbClr val="00B05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abc</a:t>
            </a:r>
            <a:r>
              <a:rPr lang="en-US" altLang="ko-KR" sz="3400" dirty="0" smtClean="0">
                <a:solidFill>
                  <a:srgbClr val="00B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@gmail.com</a:t>
            </a:r>
            <a:r>
              <a:rPr lang="en-US" altLang="ko-KR" sz="1600" dirty="0" smtClean="0">
                <a:solidFill>
                  <a:srgbClr val="00B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ko-KR" altLang="en-US" sz="3400" dirty="0" smtClean="0">
                <a:solidFill>
                  <a:srgbClr val="00FF00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로 보내주세요</a:t>
            </a:r>
            <a:endParaRPr lang="ko-KR" altLang="en-US" sz="3400" dirty="0">
              <a:solidFill>
                <a:srgbClr val="00FF00"/>
              </a:solidFill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5" y="263818"/>
            <a:ext cx="1653518" cy="82781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960" y="200187"/>
            <a:ext cx="2562940" cy="70596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961503" y="20257047"/>
            <a:ext cx="6941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*</a:t>
            </a:r>
            <a:r>
              <a:rPr lang="ko-KR" altLang="en-US" sz="2400" dirty="0" smtClean="0">
                <a:solidFill>
                  <a:schemeClr val="bg1">
                    <a:lumMod val="65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서류 전형에 통과한 면접 대상자에게는 개별 연락</a:t>
            </a:r>
            <a:endParaRPr lang="en-US" altLang="ko-KR" sz="2400" dirty="0" smtClean="0">
              <a:solidFill>
                <a:schemeClr val="bg1">
                  <a:lumMod val="65000"/>
                </a:schemeClr>
              </a:solidFill>
              <a:latin typeface="a고딕13" panose="02020600000000000000" pitchFamily="18" charset="-127"/>
              <a:ea typeface="a고딕13" panose="02020600000000000000" pitchFamily="18" charset="-127"/>
            </a:endParaRPr>
          </a:p>
          <a:p>
            <a:r>
              <a:rPr lang="en-US" altLang="ko-KR" sz="2400" dirty="0" smtClean="0">
                <a:solidFill>
                  <a:srgbClr val="00FF0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 </a:t>
            </a:r>
            <a:r>
              <a:rPr lang="ko-KR" altLang="en-US" sz="2400" dirty="0" smtClean="0">
                <a:solidFill>
                  <a:srgbClr val="00FF0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면접 일자는 </a:t>
            </a:r>
            <a:r>
              <a:rPr lang="en-US" altLang="ko-KR" sz="2400" dirty="0" smtClean="0">
                <a:solidFill>
                  <a:srgbClr val="00FF0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3</a:t>
            </a:r>
            <a:r>
              <a:rPr lang="ko-KR" altLang="en-US" sz="2400" dirty="0" smtClean="0">
                <a:solidFill>
                  <a:srgbClr val="00FF0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월</a:t>
            </a:r>
            <a:r>
              <a:rPr lang="en-US" altLang="ko-KR" sz="2400" dirty="0" smtClean="0">
                <a:solidFill>
                  <a:srgbClr val="00FF0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7 ~ 8</a:t>
            </a:r>
            <a:r>
              <a:rPr lang="ko-KR" altLang="en-US" sz="2400" dirty="0" smtClean="0">
                <a:solidFill>
                  <a:srgbClr val="00FF0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일</a:t>
            </a:r>
            <a:endParaRPr lang="ko-KR" altLang="en-US" sz="2400" dirty="0">
              <a:solidFill>
                <a:srgbClr val="00FF00"/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492805" y="14331259"/>
            <a:ext cx="295650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dirty="0" smtClean="0">
                <a:solidFill>
                  <a:schemeClr val="bg1">
                    <a:lumMod val="95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      서울대학교 </a:t>
            </a:r>
            <a:endParaRPr lang="en-US" altLang="ko-KR" sz="2800" dirty="0" smtClean="0">
              <a:solidFill>
                <a:schemeClr val="bg1">
                  <a:lumMod val="95000"/>
                </a:schemeClr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800" dirty="0" smtClean="0">
                <a:solidFill>
                  <a:schemeClr val="bg1">
                    <a:lumMod val="95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   </a:t>
            </a:r>
            <a:r>
              <a:rPr lang="ko-KR" altLang="en-US" sz="2800" dirty="0" err="1" smtClean="0">
                <a:solidFill>
                  <a:schemeClr val="bg1">
                    <a:lumMod val="95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멘토링단체</a:t>
            </a:r>
            <a:r>
              <a:rPr lang="ko-KR" altLang="en-US" sz="2800" dirty="0" smtClean="0">
                <a:solidFill>
                  <a:schemeClr val="bg1">
                    <a:lumMod val="95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endParaRPr lang="en-US" altLang="ko-KR" sz="2800" dirty="0" smtClean="0">
              <a:solidFill>
                <a:schemeClr val="bg1">
                  <a:lumMod val="95000"/>
                </a:schemeClr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800" dirty="0" err="1" smtClean="0">
                <a:solidFill>
                  <a:srgbClr val="D3E1EC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드림멘토링</a:t>
            </a:r>
            <a:endParaRPr lang="ko-KR" altLang="en-US" sz="2400" dirty="0">
              <a:solidFill>
                <a:srgbClr val="D3E1EC"/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</p:txBody>
      </p:sp>
      <p:pic>
        <p:nvPicPr>
          <p:cNvPr id="117" name="그림 1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848" y="1281404"/>
            <a:ext cx="18000663" cy="14991023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3676253" y="2250918"/>
            <a:ext cx="41232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600" dirty="0" smtClean="0">
                <a:solidFill>
                  <a:srgbClr val="92D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다문화</a:t>
            </a:r>
            <a:r>
              <a:rPr lang="en-US" altLang="ko-KR" sz="2600" dirty="0" smtClean="0">
                <a:solidFill>
                  <a:srgbClr val="92D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·</a:t>
            </a:r>
            <a:r>
              <a:rPr lang="ko-KR" altLang="en-US" sz="2600" dirty="0" smtClean="0">
                <a:solidFill>
                  <a:srgbClr val="92D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저소득층 </a:t>
            </a:r>
            <a:r>
              <a:rPr lang="ko-KR" altLang="en-US" sz="2600" dirty="0" smtClean="0">
                <a:solidFill>
                  <a:schemeClr val="bg1">
                    <a:lumMod val="75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가정 등 </a:t>
            </a:r>
            <a:endParaRPr lang="en-US" altLang="ko-KR" sz="2600" dirty="0" smtClean="0">
              <a:solidFill>
                <a:schemeClr val="bg1">
                  <a:lumMod val="75000"/>
                </a:schemeClr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  <a:p>
            <a:r>
              <a:rPr lang="ko-KR" altLang="en-US" sz="2600" dirty="0" smtClean="0">
                <a:solidFill>
                  <a:schemeClr val="bg1">
                    <a:lumMod val="75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  취약계층 청소년들과의 </a:t>
            </a:r>
            <a:endParaRPr lang="en-US" altLang="ko-KR" sz="2600" dirty="0" smtClean="0">
              <a:solidFill>
                <a:schemeClr val="bg1">
                  <a:lumMod val="75000"/>
                </a:schemeClr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  <a:p>
            <a:r>
              <a:rPr lang="ko-KR" altLang="en-US" sz="2600" dirty="0" smtClean="0">
                <a:solidFill>
                  <a:schemeClr val="bg1">
                    <a:lumMod val="75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      </a:t>
            </a:r>
            <a:r>
              <a:rPr lang="ko-KR" altLang="en-US" sz="2600" dirty="0" smtClean="0">
                <a:solidFill>
                  <a:srgbClr val="92D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멘토링 활동을 통해</a:t>
            </a:r>
            <a:endParaRPr lang="en-US" altLang="ko-KR" sz="2600" dirty="0" smtClean="0">
              <a:solidFill>
                <a:srgbClr val="92D050"/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  <a:p>
            <a:r>
              <a:rPr lang="ko-KR" altLang="en-US" sz="2600" dirty="0" smtClean="0">
                <a:solidFill>
                  <a:srgbClr val="92D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          상호 성장</a:t>
            </a:r>
            <a:r>
              <a:rPr lang="ko-KR" altLang="en-US" sz="2600" dirty="0" smtClean="0">
                <a:solidFill>
                  <a:schemeClr val="bg1">
                    <a:lumMod val="75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하고자 하는 </a:t>
            </a:r>
            <a:endParaRPr lang="en-US" altLang="ko-KR" sz="2600" dirty="0" smtClean="0">
              <a:solidFill>
                <a:schemeClr val="bg1">
                  <a:lumMod val="75000"/>
                </a:schemeClr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  <a:p>
            <a:r>
              <a:rPr lang="ko-KR" altLang="en-US" sz="2600" dirty="0" smtClean="0">
                <a:solidFill>
                  <a:schemeClr val="bg1">
                    <a:lumMod val="75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             </a:t>
            </a:r>
            <a:r>
              <a:rPr lang="ko-KR" altLang="en-US" sz="2600" dirty="0" smtClean="0">
                <a:solidFill>
                  <a:srgbClr val="92D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대학</a:t>
            </a:r>
            <a:r>
              <a:rPr lang="en-US" altLang="ko-KR" sz="2600" dirty="0" smtClean="0">
                <a:solidFill>
                  <a:srgbClr val="92D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(</a:t>
            </a:r>
            <a:r>
              <a:rPr lang="ko-KR" altLang="en-US" sz="2600" dirty="0" smtClean="0">
                <a:solidFill>
                  <a:srgbClr val="92D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원</a:t>
            </a:r>
            <a:r>
              <a:rPr lang="en-US" altLang="ko-KR" sz="2600" dirty="0" smtClean="0">
                <a:solidFill>
                  <a:srgbClr val="92D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)</a:t>
            </a:r>
            <a:r>
              <a:rPr lang="ko-KR" altLang="en-US" sz="2600" dirty="0" smtClean="0">
                <a:solidFill>
                  <a:srgbClr val="92D050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생</a:t>
            </a:r>
            <a:r>
              <a:rPr lang="ko-KR" altLang="en-US" sz="2600" dirty="0" smtClean="0">
                <a:solidFill>
                  <a:schemeClr val="bg1">
                    <a:lumMod val="75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들을 </a:t>
            </a:r>
            <a:endParaRPr lang="en-US" altLang="ko-KR" sz="2600" dirty="0" smtClean="0">
              <a:solidFill>
                <a:schemeClr val="bg1">
                  <a:lumMod val="75000"/>
                </a:schemeClr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  <a:p>
            <a:r>
              <a:rPr lang="en-US" altLang="ko-KR" sz="2600" dirty="0">
                <a:solidFill>
                  <a:schemeClr val="bg1">
                    <a:lumMod val="75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sz="2600" dirty="0" smtClean="0">
                <a:solidFill>
                  <a:schemeClr val="bg1">
                    <a:lumMod val="75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              </a:t>
            </a:r>
            <a:r>
              <a:rPr lang="ko-KR" altLang="en-US" sz="2600" dirty="0" smtClean="0">
                <a:solidFill>
                  <a:schemeClr val="bg1">
                    <a:lumMod val="75000"/>
                  </a:schemeClr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모집합니다</a:t>
            </a:r>
            <a:endParaRPr lang="ko-KR" altLang="en-US" sz="2600" dirty="0">
              <a:solidFill>
                <a:schemeClr val="bg1">
                  <a:lumMod val="75000"/>
                </a:schemeClr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32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931</TotalTime>
  <Words>231</Words>
  <Application>Microsoft Office PowerPoint</Application>
  <PresentationFormat>사용자 지정</PresentationFormat>
  <Paragraphs>133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a고딕13</vt:lpstr>
      <vt:lpstr>a고딕15</vt:lpstr>
      <vt:lpstr>a고딕17</vt:lpstr>
      <vt:lpstr>맑은 고딕</vt:lpstr>
      <vt:lpstr>타이포_꾸미기 입체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max s</dc:creator>
  <cp:lastModifiedBy>max s</cp:lastModifiedBy>
  <cp:revision>216</cp:revision>
  <dcterms:created xsi:type="dcterms:W3CDTF">2015-11-04T08:04:20Z</dcterms:created>
  <dcterms:modified xsi:type="dcterms:W3CDTF">2017-02-21T13:25:09Z</dcterms:modified>
</cp:coreProperties>
</file>