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6858000" cy="9144000"/>
  <p:defaultTextStyle>
    <a:defPPr>
      <a:defRPr lang="ko-KR"/>
    </a:defPPr>
    <a:lvl1pPr marL="0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675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351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025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8701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376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051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7725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7400" algn="l" defTabSz="2479351" rtl="0" eaLnBrk="1" latinLnBrk="1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94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33"/>
    <a:srgbClr val="FF00FF"/>
    <a:srgbClr val="66FF99"/>
    <a:srgbClr val="FFFF99"/>
    <a:srgbClr val="006600"/>
    <a:srgbClr val="EAF6F2"/>
    <a:srgbClr val="DBE9E4"/>
    <a:srgbClr val="003300"/>
    <a:srgbClr val="CBD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2676" y="78"/>
      </p:cViewPr>
      <p:guideLst>
        <p:guide orient="horz" pos="9694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6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2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5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48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5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74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21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44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80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4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26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h0.redbubble.net/image.14856451.4137/sticker,375x3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146">
            <a:off x="16443254" y="23789161"/>
            <a:ext cx="6257786" cy="60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ata3.whicdn.com/images/44879169/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922">
            <a:off x="16110384" y="1713693"/>
            <a:ext cx="3571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rononsticker.com/images/2013/09/14/VINTAGE%20BEER%20BEAR%20DEER%20T%20SHIRT%20STIC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587">
            <a:off x="4698965" y="3088076"/>
            <a:ext cx="2865612" cy="27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h0.redbubble.net/image.13641815.4580/sticker,375x3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58">
            <a:off x="3672760" y="26016390"/>
            <a:ext cx="3889315" cy="37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c.mogicons.com/l/santa-claus-like-34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832" y="22982341"/>
            <a:ext cx="1933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kasekraft.com/wp-content/uploads/2015/04/Soccer-Bal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5" y="16146371"/>
            <a:ext cx="4488573" cy="57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h1.redbubble.net/image.12791352.9370/sticker,375x360.u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5701">
            <a:off x="9523104" y="399900"/>
            <a:ext cx="3936122" cy="377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h0.redbubble.net/image.53070576.4334/sticker,375x360.u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153">
            <a:off x="96130" y="436468"/>
            <a:ext cx="4544820" cy="43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h0.redbubble.net/image.90080944.9337/sticker,375x360.u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200">
            <a:off x="849878" y="20359422"/>
            <a:ext cx="4418398" cy="42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444201">
            <a:off x="13303588" y="9537539"/>
            <a:ext cx="5582663" cy="1328023"/>
          </a:xfrm>
          <a:prstGeom prst="roundRect">
            <a:avLst/>
          </a:prstGeom>
          <a:solidFill>
            <a:srgbClr val="CC330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Rounded-Black" panose="020B0A00000000000000" pitchFamily="34" charset="0"/>
              </a:rPr>
              <a:t>LANDVIBE</a:t>
            </a:r>
            <a:endParaRPr lang="ko-KR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elveticaRounded-Black" panose="020B0A00000000000000" pitchFamily="34" charset="0"/>
            </a:endParaRPr>
          </a:p>
        </p:txBody>
      </p:sp>
      <p:pic>
        <p:nvPicPr>
          <p:cNvPr id="1052" name="Picture 28" descr="https://www.90daykorean.com/wp-content/uploads/2015/04/Tub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336" y="26936381"/>
            <a:ext cx="3295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1.bp.blogspot.com/-NGO28BJdLgQ/VDlySfpEpEI/AAAAAAAAZXg/PxccDLQ6AVA/s1600/emot_047_x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458" y="27377536"/>
            <a:ext cx="21050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mblogthumb2.phinf.naver.net/20140128_269/sera3424_1390847325246nWbjv_PNG/%BD%E1%B8%D3%BD%BA%C5%E4%B8%AE6.png?type=w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550" y="25467276"/>
            <a:ext cx="24193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2.bp.blogspot.com/-l6S52FpnLxw/VR15g9eMjQI/AAAAAAAAaoA/r8tiwcmqRlc/s1600/emot_027_x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568">
            <a:off x="18418771" y="2199485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 rot="21409625">
            <a:off x="4875759" y="11616089"/>
            <a:ext cx="15069368" cy="4061966"/>
          </a:xfrm>
          <a:prstGeom prst="roundRect">
            <a:avLst>
              <a:gd name="adj" fmla="val 12969"/>
            </a:avLst>
          </a:prstGeom>
          <a:noFill/>
          <a:ln w="1270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900" b="1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002060"/>
                  </a:outerShdw>
                </a:effectLst>
                <a:latin typeface="210 선물상자 B" panose="02020603020101020101" pitchFamily="18" charset="-127"/>
                <a:ea typeface="210 선물상자 B" panose="02020603020101020101" pitchFamily="18" charset="-127"/>
              </a:rPr>
              <a:t>감성일일호프</a:t>
            </a:r>
            <a:endParaRPr lang="ko-KR" altLang="en-US" sz="239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002060"/>
                </a:outerShdw>
              </a:effectLst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</p:txBody>
      </p:sp>
      <p:pic>
        <p:nvPicPr>
          <p:cNvPr id="1060" name="Picture 36" descr="http://ih1.redbubble.net/image.14850488.0671/sticker,375x36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657">
            <a:off x="-159585" y="22614433"/>
            <a:ext cx="4212676" cy="40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finnmccoolschicago.com/images/star-specials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242">
            <a:off x="3580903" y="22516601"/>
            <a:ext cx="2800472" cy="26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ih1.redbubble.net/image.14054067.2072/sticker,375x360.u2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120">
            <a:off x="540673" y="4879519"/>
            <a:ext cx="3571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36.media.tumblr.com/93f1a2c41d5701b7bc54a9b87d074bc3/tumblr_mp7a69gn041qduz1xo1_40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46" y="211457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ih1.redbubble.net/image.16575065.2964/sticker,375x360.u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909">
            <a:off x="4371377" y="224115"/>
            <a:ext cx="2482233" cy="23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devstickers.com/assets/img/pro/8hlm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263">
            <a:off x="6960979" y="192817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www.ewalls-s.com/wp-content/uploads/2012/11/393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664">
            <a:off x="613932" y="862791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img.ffffound.com/static-data/assets/6/d2e800462004e43312a5a44feacae6025bf50bcb_m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812">
            <a:off x="376163" y="11470479"/>
            <a:ext cx="2619815" cy="25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://ih0.redbubble.net/image.13238528.2660/sticker,375x360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877">
            <a:off x="13960930" y="430055"/>
            <a:ext cx="3084353" cy="29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4" descr="https://d21ii91i3y6o6h.cloudfront.net/gallery_images/from_proof/1312/large/1400273161/beer-cheers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996">
            <a:off x="5349565" y="10193342"/>
            <a:ext cx="3282613" cy="25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ih0.redbubble.net/image.22778966.8454/sticker,375x360.u2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255">
            <a:off x="124518" y="25548030"/>
            <a:ext cx="4040876" cy="38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ih0.redbubble.net/image.15166841.8152/sticker,375x360.u7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153">
            <a:off x="17047952" y="3491623"/>
            <a:ext cx="4439334" cy="42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ih1.redbubble.net/image.74427916.0647/sticker,375x360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518">
            <a:off x="8306762" y="26088888"/>
            <a:ext cx="3571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ih0.redbubble.net/image.4977013.3269/sticker,375x360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7605">
            <a:off x="5644200" y="24482141"/>
            <a:ext cx="3571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 rot="20880862">
            <a:off x="4680040" y="7913398"/>
            <a:ext cx="10653024" cy="3902234"/>
            <a:chOff x="5576663" y="9933864"/>
            <a:chExt cx="10653024" cy="3902234"/>
          </a:xfrm>
        </p:grpSpPr>
        <p:sp>
          <p:nvSpPr>
            <p:cNvPr id="6" name="TextBox 5"/>
            <p:cNvSpPr txBox="1"/>
            <p:nvPr/>
          </p:nvSpPr>
          <p:spPr>
            <a:xfrm rot="21208567">
              <a:off x="5576663" y="10259215"/>
              <a:ext cx="52558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0" dirty="0" smtClean="0">
                  <a:solidFill>
                    <a:schemeClr val="bg1"/>
                  </a:solidFill>
                  <a:latin typeface="210 선물상자 B" panose="02020603020101020101" pitchFamily="18" charset="-127"/>
                  <a:ea typeface="210 선물상자 B" panose="02020603020101020101" pitchFamily="18" charset="-127"/>
                </a:rPr>
                <a:t>컴퓨터공학과</a:t>
              </a:r>
              <a:endParaRPr lang="ko-KR" altLang="en-US" sz="8000" dirty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818613">
              <a:off x="9072200" y="10902280"/>
              <a:ext cx="164425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600" dirty="0" smtClean="0">
                  <a:solidFill>
                    <a:schemeClr val="bg1"/>
                  </a:solidFill>
                  <a:latin typeface="210 선물상자 B" panose="02020603020101020101" pitchFamily="18" charset="-127"/>
                  <a:ea typeface="210 선물상자 B" panose="02020603020101020101" pitchFamily="18" charset="-127"/>
                </a:rPr>
                <a:t>땅</a:t>
              </a:r>
              <a:endParaRPr lang="ko-KR" altLang="en-US" sz="16600" dirty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73742">
              <a:off x="10580201" y="9933864"/>
              <a:ext cx="164425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600" dirty="0" smtClean="0">
                  <a:solidFill>
                    <a:schemeClr val="bg1"/>
                  </a:solidFill>
                  <a:latin typeface="210 선물상자 B" panose="02020603020101020101" pitchFamily="18" charset="-127"/>
                  <a:ea typeface="210 선물상자 B" panose="02020603020101020101" pitchFamily="18" charset="-127"/>
                </a:rPr>
                <a:t>울</a:t>
              </a:r>
              <a:endParaRPr lang="ko-KR" altLang="en-US" sz="16600" dirty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1411453">
              <a:off x="11847813" y="11189220"/>
              <a:ext cx="164425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600" dirty="0" err="1" smtClean="0">
                  <a:solidFill>
                    <a:schemeClr val="bg1"/>
                  </a:solidFill>
                  <a:latin typeface="210 선물상자 B" panose="02020603020101020101" pitchFamily="18" charset="-127"/>
                  <a:ea typeface="210 선물상자 B" panose="02020603020101020101" pitchFamily="18" charset="-127"/>
                </a:rPr>
                <a:t>림</a:t>
              </a:r>
              <a:endParaRPr lang="ko-KR" altLang="en-US" sz="16600" dirty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 rot="1224180">
              <a:off x="12104840" y="10591659"/>
              <a:ext cx="412484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8000" dirty="0">
                  <a:solidFill>
                    <a:schemeClr val="bg1"/>
                  </a:solidFill>
                  <a:latin typeface="210 선물상자 B" panose="02020603020101020101" pitchFamily="18" charset="-127"/>
                  <a:ea typeface="210 선물상자 B" panose="02020603020101020101" pitchFamily="18" charset="-127"/>
                </a:rPr>
                <a:t>축구동아리</a:t>
              </a:r>
            </a:p>
          </p:txBody>
        </p:sp>
      </p:grpSp>
      <p:pic>
        <p:nvPicPr>
          <p:cNvPr id="1092" name="Picture 68" descr="http://ih0.redbubble.net/image.33491474.5632/sticker,375x360.u1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941">
            <a:off x="15499656" y="25062170"/>
            <a:ext cx="2101043" cy="20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4604478" y="16027372"/>
            <a:ext cx="135850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5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`15.11.27  </a:t>
            </a:r>
            <a:r>
              <a:rPr lang="ko-KR" altLang="en-US" sz="115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금 </a:t>
            </a:r>
            <a:r>
              <a:rPr lang="en-US" altLang="ko-KR" sz="115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7PM</a:t>
            </a:r>
            <a:endParaRPr lang="ko-KR" altLang="en-US" sz="11500" dirty="0">
              <a:solidFill>
                <a:schemeClr val="bg1"/>
              </a:solidFill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 rot="21415091">
            <a:off x="9385906" y="17679462"/>
            <a:ext cx="99553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8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“</a:t>
            </a:r>
            <a:r>
              <a:rPr lang="ko-KR" altLang="en-US" sz="138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후문 </a:t>
            </a:r>
            <a:r>
              <a:rPr lang="ko-KR" altLang="en-US" sz="13800" dirty="0" smtClean="0">
                <a:solidFill>
                  <a:srgbClr val="FFFF00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아프리카</a:t>
            </a:r>
            <a:r>
              <a:rPr lang="en-US" altLang="ko-KR" sz="138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”</a:t>
            </a:r>
            <a:endParaRPr lang="ko-KR" altLang="en-US" sz="13800" dirty="0">
              <a:solidFill>
                <a:schemeClr val="bg1"/>
              </a:solidFill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</p:txBody>
      </p:sp>
      <p:pic>
        <p:nvPicPr>
          <p:cNvPr id="1096" name="Picture 72" descr="http://blogs.ubc.ca/josephlee/files/2013/09/sticker375x360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07" y="23747876"/>
            <a:ext cx="2070949" cy="19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devstickers.com/assets/img/pro/0jwf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835" y="23098770"/>
            <a:ext cx="2212995" cy="22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ih1.redbubble.net/image.67934566.2009/sticker,375x360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856" y="266088"/>
            <a:ext cx="1651937" cy="158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ih1.redbubble.net/image.11295551.2126/sticker,375x360.u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914" y="23680633"/>
            <a:ext cx="2705759" cy="25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http://ih1.redbubble.net/image.12668429.5343/sticker,375x360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3018">
            <a:off x="18561873" y="3692"/>
            <a:ext cx="3571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ih1.redbubble.net/image.12818865.9819/sticker,375x360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731" y="275413"/>
            <a:ext cx="2375361" cy="22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://icons.iconarchive.com/icons/sonya/swarm/256/Beer-icon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620" y="14025862"/>
            <a:ext cx="1580001" cy="15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 rot="21109371">
            <a:off x="7326516" y="6350730"/>
            <a:ext cx="39280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3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INHA</a:t>
            </a:r>
            <a:endParaRPr lang="ko-KR" altLang="en-US" sz="11500" dirty="0">
              <a:ln w="9525">
                <a:noFill/>
                <a:prstDash val="solid"/>
              </a:ln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</p:txBody>
      </p:sp>
      <p:pic>
        <p:nvPicPr>
          <p:cNvPr id="1110" name="Picture 86" descr="http://ih1.redbubble.net/image.35795026.8809/sticker,375x360.u3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690">
            <a:off x="18934386" y="19919645"/>
            <a:ext cx="2246465" cy="21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5244" y="14699463"/>
            <a:ext cx="193654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지구는</a:t>
            </a:r>
            <a:endParaRPr lang="en-US" altLang="ko-KR" sz="4400" dirty="0" smtClean="0">
              <a:solidFill>
                <a:schemeClr val="bg1"/>
              </a:solidFill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코딩과</a:t>
            </a:r>
            <a:endParaRPr lang="en-US" altLang="ko-KR" sz="4400" dirty="0" smtClean="0">
              <a:solidFill>
                <a:schemeClr val="bg1"/>
              </a:solidFill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축구가</a:t>
            </a:r>
            <a:endParaRPr lang="en-US" altLang="ko-KR" sz="4400" dirty="0" smtClean="0">
              <a:solidFill>
                <a:schemeClr val="bg1"/>
              </a:solidFill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4400" dirty="0" smtClean="0">
                <a:solidFill>
                  <a:schemeClr val="bg1"/>
                </a:solidFill>
                <a:latin typeface="210 선물상자 B" panose="02020603020101020101" pitchFamily="18" charset="-127"/>
                <a:ea typeface="210 선물상자 B" panose="02020603020101020101" pitchFamily="18" charset="-127"/>
              </a:rPr>
              <a:t>지킨다</a:t>
            </a:r>
            <a:endParaRPr lang="en-US" altLang="ko-KR" sz="4400" dirty="0" smtClean="0">
              <a:solidFill>
                <a:schemeClr val="bg1"/>
              </a:solidFill>
              <a:latin typeface="210 선물상자 B" panose="02020603020101020101" pitchFamily="18" charset="-127"/>
              <a:ea typeface="210 선물상자 B" panose="02020603020101020101" pitchFamily="18" charset="-127"/>
            </a:endParaRPr>
          </a:p>
        </p:txBody>
      </p:sp>
      <p:pic>
        <p:nvPicPr>
          <p:cNvPr id="1026" name="Picture 2" descr="http://ih1.redbubble.net/image.84194207.8845/sticker,375x360.u3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56">
            <a:off x="422437" y="20684298"/>
            <a:ext cx="1742158" cy="16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20</Words>
  <Application>Microsoft Office PowerPoint</Application>
  <PresentationFormat>사용자 지정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210 선물상자 B</vt:lpstr>
      <vt:lpstr>맑은 고딕</vt:lpstr>
      <vt:lpstr>Arial</vt:lpstr>
      <vt:lpstr>Calibri</vt:lpstr>
      <vt:lpstr>Calibri Light</vt:lpstr>
      <vt:lpstr>HelveticaRounded-Black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109</cp:revision>
  <dcterms:created xsi:type="dcterms:W3CDTF">2015-11-04T08:04:20Z</dcterms:created>
  <dcterms:modified xsi:type="dcterms:W3CDTF">2015-11-20T09:15:17Z</dcterms:modified>
</cp:coreProperties>
</file>