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3" r:id="rId3"/>
    <p:sldId id="267" r:id="rId4"/>
    <p:sldId id="271" r:id="rId5"/>
    <p:sldId id="274" r:id="rId6"/>
    <p:sldId id="264" r:id="rId7"/>
    <p:sldId id="265" r:id="rId8"/>
    <p:sldId id="266" r:id="rId9"/>
  </p:sldIdLst>
  <p:sldSz cx="15119350" cy="21383625"/>
  <p:notesSz cx="6858000" cy="9144000"/>
  <p:defaultTextStyle>
    <a:defPPr>
      <a:defRPr lang="ko-KR"/>
    </a:defPPr>
    <a:lvl1pPr marL="0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1pPr>
    <a:lvl2pPr marL="876041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2pPr>
    <a:lvl3pPr marL="1752082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3pPr>
    <a:lvl4pPr marL="2628123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4pPr>
    <a:lvl5pPr marL="3504164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5pPr>
    <a:lvl6pPr marL="4380205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6pPr>
    <a:lvl7pPr marL="5256246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7pPr>
    <a:lvl8pPr marL="6132286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8pPr>
    <a:lvl9pPr marL="7008327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E72"/>
    <a:srgbClr val="F0CC78"/>
    <a:srgbClr val="FA2348"/>
    <a:srgbClr val="161D39"/>
    <a:srgbClr val="F9C939"/>
    <a:srgbClr val="EE073F"/>
    <a:srgbClr val="E4074C"/>
    <a:srgbClr val="D80853"/>
    <a:srgbClr val="E3064B"/>
    <a:srgbClr val="DA0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0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290" y="-1003"/>
      </p:cViewPr>
      <p:guideLst>
        <p:guide orient="horz" pos="6735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867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32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60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92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47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07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37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246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24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3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143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A10D-45D9-4664-9944-67EDEAC51C0C}" type="datetimeFigureOut">
              <a:rPr lang="ko-KR" altLang="en-US" smtClean="0"/>
              <a:t>2018-06-21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61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1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1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TextBox 695">
            <a:extLst>
              <a:ext uri="{FF2B5EF4-FFF2-40B4-BE49-F238E27FC236}">
                <a16:creationId xmlns:a16="http://schemas.microsoft.com/office/drawing/2014/main" id="{5B4918A6-7A99-4085-9006-827FBA24387E}"/>
              </a:ext>
            </a:extLst>
          </p:cNvPr>
          <p:cNvSpPr txBox="1"/>
          <p:nvPr/>
        </p:nvSpPr>
        <p:spPr>
          <a:xfrm>
            <a:off x="-85741" y="16396611"/>
            <a:ext cx="5229225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0" dirty="0">
                <a:solidFill>
                  <a:srgbClr val="D80853"/>
                </a:solidFill>
                <a:latin typeface="Helvetica75" panose="020B0800000000000000" pitchFamily="34" charset="0"/>
              </a:rPr>
              <a:t>H</a:t>
            </a:r>
            <a:endParaRPr lang="ko-KR" altLang="en-US" sz="66000" dirty="0">
              <a:solidFill>
                <a:srgbClr val="D80853"/>
              </a:solidFill>
              <a:latin typeface="Helvetica75" panose="020B0800000000000000" pitchFamily="34" charset="0"/>
            </a:endParaRPr>
          </a:p>
        </p:txBody>
      </p:sp>
      <p:sp>
        <p:nvSpPr>
          <p:cNvPr id="695" name="TextBox 694">
            <a:extLst>
              <a:ext uri="{FF2B5EF4-FFF2-40B4-BE49-F238E27FC236}">
                <a16:creationId xmlns:a16="http://schemas.microsoft.com/office/drawing/2014/main" id="{DCE37141-C72A-4696-8CE7-0AF2EC502539}"/>
              </a:ext>
            </a:extLst>
          </p:cNvPr>
          <p:cNvSpPr txBox="1"/>
          <p:nvPr/>
        </p:nvSpPr>
        <p:spPr>
          <a:xfrm>
            <a:off x="-85736" y="15331696"/>
            <a:ext cx="5229225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0" dirty="0">
                <a:solidFill>
                  <a:srgbClr val="E4074C"/>
                </a:solidFill>
                <a:latin typeface="Helvetica75" panose="020B0800000000000000" pitchFamily="34" charset="0"/>
              </a:rPr>
              <a:t>H</a:t>
            </a:r>
            <a:endParaRPr lang="ko-KR" altLang="en-US" sz="66000" dirty="0">
              <a:solidFill>
                <a:srgbClr val="E4074C"/>
              </a:solidFill>
              <a:latin typeface="Helvetica75" panose="020B0800000000000000" pitchFamily="34" charset="0"/>
            </a:endParaRPr>
          </a:p>
        </p:txBody>
      </p:sp>
      <p:sp>
        <p:nvSpPr>
          <p:cNvPr id="694" name="TextBox 693">
            <a:extLst>
              <a:ext uri="{FF2B5EF4-FFF2-40B4-BE49-F238E27FC236}">
                <a16:creationId xmlns:a16="http://schemas.microsoft.com/office/drawing/2014/main" id="{87BD1F3B-0DF5-4DFE-8A7F-96E491ED4FC3}"/>
              </a:ext>
            </a:extLst>
          </p:cNvPr>
          <p:cNvSpPr txBox="1"/>
          <p:nvPr/>
        </p:nvSpPr>
        <p:spPr>
          <a:xfrm>
            <a:off x="-85731" y="14289491"/>
            <a:ext cx="5229225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0" dirty="0">
                <a:solidFill>
                  <a:srgbClr val="EE073F"/>
                </a:solidFill>
                <a:latin typeface="Helvetica75" panose="020B0800000000000000" pitchFamily="34" charset="0"/>
              </a:rPr>
              <a:t>H</a:t>
            </a:r>
            <a:endParaRPr lang="ko-KR" altLang="en-US" sz="66000" dirty="0">
              <a:solidFill>
                <a:srgbClr val="EE073F"/>
              </a:solidFill>
              <a:latin typeface="Helvetica75" panose="020B0800000000000000" pitchFamily="34" charset="0"/>
            </a:endParaRPr>
          </a:p>
        </p:txBody>
      </p:sp>
      <p:grpSp>
        <p:nvGrpSpPr>
          <p:cNvPr id="638" name="그룹 637">
            <a:extLst>
              <a:ext uri="{FF2B5EF4-FFF2-40B4-BE49-F238E27FC236}">
                <a16:creationId xmlns:a16="http://schemas.microsoft.com/office/drawing/2014/main" id="{8C24247A-091C-432D-9EDE-CDC64C65597D}"/>
              </a:ext>
            </a:extLst>
          </p:cNvPr>
          <p:cNvGrpSpPr/>
          <p:nvPr/>
        </p:nvGrpSpPr>
        <p:grpSpPr>
          <a:xfrm>
            <a:off x="-85726" y="13169151"/>
            <a:ext cx="15290802" cy="15309712"/>
            <a:chOff x="-85725" y="2657475"/>
            <a:chExt cx="15290802" cy="15309712"/>
          </a:xfrm>
        </p:grpSpPr>
        <p:sp>
          <p:nvSpPr>
            <p:cNvPr id="639" name="TextBox 638">
              <a:extLst>
                <a:ext uri="{FF2B5EF4-FFF2-40B4-BE49-F238E27FC236}">
                  <a16:creationId xmlns:a16="http://schemas.microsoft.com/office/drawing/2014/main" id="{94841B2C-35EC-4DE9-92AA-7C43E8AD3773}"/>
                </a:ext>
              </a:extLst>
            </p:cNvPr>
            <p:cNvSpPr txBox="1"/>
            <p:nvPr/>
          </p:nvSpPr>
          <p:spPr>
            <a:xfrm>
              <a:off x="-85725" y="2657475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E5084D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E5084D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40" name="TextBox 639">
              <a:extLst>
                <a:ext uri="{FF2B5EF4-FFF2-40B4-BE49-F238E27FC236}">
                  <a16:creationId xmlns:a16="http://schemas.microsoft.com/office/drawing/2014/main" id="{43C5A4E9-C709-483B-A010-4F31F78FD3A5}"/>
                </a:ext>
              </a:extLst>
            </p:cNvPr>
            <p:cNvSpPr txBox="1"/>
            <p:nvPr/>
          </p:nvSpPr>
          <p:spPr>
            <a:xfrm>
              <a:off x="9975852" y="7410451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E5084D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E5084D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41" name="TextBox 640">
              <a:extLst>
                <a:ext uri="{FF2B5EF4-FFF2-40B4-BE49-F238E27FC236}">
                  <a16:creationId xmlns:a16="http://schemas.microsoft.com/office/drawing/2014/main" id="{29804CC3-69FA-4893-84A4-E12B11ACE055}"/>
                </a:ext>
              </a:extLst>
            </p:cNvPr>
            <p:cNvSpPr txBox="1"/>
            <p:nvPr/>
          </p:nvSpPr>
          <p:spPr>
            <a:xfrm>
              <a:off x="4945062" y="4948238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E5084D"/>
                  </a:solidFill>
                  <a:latin typeface="Helvetica75" panose="020B0800000000000000" pitchFamily="34" charset="0"/>
                </a:rPr>
                <a:t>U</a:t>
              </a:r>
              <a:endParaRPr lang="ko-KR" altLang="en-US" sz="66000" dirty="0">
                <a:solidFill>
                  <a:srgbClr val="E5084D"/>
                </a:solidFill>
                <a:latin typeface="Helvetica75" panose="020B0800000000000000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10521B2-4E3B-4DE9-BE93-FECEB7B01B3C}"/>
              </a:ext>
            </a:extLst>
          </p:cNvPr>
          <p:cNvGrpSpPr/>
          <p:nvPr/>
        </p:nvGrpSpPr>
        <p:grpSpPr>
          <a:xfrm>
            <a:off x="-85726" y="12108472"/>
            <a:ext cx="15290802" cy="15309712"/>
            <a:chOff x="-85725" y="2657475"/>
            <a:chExt cx="15290802" cy="1530971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43EA6B-B66F-4FC0-ACAF-A6F5386A959B}"/>
                </a:ext>
              </a:extLst>
            </p:cNvPr>
            <p:cNvSpPr txBox="1"/>
            <p:nvPr/>
          </p:nvSpPr>
          <p:spPr>
            <a:xfrm>
              <a:off x="-85725" y="2657475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F60C3D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F60C3D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36" name="TextBox 635">
              <a:extLst>
                <a:ext uri="{FF2B5EF4-FFF2-40B4-BE49-F238E27FC236}">
                  <a16:creationId xmlns:a16="http://schemas.microsoft.com/office/drawing/2014/main" id="{026B7E14-A875-44D5-B237-A928AA54EE51}"/>
                </a:ext>
              </a:extLst>
            </p:cNvPr>
            <p:cNvSpPr txBox="1"/>
            <p:nvPr/>
          </p:nvSpPr>
          <p:spPr>
            <a:xfrm>
              <a:off x="9975852" y="7410451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F60C3D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F60C3D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37" name="TextBox 636">
              <a:extLst>
                <a:ext uri="{FF2B5EF4-FFF2-40B4-BE49-F238E27FC236}">
                  <a16:creationId xmlns:a16="http://schemas.microsoft.com/office/drawing/2014/main" id="{0CCB22F8-7AE5-4560-8C24-43596E8F01A4}"/>
                </a:ext>
              </a:extLst>
            </p:cNvPr>
            <p:cNvSpPr txBox="1"/>
            <p:nvPr/>
          </p:nvSpPr>
          <p:spPr>
            <a:xfrm>
              <a:off x="4945062" y="4948238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F60C3D"/>
                  </a:solidFill>
                  <a:latin typeface="Helvetica75" panose="020B0800000000000000" pitchFamily="34" charset="0"/>
                </a:rPr>
                <a:t>U</a:t>
              </a:r>
              <a:endParaRPr lang="ko-KR" altLang="en-US" sz="66000" dirty="0">
                <a:solidFill>
                  <a:srgbClr val="F60C3D"/>
                </a:solidFill>
                <a:latin typeface="Helvetica75" panose="020B0800000000000000" pitchFamily="34" charset="0"/>
              </a:endParaRPr>
            </a:p>
          </p:txBody>
        </p:sp>
      </p:grpSp>
      <p:grpSp>
        <p:nvGrpSpPr>
          <p:cNvPr id="642" name="그룹 641">
            <a:extLst>
              <a:ext uri="{FF2B5EF4-FFF2-40B4-BE49-F238E27FC236}">
                <a16:creationId xmlns:a16="http://schemas.microsoft.com/office/drawing/2014/main" id="{D20F7369-39C5-41F2-A80C-985BC3CC9998}"/>
              </a:ext>
            </a:extLst>
          </p:cNvPr>
          <p:cNvGrpSpPr/>
          <p:nvPr/>
        </p:nvGrpSpPr>
        <p:grpSpPr>
          <a:xfrm>
            <a:off x="-85726" y="10995044"/>
            <a:ext cx="15290802" cy="15309712"/>
            <a:chOff x="-85725" y="2657475"/>
            <a:chExt cx="15290802" cy="15309712"/>
          </a:xfrm>
        </p:grpSpPr>
        <p:sp>
          <p:nvSpPr>
            <p:cNvPr id="643" name="TextBox 642">
              <a:extLst>
                <a:ext uri="{FF2B5EF4-FFF2-40B4-BE49-F238E27FC236}">
                  <a16:creationId xmlns:a16="http://schemas.microsoft.com/office/drawing/2014/main" id="{5124BF88-0133-40F0-801F-0ECD6579AB19}"/>
                </a:ext>
              </a:extLst>
            </p:cNvPr>
            <p:cNvSpPr txBox="1"/>
            <p:nvPr/>
          </p:nvSpPr>
          <p:spPr>
            <a:xfrm>
              <a:off x="-85725" y="2657475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EE1157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EE1157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44" name="TextBox 643">
              <a:extLst>
                <a:ext uri="{FF2B5EF4-FFF2-40B4-BE49-F238E27FC236}">
                  <a16:creationId xmlns:a16="http://schemas.microsoft.com/office/drawing/2014/main" id="{4DCC7F9C-0DF1-4388-9FF7-A20C16D45CD1}"/>
                </a:ext>
              </a:extLst>
            </p:cNvPr>
            <p:cNvSpPr txBox="1"/>
            <p:nvPr/>
          </p:nvSpPr>
          <p:spPr>
            <a:xfrm>
              <a:off x="9975852" y="7410451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EE1157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EE1157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45" name="TextBox 644">
              <a:extLst>
                <a:ext uri="{FF2B5EF4-FFF2-40B4-BE49-F238E27FC236}">
                  <a16:creationId xmlns:a16="http://schemas.microsoft.com/office/drawing/2014/main" id="{98A86A79-63E4-49DD-908F-889F94DFD3AA}"/>
                </a:ext>
              </a:extLst>
            </p:cNvPr>
            <p:cNvSpPr txBox="1"/>
            <p:nvPr/>
          </p:nvSpPr>
          <p:spPr>
            <a:xfrm>
              <a:off x="4945062" y="4948238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EE1157"/>
                  </a:solidFill>
                  <a:latin typeface="Helvetica75" panose="020B0800000000000000" pitchFamily="34" charset="0"/>
                </a:rPr>
                <a:t>U</a:t>
              </a:r>
              <a:endParaRPr lang="ko-KR" altLang="en-US" sz="66000" dirty="0">
                <a:solidFill>
                  <a:srgbClr val="EE1157"/>
                </a:solidFill>
                <a:latin typeface="Helvetica75" panose="020B0800000000000000" pitchFamily="34" charset="0"/>
              </a:endParaRPr>
            </a:p>
          </p:txBody>
        </p:sp>
      </p:grpSp>
      <p:grpSp>
        <p:nvGrpSpPr>
          <p:cNvPr id="646" name="그룹 645">
            <a:extLst>
              <a:ext uri="{FF2B5EF4-FFF2-40B4-BE49-F238E27FC236}">
                <a16:creationId xmlns:a16="http://schemas.microsoft.com/office/drawing/2014/main" id="{EB07CAE9-BEA8-482D-8C4C-E850F41B0DA7}"/>
              </a:ext>
            </a:extLst>
          </p:cNvPr>
          <p:cNvGrpSpPr/>
          <p:nvPr/>
        </p:nvGrpSpPr>
        <p:grpSpPr>
          <a:xfrm>
            <a:off x="-85726" y="10064106"/>
            <a:ext cx="15290802" cy="15309712"/>
            <a:chOff x="-85725" y="2657475"/>
            <a:chExt cx="15290802" cy="15309712"/>
          </a:xfrm>
        </p:grpSpPr>
        <p:sp>
          <p:nvSpPr>
            <p:cNvPr id="647" name="TextBox 646">
              <a:extLst>
                <a:ext uri="{FF2B5EF4-FFF2-40B4-BE49-F238E27FC236}">
                  <a16:creationId xmlns:a16="http://schemas.microsoft.com/office/drawing/2014/main" id="{7E3AD694-8ABF-4034-832E-1E9E086DD4CD}"/>
                </a:ext>
              </a:extLst>
            </p:cNvPr>
            <p:cNvSpPr txBox="1"/>
            <p:nvPr/>
          </p:nvSpPr>
          <p:spPr>
            <a:xfrm>
              <a:off x="-85725" y="2657475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D11045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D11045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48" name="TextBox 647">
              <a:extLst>
                <a:ext uri="{FF2B5EF4-FFF2-40B4-BE49-F238E27FC236}">
                  <a16:creationId xmlns:a16="http://schemas.microsoft.com/office/drawing/2014/main" id="{23BFBDA8-4FC5-4A38-8299-B2AC320B5BB1}"/>
                </a:ext>
              </a:extLst>
            </p:cNvPr>
            <p:cNvSpPr txBox="1"/>
            <p:nvPr/>
          </p:nvSpPr>
          <p:spPr>
            <a:xfrm>
              <a:off x="9975852" y="7410451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D11045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D11045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49" name="TextBox 648">
              <a:extLst>
                <a:ext uri="{FF2B5EF4-FFF2-40B4-BE49-F238E27FC236}">
                  <a16:creationId xmlns:a16="http://schemas.microsoft.com/office/drawing/2014/main" id="{1B96EDA0-F701-440B-A9A3-484D11317ABB}"/>
                </a:ext>
              </a:extLst>
            </p:cNvPr>
            <p:cNvSpPr txBox="1"/>
            <p:nvPr/>
          </p:nvSpPr>
          <p:spPr>
            <a:xfrm>
              <a:off x="4945062" y="4948238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D11045"/>
                  </a:solidFill>
                  <a:latin typeface="Helvetica75" panose="020B0800000000000000" pitchFamily="34" charset="0"/>
                </a:rPr>
                <a:t>U</a:t>
              </a:r>
              <a:endParaRPr lang="ko-KR" altLang="en-US" sz="66000" dirty="0">
                <a:solidFill>
                  <a:srgbClr val="D11045"/>
                </a:solidFill>
                <a:latin typeface="Helvetica75" panose="020B0800000000000000" pitchFamily="34" charset="0"/>
              </a:endParaRPr>
            </a:p>
          </p:txBody>
        </p:sp>
      </p:grpSp>
      <p:grpSp>
        <p:nvGrpSpPr>
          <p:cNvPr id="650" name="그룹 649">
            <a:extLst>
              <a:ext uri="{FF2B5EF4-FFF2-40B4-BE49-F238E27FC236}">
                <a16:creationId xmlns:a16="http://schemas.microsoft.com/office/drawing/2014/main" id="{B12D77B7-5303-4692-9C96-E803896930E1}"/>
              </a:ext>
            </a:extLst>
          </p:cNvPr>
          <p:cNvGrpSpPr/>
          <p:nvPr/>
        </p:nvGrpSpPr>
        <p:grpSpPr>
          <a:xfrm>
            <a:off x="-85726" y="9042470"/>
            <a:ext cx="15290802" cy="15309712"/>
            <a:chOff x="-85725" y="2657475"/>
            <a:chExt cx="15290802" cy="15309712"/>
          </a:xfrm>
        </p:grpSpPr>
        <p:sp>
          <p:nvSpPr>
            <p:cNvPr id="651" name="TextBox 650">
              <a:extLst>
                <a:ext uri="{FF2B5EF4-FFF2-40B4-BE49-F238E27FC236}">
                  <a16:creationId xmlns:a16="http://schemas.microsoft.com/office/drawing/2014/main" id="{CCA57650-5404-465D-95A4-ECE2E14CF318}"/>
                </a:ext>
              </a:extLst>
            </p:cNvPr>
            <p:cNvSpPr txBox="1"/>
            <p:nvPr/>
          </p:nvSpPr>
          <p:spPr>
            <a:xfrm>
              <a:off x="-85725" y="2657475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A81D61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A81D61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52" name="TextBox 651">
              <a:extLst>
                <a:ext uri="{FF2B5EF4-FFF2-40B4-BE49-F238E27FC236}">
                  <a16:creationId xmlns:a16="http://schemas.microsoft.com/office/drawing/2014/main" id="{ED50A281-C080-4569-ABA4-C9FA88F8D8C0}"/>
                </a:ext>
              </a:extLst>
            </p:cNvPr>
            <p:cNvSpPr txBox="1"/>
            <p:nvPr/>
          </p:nvSpPr>
          <p:spPr>
            <a:xfrm>
              <a:off x="9975852" y="7410451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A81D61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A81D61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8EF8840B-EA01-4848-A204-F2C8A14CE82F}"/>
                </a:ext>
              </a:extLst>
            </p:cNvPr>
            <p:cNvSpPr txBox="1"/>
            <p:nvPr/>
          </p:nvSpPr>
          <p:spPr>
            <a:xfrm>
              <a:off x="4945062" y="4948238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A81D61"/>
                  </a:solidFill>
                  <a:latin typeface="Helvetica75" panose="020B0800000000000000" pitchFamily="34" charset="0"/>
                </a:rPr>
                <a:t>U</a:t>
              </a:r>
              <a:endParaRPr lang="ko-KR" altLang="en-US" sz="66000" dirty="0">
                <a:solidFill>
                  <a:srgbClr val="A81D61"/>
                </a:solidFill>
                <a:latin typeface="Helvetica75" panose="020B0800000000000000" pitchFamily="34" charset="0"/>
              </a:endParaRPr>
            </a:p>
          </p:txBody>
        </p:sp>
      </p:grpSp>
      <p:grpSp>
        <p:nvGrpSpPr>
          <p:cNvPr id="654" name="그룹 653">
            <a:extLst>
              <a:ext uri="{FF2B5EF4-FFF2-40B4-BE49-F238E27FC236}">
                <a16:creationId xmlns:a16="http://schemas.microsoft.com/office/drawing/2014/main" id="{6746E0C4-E249-4864-8EE5-2CF732248CE8}"/>
              </a:ext>
            </a:extLst>
          </p:cNvPr>
          <p:cNvGrpSpPr/>
          <p:nvPr/>
        </p:nvGrpSpPr>
        <p:grpSpPr>
          <a:xfrm>
            <a:off x="-85726" y="8093164"/>
            <a:ext cx="15290802" cy="15309712"/>
            <a:chOff x="-85725" y="2657475"/>
            <a:chExt cx="15290802" cy="15309712"/>
          </a:xfrm>
        </p:grpSpPr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D21C5E47-AD4E-4E52-A419-EC048C7CBFB9}"/>
                </a:ext>
              </a:extLst>
            </p:cNvPr>
            <p:cNvSpPr txBox="1"/>
            <p:nvPr/>
          </p:nvSpPr>
          <p:spPr>
            <a:xfrm>
              <a:off x="-85725" y="2657475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6F2E92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6F2E92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56" name="TextBox 655">
              <a:extLst>
                <a:ext uri="{FF2B5EF4-FFF2-40B4-BE49-F238E27FC236}">
                  <a16:creationId xmlns:a16="http://schemas.microsoft.com/office/drawing/2014/main" id="{B0001E9B-C63D-4579-B585-73B013CC6804}"/>
                </a:ext>
              </a:extLst>
            </p:cNvPr>
            <p:cNvSpPr txBox="1"/>
            <p:nvPr/>
          </p:nvSpPr>
          <p:spPr>
            <a:xfrm>
              <a:off x="9975852" y="7410451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6F2E92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6F2E92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57" name="TextBox 656">
              <a:extLst>
                <a:ext uri="{FF2B5EF4-FFF2-40B4-BE49-F238E27FC236}">
                  <a16:creationId xmlns:a16="http://schemas.microsoft.com/office/drawing/2014/main" id="{4434247D-47A4-4035-B263-95645F2D819C}"/>
                </a:ext>
              </a:extLst>
            </p:cNvPr>
            <p:cNvSpPr txBox="1"/>
            <p:nvPr/>
          </p:nvSpPr>
          <p:spPr>
            <a:xfrm>
              <a:off x="4945062" y="4948238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6F2E92"/>
                  </a:solidFill>
                  <a:latin typeface="Helvetica75" panose="020B0800000000000000" pitchFamily="34" charset="0"/>
                </a:rPr>
                <a:t>U</a:t>
              </a:r>
              <a:endParaRPr lang="ko-KR" altLang="en-US" sz="66000" dirty="0">
                <a:solidFill>
                  <a:srgbClr val="6F2E92"/>
                </a:solidFill>
                <a:latin typeface="Helvetica75" panose="020B0800000000000000" pitchFamily="34" charset="0"/>
              </a:endParaRPr>
            </a:p>
          </p:txBody>
        </p:sp>
      </p:grpSp>
      <p:grpSp>
        <p:nvGrpSpPr>
          <p:cNvPr id="658" name="그룹 657">
            <a:extLst>
              <a:ext uri="{FF2B5EF4-FFF2-40B4-BE49-F238E27FC236}">
                <a16:creationId xmlns:a16="http://schemas.microsoft.com/office/drawing/2014/main" id="{E7BC19C8-8D9D-488E-9A8F-6C7FBDE27CED}"/>
              </a:ext>
            </a:extLst>
          </p:cNvPr>
          <p:cNvGrpSpPr/>
          <p:nvPr/>
        </p:nvGrpSpPr>
        <p:grpSpPr>
          <a:xfrm>
            <a:off x="-85726" y="7058549"/>
            <a:ext cx="15290802" cy="15309712"/>
            <a:chOff x="-85725" y="2657475"/>
            <a:chExt cx="15290802" cy="15309712"/>
          </a:xfrm>
        </p:grpSpPr>
        <p:sp>
          <p:nvSpPr>
            <p:cNvPr id="659" name="TextBox 658">
              <a:extLst>
                <a:ext uri="{FF2B5EF4-FFF2-40B4-BE49-F238E27FC236}">
                  <a16:creationId xmlns:a16="http://schemas.microsoft.com/office/drawing/2014/main" id="{29E38A7C-5E2D-47E3-BBED-CAC49A153CA6}"/>
                </a:ext>
              </a:extLst>
            </p:cNvPr>
            <p:cNvSpPr txBox="1"/>
            <p:nvPr/>
          </p:nvSpPr>
          <p:spPr>
            <a:xfrm>
              <a:off x="-85725" y="2657475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493CAE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493CAE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60" name="TextBox 659">
              <a:extLst>
                <a:ext uri="{FF2B5EF4-FFF2-40B4-BE49-F238E27FC236}">
                  <a16:creationId xmlns:a16="http://schemas.microsoft.com/office/drawing/2014/main" id="{AAFE4981-A579-4F65-95C5-6D6F307EEE39}"/>
                </a:ext>
              </a:extLst>
            </p:cNvPr>
            <p:cNvSpPr txBox="1"/>
            <p:nvPr/>
          </p:nvSpPr>
          <p:spPr>
            <a:xfrm>
              <a:off x="9975852" y="7410451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493CAE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493CAE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61" name="TextBox 660">
              <a:extLst>
                <a:ext uri="{FF2B5EF4-FFF2-40B4-BE49-F238E27FC236}">
                  <a16:creationId xmlns:a16="http://schemas.microsoft.com/office/drawing/2014/main" id="{7BFFA7C5-7FBC-4F4D-8E15-9BB95EB71DBC}"/>
                </a:ext>
              </a:extLst>
            </p:cNvPr>
            <p:cNvSpPr txBox="1"/>
            <p:nvPr/>
          </p:nvSpPr>
          <p:spPr>
            <a:xfrm>
              <a:off x="4945062" y="4948238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493CAE"/>
                  </a:solidFill>
                  <a:latin typeface="Helvetica75" panose="020B0800000000000000" pitchFamily="34" charset="0"/>
                </a:rPr>
                <a:t>U</a:t>
              </a:r>
              <a:endParaRPr lang="ko-KR" altLang="en-US" sz="66000" dirty="0">
                <a:solidFill>
                  <a:srgbClr val="493CAE"/>
                </a:solidFill>
                <a:latin typeface="Helvetica75" panose="020B0800000000000000" pitchFamily="34" charset="0"/>
              </a:endParaRPr>
            </a:p>
          </p:txBody>
        </p:sp>
      </p:grpSp>
      <p:grpSp>
        <p:nvGrpSpPr>
          <p:cNvPr id="662" name="그룹 661">
            <a:extLst>
              <a:ext uri="{FF2B5EF4-FFF2-40B4-BE49-F238E27FC236}">
                <a16:creationId xmlns:a16="http://schemas.microsoft.com/office/drawing/2014/main" id="{BFFC5826-23F2-456E-BFC6-B7271759A673}"/>
              </a:ext>
            </a:extLst>
          </p:cNvPr>
          <p:cNvGrpSpPr/>
          <p:nvPr/>
        </p:nvGrpSpPr>
        <p:grpSpPr>
          <a:xfrm>
            <a:off x="-85726" y="6140590"/>
            <a:ext cx="15290802" cy="15309712"/>
            <a:chOff x="-85725" y="2657475"/>
            <a:chExt cx="15290802" cy="15309712"/>
          </a:xfrm>
        </p:grpSpPr>
        <p:sp>
          <p:nvSpPr>
            <p:cNvPr id="663" name="TextBox 662">
              <a:extLst>
                <a:ext uri="{FF2B5EF4-FFF2-40B4-BE49-F238E27FC236}">
                  <a16:creationId xmlns:a16="http://schemas.microsoft.com/office/drawing/2014/main" id="{28FEE3F1-FE51-4238-B348-9AB0E0FFA52A}"/>
                </a:ext>
              </a:extLst>
            </p:cNvPr>
            <p:cNvSpPr txBox="1"/>
            <p:nvPr/>
          </p:nvSpPr>
          <p:spPr>
            <a:xfrm>
              <a:off x="-85725" y="2657475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0D5EDB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0D5EDB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64" name="TextBox 663">
              <a:extLst>
                <a:ext uri="{FF2B5EF4-FFF2-40B4-BE49-F238E27FC236}">
                  <a16:creationId xmlns:a16="http://schemas.microsoft.com/office/drawing/2014/main" id="{C828828A-86E2-4975-8111-794CCC4784B2}"/>
                </a:ext>
              </a:extLst>
            </p:cNvPr>
            <p:cNvSpPr txBox="1"/>
            <p:nvPr/>
          </p:nvSpPr>
          <p:spPr>
            <a:xfrm>
              <a:off x="9975852" y="7410451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0D5EDB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0D5EDB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65" name="TextBox 664">
              <a:extLst>
                <a:ext uri="{FF2B5EF4-FFF2-40B4-BE49-F238E27FC236}">
                  <a16:creationId xmlns:a16="http://schemas.microsoft.com/office/drawing/2014/main" id="{12DC1D18-E2CD-4DC5-B19D-61DC2C34A662}"/>
                </a:ext>
              </a:extLst>
            </p:cNvPr>
            <p:cNvSpPr txBox="1"/>
            <p:nvPr/>
          </p:nvSpPr>
          <p:spPr>
            <a:xfrm>
              <a:off x="4945062" y="4948238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0D5EDB"/>
                  </a:solidFill>
                  <a:latin typeface="Helvetica75" panose="020B0800000000000000" pitchFamily="34" charset="0"/>
                </a:rPr>
                <a:t>U</a:t>
              </a:r>
              <a:endParaRPr lang="ko-KR" altLang="en-US" sz="66000" dirty="0">
                <a:solidFill>
                  <a:srgbClr val="0D5EDB"/>
                </a:solidFill>
                <a:latin typeface="Helvetica75" panose="020B0800000000000000" pitchFamily="34" charset="0"/>
              </a:endParaRPr>
            </a:p>
          </p:txBody>
        </p:sp>
      </p:grpSp>
      <p:grpSp>
        <p:nvGrpSpPr>
          <p:cNvPr id="666" name="그룹 665">
            <a:extLst>
              <a:ext uri="{FF2B5EF4-FFF2-40B4-BE49-F238E27FC236}">
                <a16:creationId xmlns:a16="http://schemas.microsoft.com/office/drawing/2014/main" id="{ACB2B3D7-F43E-4A22-B214-E0A73ADB6991}"/>
              </a:ext>
            </a:extLst>
          </p:cNvPr>
          <p:cNvGrpSpPr/>
          <p:nvPr/>
        </p:nvGrpSpPr>
        <p:grpSpPr>
          <a:xfrm>
            <a:off x="-85726" y="5209652"/>
            <a:ext cx="15290802" cy="15309712"/>
            <a:chOff x="-85725" y="2657475"/>
            <a:chExt cx="15290802" cy="15309712"/>
          </a:xfrm>
        </p:grpSpPr>
        <p:sp>
          <p:nvSpPr>
            <p:cNvPr id="667" name="TextBox 666">
              <a:extLst>
                <a:ext uri="{FF2B5EF4-FFF2-40B4-BE49-F238E27FC236}">
                  <a16:creationId xmlns:a16="http://schemas.microsoft.com/office/drawing/2014/main" id="{4CE7C202-ADE5-414F-98D8-518EFDBAE7D8}"/>
                </a:ext>
              </a:extLst>
            </p:cNvPr>
            <p:cNvSpPr txBox="1"/>
            <p:nvPr/>
          </p:nvSpPr>
          <p:spPr>
            <a:xfrm>
              <a:off x="-85725" y="2657475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2171E2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2171E2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68" name="TextBox 667">
              <a:extLst>
                <a:ext uri="{FF2B5EF4-FFF2-40B4-BE49-F238E27FC236}">
                  <a16:creationId xmlns:a16="http://schemas.microsoft.com/office/drawing/2014/main" id="{596E03A8-FCF4-4D15-8889-B83AF0B694D8}"/>
                </a:ext>
              </a:extLst>
            </p:cNvPr>
            <p:cNvSpPr txBox="1"/>
            <p:nvPr/>
          </p:nvSpPr>
          <p:spPr>
            <a:xfrm>
              <a:off x="9975852" y="7410451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2171E2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2171E2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69" name="TextBox 668">
              <a:extLst>
                <a:ext uri="{FF2B5EF4-FFF2-40B4-BE49-F238E27FC236}">
                  <a16:creationId xmlns:a16="http://schemas.microsoft.com/office/drawing/2014/main" id="{C8B2D5FD-5473-4859-8CBC-BA45231CDD3F}"/>
                </a:ext>
              </a:extLst>
            </p:cNvPr>
            <p:cNvSpPr txBox="1"/>
            <p:nvPr/>
          </p:nvSpPr>
          <p:spPr>
            <a:xfrm>
              <a:off x="4945062" y="4948238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2171E2"/>
                  </a:solidFill>
                  <a:latin typeface="Helvetica75" panose="020B0800000000000000" pitchFamily="34" charset="0"/>
                </a:rPr>
                <a:t>U</a:t>
              </a:r>
              <a:endParaRPr lang="ko-KR" altLang="en-US" sz="66000" dirty="0">
                <a:solidFill>
                  <a:srgbClr val="2171E2"/>
                </a:solidFill>
                <a:latin typeface="Helvetica75" panose="020B0800000000000000" pitchFamily="34" charset="0"/>
              </a:endParaRPr>
            </a:p>
          </p:txBody>
        </p:sp>
      </p:grpSp>
      <p:grpSp>
        <p:nvGrpSpPr>
          <p:cNvPr id="670" name="그룹 669">
            <a:extLst>
              <a:ext uri="{FF2B5EF4-FFF2-40B4-BE49-F238E27FC236}">
                <a16:creationId xmlns:a16="http://schemas.microsoft.com/office/drawing/2014/main" id="{B1A1A46E-57AE-4790-9FA8-181AE94245FC}"/>
              </a:ext>
            </a:extLst>
          </p:cNvPr>
          <p:cNvGrpSpPr/>
          <p:nvPr/>
        </p:nvGrpSpPr>
        <p:grpSpPr>
          <a:xfrm>
            <a:off x="-85728" y="4156669"/>
            <a:ext cx="15290802" cy="15309712"/>
            <a:chOff x="-85725" y="2657475"/>
            <a:chExt cx="15290802" cy="15309712"/>
          </a:xfrm>
        </p:grpSpPr>
        <p:sp>
          <p:nvSpPr>
            <p:cNvPr id="671" name="TextBox 670">
              <a:extLst>
                <a:ext uri="{FF2B5EF4-FFF2-40B4-BE49-F238E27FC236}">
                  <a16:creationId xmlns:a16="http://schemas.microsoft.com/office/drawing/2014/main" id="{C327EB00-A1DA-47E7-AF46-5B19F473F5F8}"/>
                </a:ext>
              </a:extLst>
            </p:cNvPr>
            <p:cNvSpPr txBox="1"/>
            <p:nvPr/>
          </p:nvSpPr>
          <p:spPr>
            <a:xfrm>
              <a:off x="-85725" y="2657475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308FE1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308FE1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72" name="TextBox 671">
              <a:extLst>
                <a:ext uri="{FF2B5EF4-FFF2-40B4-BE49-F238E27FC236}">
                  <a16:creationId xmlns:a16="http://schemas.microsoft.com/office/drawing/2014/main" id="{1E8CB4AE-BB3A-478D-BBB1-53085035BA14}"/>
                </a:ext>
              </a:extLst>
            </p:cNvPr>
            <p:cNvSpPr txBox="1"/>
            <p:nvPr/>
          </p:nvSpPr>
          <p:spPr>
            <a:xfrm>
              <a:off x="9975852" y="7410451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308FE1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308FE1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73" name="TextBox 672">
              <a:extLst>
                <a:ext uri="{FF2B5EF4-FFF2-40B4-BE49-F238E27FC236}">
                  <a16:creationId xmlns:a16="http://schemas.microsoft.com/office/drawing/2014/main" id="{30443604-1C92-4E76-9BA3-5B3786ACBF74}"/>
                </a:ext>
              </a:extLst>
            </p:cNvPr>
            <p:cNvSpPr txBox="1"/>
            <p:nvPr/>
          </p:nvSpPr>
          <p:spPr>
            <a:xfrm>
              <a:off x="4945062" y="4948238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308FE1"/>
                  </a:solidFill>
                  <a:latin typeface="Helvetica75" panose="020B0800000000000000" pitchFamily="34" charset="0"/>
                </a:rPr>
                <a:t>U</a:t>
              </a:r>
              <a:endParaRPr lang="ko-KR" altLang="en-US" sz="66000" dirty="0">
                <a:solidFill>
                  <a:srgbClr val="308FE1"/>
                </a:solidFill>
                <a:latin typeface="Helvetica75" panose="020B0800000000000000" pitchFamily="34" charset="0"/>
              </a:endParaRPr>
            </a:p>
          </p:txBody>
        </p:sp>
      </p:grpSp>
      <p:grpSp>
        <p:nvGrpSpPr>
          <p:cNvPr id="674" name="그룹 673">
            <a:extLst>
              <a:ext uri="{FF2B5EF4-FFF2-40B4-BE49-F238E27FC236}">
                <a16:creationId xmlns:a16="http://schemas.microsoft.com/office/drawing/2014/main" id="{71FD89A4-0802-4031-AC7A-C31AAB062466}"/>
              </a:ext>
            </a:extLst>
          </p:cNvPr>
          <p:cNvGrpSpPr/>
          <p:nvPr/>
        </p:nvGrpSpPr>
        <p:grpSpPr>
          <a:xfrm>
            <a:off x="-85726" y="3184516"/>
            <a:ext cx="15290802" cy="15309712"/>
            <a:chOff x="-85725" y="2657475"/>
            <a:chExt cx="15290802" cy="15309712"/>
          </a:xfrm>
        </p:grpSpPr>
        <p:sp>
          <p:nvSpPr>
            <p:cNvPr id="675" name="TextBox 674">
              <a:extLst>
                <a:ext uri="{FF2B5EF4-FFF2-40B4-BE49-F238E27FC236}">
                  <a16:creationId xmlns:a16="http://schemas.microsoft.com/office/drawing/2014/main" id="{1187AFF6-D45A-4CF7-976E-B9203929C3A6}"/>
                </a:ext>
              </a:extLst>
            </p:cNvPr>
            <p:cNvSpPr txBox="1"/>
            <p:nvPr/>
          </p:nvSpPr>
          <p:spPr>
            <a:xfrm>
              <a:off x="-85725" y="2657475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3DA1DF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3DA1DF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76" name="TextBox 675">
              <a:extLst>
                <a:ext uri="{FF2B5EF4-FFF2-40B4-BE49-F238E27FC236}">
                  <a16:creationId xmlns:a16="http://schemas.microsoft.com/office/drawing/2014/main" id="{34C79CF7-7BA0-4B1A-A993-BBFF0F7C45DE}"/>
                </a:ext>
              </a:extLst>
            </p:cNvPr>
            <p:cNvSpPr txBox="1"/>
            <p:nvPr/>
          </p:nvSpPr>
          <p:spPr>
            <a:xfrm>
              <a:off x="9975852" y="7410451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3DA1DF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3DA1DF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77" name="TextBox 676">
              <a:extLst>
                <a:ext uri="{FF2B5EF4-FFF2-40B4-BE49-F238E27FC236}">
                  <a16:creationId xmlns:a16="http://schemas.microsoft.com/office/drawing/2014/main" id="{BDE393CA-FB6D-4B61-BC2D-4583935C1770}"/>
                </a:ext>
              </a:extLst>
            </p:cNvPr>
            <p:cNvSpPr txBox="1"/>
            <p:nvPr/>
          </p:nvSpPr>
          <p:spPr>
            <a:xfrm>
              <a:off x="4945062" y="4948238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3DA1DF"/>
                  </a:solidFill>
                  <a:latin typeface="Helvetica75" panose="020B0800000000000000" pitchFamily="34" charset="0"/>
                </a:rPr>
                <a:t>U</a:t>
              </a:r>
              <a:endParaRPr lang="ko-KR" altLang="en-US" sz="66000" dirty="0">
                <a:solidFill>
                  <a:srgbClr val="3DA1DF"/>
                </a:solidFill>
                <a:latin typeface="Helvetica75" panose="020B0800000000000000" pitchFamily="34" charset="0"/>
              </a:endParaRPr>
            </a:p>
          </p:txBody>
        </p:sp>
      </p:grpSp>
      <p:grpSp>
        <p:nvGrpSpPr>
          <p:cNvPr id="678" name="그룹 677">
            <a:extLst>
              <a:ext uri="{FF2B5EF4-FFF2-40B4-BE49-F238E27FC236}">
                <a16:creationId xmlns:a16="http://schemas.microsoft.com/office/drawing/2014/main" id="{5CF5034E-3D47-4FCA-B4A5-7604550FDD91}"/>
              </a:ext>
            </a:extLst>
          </p:cNvPr>
          <p:cNvGrpSpPr/>
          <p:nvPr/>
        </p:nvGrpSpPr>
        <p:grpSpPr>
          <a:xfrm>
            <a:off x="-85726" y="2237800"/>
            <a:ext cx="15290802" cy="15309712"/>
            <a:chOff x="-85725" y="2657475"/>
            <a:chExt cx="15290802" cy="15309712"/>
          </a:xfrm>
        </p:grpSpPr>
        <p:sp>
          <p:nvSpPr>
            <p:cNvPr id="679" name="TextBox 678">
              <a:extLst>
                <a:ext uri="{FF2B5EF4-FFF2-40B4-BE49-F238E27FC236}">
                  <a16:creationId xmlns:a16="http://schemas.microsoft.com/office/drawing/2014/main" id="{7194B9D6-A6DA-48CC-B4A6-AA16E0771279}"/>
                </a:ext>
              </a:extLst>
            </p:cNvPr>
            <p:cNvSpPr txBox="1"/>
            <p:nvPr/>
          </p:nvSpPr>
          <p:spPr>
            <a:xfrm>
              <a:off x="-85725" y="2657475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4DB7DF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4DB7DF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80" name="TextBox 679">
              <a:extLst>
                <a:ext uri="{FF2B5EF4-FFF2-40B4-BE49-F238E27FC236}">
                  <a16:creationId xmlns:a16="http://schemas.microsoft.com/office/drawing/2014/main" id="{BDF6DF8A-D9C3-492C-AA00-CB2B33888D45}"/>
                </a:ext>
              </a:extLst>
            </p:cNvPr>
            <p:cNvSpPr txBox="1"/>
            <p:nvPr/>
          </p:nvSpPr>
          <p:spPr>
            <a:xfrm>
              <a:off x="9975852" y="7410451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4DB7DF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4DB7DF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81" name="TextBox 680">
              <a:extLst>
                <a:ext uri="{FF2B5EF4-FFF2-40B4-BE49-F238E27FC236}">
                  <a16:creationId xmlns:a16="http://schemas.microsoft.com/office/drawing/2014/main" id="{3D247E76-A4C1-4796-83D8-EF3FBF3B6BCB}"/>
                </a:ext>
              </a:extLst>
            </p:cNvPr>
            <p:cNvSpPr txBox="1"/>
            <p:nvPr/>
          </p:nvSpPr>
          <p:spPr>
            <a:xfrm>
              <a:off x="4945062" y="4948238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4DB7DF"/>
                  </a:solidFill>
                  <a:latin typeface="Helvetica75" panose="020B0800000000000000" pitchFamily="34" charset="0"/>
                </a:rPr>
                <a:t>U</a:t>
              </a:r>
              <a:endParaRPr lang="ko-KR" altLang="en-US" sz="66000" dirty="0">
                <a:solidFill>
                  <a:srgbClr val="4DB7DF"/>
                </a:solidFill>
                <a:latin typeface="Helvetica75" panose="020B0800000000000000" pitchFamily="34" charset="0"/>
              </a:endParaRPr>
            </a:p>
          </p:txBody>
        </p:sp>
      </p:grpSp>
      <p:grpSp>
        <p:nvGrpSpPr>
          <p:cNvPr id="682" name="그룹 681">
            <a:extLst>
              <a:ext uri="{FF2B5EF4-FFF2-40B4-BE49-F238E27FC236}">
                <a16:creationId xmlns:a16="http://schemas.microsoft.com/office/drawing/2014/main" id="{78EE0194-DF49-4E00-8021-D6EAC4FAEC4C}"/>
              </a:ext>
            </a:extLst>
          </p:cNvPr>
          <p:cNvGrpSpPr/>
          <p:nvPr/>
        </p:nvGrpSpPr>
        <p:grpSpPr>
          <a:xfrm>
            <a:off x="-85726" y="1218520"/>
            <a:ext cx="15290802" cy="15309712"/>
            <a:chOff x="-85725" y="2657475"/>
            <a:chExt cx="15290802" cy="15309712"/>
          </a:xfrm>
        </p:grpSpPr>
        <p:sp>
          <p:nvSpPr>
            <p:cNvPr id="683" name="TextBox 682">
              <a:extLst>
                <a:ext uri="{FF2B5EF4-FFF2-40B4-BE49-F238E27FC236}">
                  <a16:creationId xmlns:a16="http://schemas.microsoft.com/office/drawing/2014/main" id="{12DA66AD-A058-4DF2-972E-0836B1E9A9C8}"/>
                </a:ext>
              </a:extLst>
            </p:cNvPr>
            <p:cNvSpPr txBox="1"/>
            <p:nvPr/>
          </p:nvSpPr>
          <p:spPr>
            <a:xfrm>
              <a:off x="-85725" y="2657475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54C8E1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54C8E1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84" name="TextBox 683">
              <a:extLst>
                <a:ext uri="{FF2B5EF4-FFF2-40B4-BE49-F238E27FC236}">
                  <a16:creationId xmlns:a16="http://schemas.microsoft.com/office/drawing/2014/main" id="{25BC6DF7-2094-4762-8375-364879804963}"/>
                </a:ext>
              </a:extLst>
            </p:cNvPr>
            <p:cNvSpPr txBox="1"/>
            <p:nvPr/>
          </p:nvSpPr>
          <p:spPr>
            <a:xfrm>
              <a:off x="9975852" y="7410451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54C8E1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54C8E1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85" name="TextBox 684">
              <a:extLst>
                <a:ext uri="{FF2B5EF4-FFF2-40B4-BE49-F238E27FC236}">
                  <a16:creationId xmlns:a16="http://schemas.microsoft.com/office/drawing/2014/main" id="{874E0AC0-A52D-4509-B1AB-E1DEA0533B20}"/>
                </a:ext>
              </a:extLst>
            </p:cNvPr>
            <p:cNvSpPr txBox="1"/>
            <p:nvPr/>
          </p:nvSpPr>
          <p:spPr>
            <a:xfrm>
              <a:off x="4945062" y="4948238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54C8E1"/>
                  </a:solidFill>
                  <a:latin typeface="Helvetica75" panose="020B0800000000000000" pitchFamily="34" charset="0"/>
                </a:rPr>
                <a:t>U</a:t>
              </a:r>
              <a:endParaRPr lang="ko-KR" altLang="en-US" sz="66000" dirty="0">
                <a:solidFill>
                  <a:srgbClr val="54C8E1"/>
                </a:solidFill>
                <a:latin typeface="Helvetica75" panose="020B0800000000000000" pitchFamily="34" charset="0"/>
              </a:endParaRPr>
            </a:p>
          </p:txBody>
        </p:sp>
      </p:grpSp>
      <p:grpSp>
        <p:nvGrpSpPr>
          <p:cNvPr id="686" name="그룹 685">
            <a:extLst>
              <a:ext uri="{FF2B5EF4-FFF2-40B4-BE49-F238E27FC236}">
                <a16:creationId xmlns:a16="http://schemas.microsoft.com/office/drawing/2014/main" id="{7908590E-3763-46EC-8785-B2909A774AE6}"/>
              </a:ext>
            </a:extLst>
          </p:cNvPr>
          <p:cNvGrpSpPr/>
          <p:nvPr/>
        </p:nvGrpSpPr>
        <p:grpSpPr>
          <a:xfrm>
            <a:off x="-85726" y="243687"/>
            <a:ext cx="15290802" cy="15309712"/>
            <a:chOff x="-85725" y="2657475"/>
            <a:chExt cx="15290802" cy="15309712"/>
          </a:xfrm>
        </p:grpSpPr>
        <p:sp>
          <p:nvSpPr>
            <p:cNvPr id="687" name="TextBox 686">
              <a:extLst>
                <a:ext uri="{FF2B5EF4-FFF2-40B4-BE49-F238E27FC236}">
                  <a16:creationId xmlns:a16="http://schemas.microsoft.com/office/drawing/2014/main" id="{45969F26-0E22-4426-9034-26798E9EB699}"/>
                </a:ext>
              </a:extLst>
            </p:cNvPr>
            <p:cNvSpPr txBox="1"/>
            <p:nvPr/>
          </p:nvSpPr>
          <p:spPr>
            <a:xfrm>
              <a:off x="-85725" y="2657475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70E5F9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70E5F9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88" name="TextBox 687">
              <a:extLst>
                <a:ext uri="{FF2B5EF4-FFF2-40B4-BE49-F238E27FC236}">
                  <a16:creationId xmlns:a16="http://schemas.microsoft.com/office/drawing/2014/main" id="{8884040E-944E-4FD1-92F6-04EAFC9CCAFE}"/>
                </a:ext>
              </a:extLst>
            </p:cNvPr>
            <p:cNvSpPr txBox="1"/>
            <p:nvPr/>
          </p:nvSpPr>
          <p:spPr>
            <a:xfrm>
              <a:off x="9975852" y="7410451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70E5F9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70E5F9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89" name="TextBox 688">
              <a:extLst>
                <a:ext uri="{FF2B5EF4-FFF2-40B4-BE49-F238E27FC236}">
                  <a16:creationId xmlns:a16="http://schemas.microsoft.com/office/drawing/2014/main" id="{E7B18225-100D-438C-BB6B-0C3508DDF664}"/>
                </a:ext>
              </a:extLst>
            </p:cNvPr>
            <p:cNvSpPr txBox="1"/>
            <p:nvPr/>
          </p:nvSpPr>
          <p:spPr>
            <a:xfrm>
              <a:off x="4945062" y="4948238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70E5F9"/>
                  </a:solidFill>
                  <a:latin typeface="Helvetica75" panose="020B0800000000000000" pitchFamily="34" charset="0"/>
                </a:rPr>
                <a:t>U</a:t>
              </a:r>
              <a:endParaRPr lang="ko-KR" altLang="en-US" sz="66000" dirty="0">
                <a:solidFill>
                  <a:srgbClr val="70E5F9"/>
                </a:solidFill>
                <a:latin typeface="Helvetica75" panose="020B0800000000000000" pitchFamily="34" charset="0"/>
              </a:endParaRPr>
            </a:p>
          </p:txBody>
        </p:sp>
      </p:grpSp>
      <p:grpSp>
        <p:nvGrpSpPr>
          <p:cNvPr id="690" name="그룹 689">
            <a:extLst>
              <a:ext uri="{FF2B5EF4-FFF2-40B4-BE49-F238E27FC236}">
                <a16:creationId xmlns:a16="http://schemas.microsoft.com/office/drawing/2014/main" id="{CA624A7A-4AC8-4CD1-94F3-6C12505B8393}"/>
              </a:ext>
            </a:extLst>
          </p:cNvPr>
          <p:cNvGrpSpPr/>
          <p:nvPr/>
        </p:nvGrpSpPr>
        <p:grpSpPr>
          <a:xfrm>
            <a:off x="-85726" y="-823990"/>
            <a:ext cx="15290802" cy="15309712"/>
            <a:chOff x="-85725" y="2657475"/>
            <a:chExt cx="15290802" cy="15309712"/>
          </a:xfrm>
        </p:grpSpPr>
        <p:sp>
          <p:nvSpPr>
            <p:cNvPr id="691" name="TextBox 690">
              <a:extLst>
                <a:ext uri="{FF2B5EF4-FFF2-40B4-BE49-F238E27FC236}">
                  <a16:creationId xmlns:a16="http://schemas.microsoft.com/office/drawing/2014/main" id="{25A452CB-0470-4ABB-8539-98A4043056E2}"/>
                </a:ext>
              </a:extLst>
            </p:cNvPr>
            <p:cNvSpPr txBox="1"/>
            <p:nvPr/>
          </p:nvSpPr>
          <p:spPr>
            <a:xfrm>
              <a:off x="-85725" y="2657475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ECEDF2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ECEDF2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92" name="TextBox 691">
              <a:extLst>
                <a:ext uri="{FF2B5EF4-FFF2-40B4-BE49-F238E27FC236}">
                  <a16:creationId xmlns:a16="http://schemas.microsoft.com/office/drawing/2014/main" id="{F646B528-1DB0-40CE-98E6-5BBC6C28916D}"/>
                </a:ext>
              </a:extLst>
            </p:cNvPr>
            <p:cNvSpPr txBox="1"/>
            <p:nvPr/>
          </p:nvSpPr>
          <p:spPr>
            <a:xfrm>
              <a:off x="9975852" y="7410451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ECEDF2"/>
                  </a:solidFill>
                  <a:latin typeface="Helvetica75" panose="020B0800000000000000" pitchFamily="34" charset="0"/>
                </a:rPr>
                <a:t>H</a:t>
              </a:r>
              <a:endParaRPr lang="ko-KR" altLang="en-US" sz="66000" dirty="0">
                <a:solidFill>
                  <a:srgbClr val="ECEDF2"/>
                </a:solidFill>
                <a:latin typeface="Helvetica75" panose="020B0800000000000000" pitchFamily="34" charset="0"/>
              </a:endParaRPr>
            </a:p>
          </p:txBody>
        </p:sp>
        <p:sp>
          <p:nvSpPr>
            <p:cNvPr id="693" name="TextBox 692">
              <a:extLst>
                <a:ext uri="{FF2B5EF4-FFF2-40B4-BE49-F238E27FC236}">
                  <a16:creationId xmlns:a16="http://schemas.microsoft.com/office/drawing/2014/main" id="{8C538F8E-18AC-477A-86ED-445AD9B9BCEF}"/>
                </a:ext>
              </a:extLst>
            </p:cNvPr>
            <p:cNvSpPr txBox="1"/>
            <p:nvPr/>
          </p:nvSpPr>
          <p:spPr>
            <a:xfrm>
              <a:off x="4945062" y="4948238"/>
              <a:ext cx="5229225" cy="1055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6000" dirty="0">
                  <a:solidFill>
                    <a:srgbClr val="ECEDF2"/>
                  </a:solidFill>
                  <a:latin typeface="Helvetica75" panose="020B0800000000000000" pitchFamily="34" charset="0"/>
                </a:rPr>
                <a:t>U</a:t>
              </a:r>
              <a:endParaRPr lang="ko-KR" altLang="en-US" sz="66000" dirty="0">
                <a:solidFill>
                  <a:srgbClr val="ECEDF2"/>
                </a:solidFill>
                <a:latin typeface="Helvetica75" panose="020B08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892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5A24D15E-953A-45AC-84C9-6101A212705A}"/>
              </a:ext>
            </a:extLst>
          </p:cNvPr>
          <p:cNvGrpSpPr/>
          <p:nvPr/>
        </p:nvGrpSpPr>
        <p:grpSpPr>
          <a:xfrm>
            <a:off x="1022943" y="2392383"/>
            <a:ext cx="4357425" cy="22845829"/>
            <a:chOff x="1140550" y="2392383"/>
            <a:chExt cx="4357425" cy="22845829"/>
          </a:xfrm>
        </p:grpSpPr>
        <p:sp>
          <p:nvSpPr>
            <p:cNvPr id="80" name="이등변 삼각형 79">
              <a:extLst>
                <a:ext uri="{FF2B5EF4-FFF2-40B4-BE49-F238E27FC236}">
                  <a16:creationId xmlns:a16="http://schemas.microsoft.com/office/drawing/2014/main" id="{0DCB8AF6-5A21-4212-AB38-B629A7B54A47}"/>
                </a:ext>
              </a:extLst>
            </p:cNvPr>
            <p:cNvSpPr/>
            <p:nvPr/>
          </p:nvSpPr>
          <p:spPr>
            <a:xfrm>
              <a:off x="1140550" y="2392383"/>
              <a:ext cx="4357425" cy="5853229"/>
            </a:xfrm>
            <a:prstGeom prst="triangle">
              <a:avLst/>
            </a:prstGeom>
            <a:solidFill>
              <a:srgbClr val="F9C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이등변 삼각형 64">
              <a:extLst>
                <a:ext uri="{FF2B5EF4-FFF2-40B4-BE49-F238E27FC236}">
                  <a16:creationId xmlns:a16="http://schemas.microsoft.com/office/drawing/2014/main" id="{FD7A53E3-D2CA-482D-A1A4-F7745076B2E9}"/>
                </a:ext>
              </a:extLst>
            </p:cNvPr>
            <p:cNvSpPr/>
            <p:nvPr/>
          </p:nvSpPr>
          <p:spPr>
            <a:xfrm>
              <a:off x="1140550" y="5790903"/>
              <a:ext cx="4357425" cy="5853229"/>
            </a:xfrm>
            <a:prstGeom prst="triangle">
              <a:avLst/>
            </a:prstGeom>
            <a:solidFill>
              <a:srgbClr val="EE0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이등변 삼각형 68">
              <a:extLst>
                <a:ext uri="{FF2B5EF4-FFF2-40B4-BE49-F238E27FC236}">
                  <a16:creationId xmlns:a16="http://schemas.microsoft.com/office/drawing/2014/main" id="{25C2E327-4372-42E4-AFEC-3BB0D09DD8C1}"/>
                </a:ext>
              </a:extLst>
            </p:cNvPr>
            <p:cNvSpPr/>
            <p:nvPr/>
          </p:nvSpPr>
          <p:spPr>
            <a:xfrm>
              <a:off x="1140550" y="9189423"/>
              <a:ext cx="4357425" cy="5853229"/>
            </a:xfrm>
            <a:prstGeom prst="triangle">
              <a:avLst/>
            </a:prstGeom>
            <a:solidFill>
              <a:srgbClr val="F9C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이등변 삼각형 72">
              <a:extLst>
                <a:ext uri="{FF2B5EF4-FFF2-40B4-BE49-F238E27FC236}">
                  <a16:creationId xmlns:a16="http://schemas.microsoft.com/office/drawing/2014/main" id="{BF98FF6C-BABC-4EC8-ACB2-0FD276A30772}"/>
                </a:ext>
              </a:extLst>
            </p:cNvPr>
            <p:cNvSpPr/>
            <p:nvPr/>
          </p:nvSpPr>
          <p:spPr>
            <a:xfrm>
              <a:off x="1140550" y="12587943"/>
              <a:ext cx="4357425" cy="5853229"/>
            </a:xfrm>
            <a:prstGeom prst="triangle">
              <a:avLst/>
            </a:prstGeom>
            <a:solidFill>
              <a:srgbClr val="EE0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이등변 삼각형 76">
              <a:extLst>
                <a:ext uri="{FF2B5EF4-FFF2-40B4-BE49-F238E27FC236}">
                  <a16:creationId xmlns:a16="http://schemas.microsoft.com/office/drawing/2014/main" id="{88C3BD66-93B4-433B-A49F-9C78606CA716}"/>
                </a:ext>
              </a:extLst>
            </p:cNvPr>
            <p:cNvSpPr/>
            <p:nvPr/>
          </p:nvSpPr>
          <p:spPr>
            <a:xfrm>
              <a:off x="1140550" y="15986463"/>
              <a:ext cx="4357425" cy="5853229"/>
            </a:xfrm>
            <a:prstGeom prst="triangle">
              <a:avLst/>
            </a:prstGeom>
            <a:solidFill>
              <a:srgbClr val="F9C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이등변 삼각형 82">
              <a:extLst>
                <a:ext uri="{FF2B5EF4-FFF2-40B4-BE49-F238E27FC236}">
                  <a16:creationId xmlns:a16="http://schemas.microsoft.com/office/drawing/2014/main" id="{0833DD81-65D3-4DEB-A8D3-455784A3631D}"/>
                </a:ext>
              </a:extLst>
            </p:cNvPr>
            <p:cNvSpPr/>
            <p:nvPr/>
          </p:nvSpPr>
          <p:spPr>
            <a:xfrm>
              <a:off x="1140550" y="19384983"/>
              <a:ext cx="4357425" cy="5853229"/>
            </a:xfrm>
            <a:prstGeom prst="triangle">
              <a:avLst/>
            </a:prstGeom>
            <a:solidFill>
              <a:srgbClr val="EE0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88039E5A-63CF-4DF7-92D9-89BFB62EC66A}"/>
              </a:ext>
            </a:extLst>
          </p:cNvPr>
          <p:cNvGrpSpPr/>
          <p:nvPr/>
        </p:nvGrpSpPr>
        <p:grpSpPr>
          <a:xfrm>
            <a:off x="9738982" y="2392383"/>
            <a:ext cx="4357425" cy="22845829"/>
            <a:chOff x="9731103" y="2392383"/>
            <a:chExt cx="4357425" cy="22845829"/>
          </a:xfrm>
        </p:grpSpPr>
        <p:sp>
          <p:nvSpPr>
            <p:cNvPr id="81" name="이등변 삼각형 80">
              <a:extLst>
                <a:ext uri="{FF2B5EF4-FFF2-40B4-BE49-F238E27FC236}">
                  <a16:creationId xmlns:a16="http://schemas.microsoft.com/office/drawing/2014/main" id="{CB2B2339-496A-4669-BAA6-C0D4BA135FC0}"/>
                </a:ext>
              </a:extLst>
            </p:cNvPr>
            <p:cNvSpPr/>
            <p:nvPr/>
          </p:nvSpPr>
          <p:spPr>
            <a:xfrm>
              <a:off x="9731103" y="2392383"/>
              <a:ext cx="4357425" cy="5853229"/>
            </a:xfrm>
            <a:prstGeom prst="triangle">
              <a:avLst/>
            </a:prstGeom>
            <a:solidFill>
              <a:srgbClr val="F9C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이등변 삼각형 65">
              <a:extLst>
                <a:ext uri="{FF2B5EF4-FFF2-40B4-BE49-F238E27FC236}">
                  <a16:creationId xmlns:a16="http://schemas.microsoft.com/office/drawing/2014/main" id="{4851EF7A-D044-4CD1-A2D8-77FF2BBA0DDA}"/>
                </a:ext>
              </a:extLst>
            </p:cNvPr>
            <p:cNvSpPr/>
            <p:nvPr/>
          </p:nvSpPr>
          <p:spPr>
            <a:xfrm>
              <a:off x="9731103" y="5790903"/>
              <a:ext cx="4357425" cy="5853229"/>
            </a:xfrm>
            <a:prstGeom prst="triangle">
              <a:avLst/>
            </a:prstGeom>
            <a:solidFill>
              <a:srgbClr val="EE0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이등변 삼각형 69">
              <a:extLst>
                <a:ext uri="{FF2B5EF4-FFF2-40B4-BE49-F238E27FC236}">
                  <a16:creationId xmlns:a16="http://schemas.microsoft.com/office/drawing/2014/main" id="{F3BB67D7-8CF9-47D9-8F96-E1C169191592}"/>
                </a:ext>
              </a:extLst>
            </p:cNvPr>
            <p:cNvSpPr/>
            <p:nvPr/>
          </p:nvSpPr>
          <p:spPr>
            <a:xfrm>
              <a:off x="9731103" y="9189423"/>
              <a:ext cx="4357425" cy="5853229"/>
            </a:xfrm>
            <a:prstGeom prst="triangle">
              <a:avLst/>
            </a:prstGeom>
            <a:solidFill>
              <a:srgbClr val="F9C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이등변 삼각형 73">
              <a:extLst>
                <a:ext uri="{FF2B5EF4-FFF2-40B4-BE49-F238E27FC236}">
                  <a16:creationId xmlns:a16="http://schemas.microsoft.com/office/drawing/2014/main" id="{7D3FF387-5A30-439E-9BAC-E8879FBDD370}"/>
                </a:ext>
              </a:extLst>
            </p:cNvPr>
            <p:cNvSpPr/>
            <p:nvPr/>
          </p:nvSpPr>
          <p:spPr>
            <a:xfrm>
              <a:off x="9731103" y="12587943"/>
              <a:ext cx="4357425" cy="5853229"/>
            </a:xfrm>
            <a:prstGeom prst="triangle">
              <a:avLst/>
            </a:prstGeom>
            <a:solidFill>
              <a:srgbClr val="EE0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이등변 삼각형 77">
              <a:extLst>
                <a:ext uri="{FF2B5EF4-FFF2-40B4-BE49-F238E27FC236}">
                  <a16:creationId xmlns:a16="http://schemas.microsoft.com/office/drawing/2014/main" id="{FC787C26-EC47-48A9-88F1-7739CA5251EF}"/>
                </a:ext>
              </a:extLst>
            </p:cNvPr>
            <p:cNvSpPr/>
            <p:nvPr/>
          </p:nvSpPr>
          <p:spPr>
            <a:xfrm>
              <a:off x="9731103" y="15986463"/>
              <a:ext cx="4357425" cy="5853229"/>
            </a:xfrm>
            <a:prstGeom prst="triangle">
              <a:avLst/>
            </a:prstGeom>
            <a:solidFill>
              <a:srgbClr val="F9C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이등변 삼각형 83">
              <a:extLst>
                <a:ext uri="{FF2B5EF4-FFF2-40B4-BE49-F238E27FC236}">
                  <a16:creationId xmlns:a16="http://schemas.microsoft.com/office/drawing/2014/main" id="{E4412525-558B-40AE-AB6F-493DF222C40C}"/>
                </a:ext>
              </a:extLst>
            </p:cNvPr>
            <p:cNvSpPr/>
            <p:nvPr/>
          </p:nvSpPr>
          <p:spPr>
            <a:xfrm>
              <a:off x="9731103" y="19384983"/>
              <a:ext cx="4357425" cy="5853229"/>
            </a:xfrm>
            <a:prstGeom prst="triangle">
              <a:avLst/>
            </a:prstGeom>
            <a:solidFill>
              <a:srgbClr val="EE0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4D758389-6FC1-4A17-9FB1-E8C5A07DCF0E}"/>
              </a:ext>
            </a:extLst>
          </p:cNvPr>
          <p:cNvGrpSpPr/>
          <p:nvPr/>
        </p:nvGrpSpPr>
        <p:grpSpPr>
          <a:xfrm>
            <a:off x="-3324767" y="21779503"/>
            <a:ext cx="21788612" cy="5853229"/>
            <a:chOff x="-3334780" y="8245611"/>
            <a:chExt cx="21788612" cy="5853229"/>
          </a:xfrm>
        </p:grpSpPr>
        <p:sp>
          <p:nvSpPr>
            <p:cNvPr id="102" name="이등변 삼각형 101">
              <a:extLst>
                <a:ext uri="{FF2B5EF4-FFF2-40B4-BE49-F238E27FC236}">
                  <a16:creationId xmlns:a16="http://schemas.microsoft.com/office/drawing/2014/main" id="{DE4154AE-7C70-4F03-9773-26FDE53F7E1D}"/>
                </a:ext>
              </a:extLst>
            </p:cNvPr>
            <p:cNvSpPr/>
            <p:nvPr/>
          </p:nvSpPr>
          <p:spPr>
            <a:xfrm rot="10800000">
              <a:off x="5380962" y="8245611"/>
              <a:ext cx="4357425" cy="5853229"/>
            </a:xfrm>
            <a:prstGeom prst="triangle">
              <a:avLst/>
            </a:prstGeom>
            <a:solidFill>
              <a:srgbClr val="F9C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이등변 삼각형 102">
              <a:extLst>
                <a:ext uri="{FF2B5EF4-FFF2-40B4-BE49-F238E27FC236}">
                  <a16:creationId xmlns:a16="http://schemas.microsoft.com/office/drawing/2014/main" id="{67B3A146-C601-4CC8-A81E-F8504F11AB2F}"/>
                </a:ext>
              </a:extLst>
            </p:cNvPr>
            <p:cNvSpPr/>
            <p:nvPr/>
          </p:nvSpPr>
          <p:spPr>
            <a:xfrm rot="10800000">
              <a:off x="-3334780" y="8245611"/>
              <a:ext cx="4357425" cy="5853229"/>
            </a:xfrm>
            <a:prstGeom prst="triangle">
              <a:avLst/>
            </a:prstGeom>
            <a:solidFill>
              <a:srgbClr val="F9C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이등변 삼각형 103">
              <a:extLst>
                <a:ext uri="{FF2B5EF4-FFF2-40B4-BE49-F238E27FC236}">
                  <a16:creationId xmlns:a16="http://schemas.microsoft.com/office/drawing/2014/main" id="{FAE64241-0E68-4C69-A403-410F6FCABE08}"/>
                </a:ext>
              </a:extLst>
            </p:cNvPr>
            <p:cNvSpPr/>
            <p:nvPr/>
          </p:nvSpPr>
          <p:spPr>
            <a:xfrm rot="10800000">
              <a:off x="14096407" y="8245611"/>
              <a:ext cx="4357425" cy="5853229"/>
            </a:xfrm>
            <a:prstGeom prst="triangle">
              <a:avLst/>
            </a:prstGeom>
            <a:solidFill>
              <a:srgbClr val="F9C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004D70B2-077F-4C85-81F9-2E82CA5ADBB6}"/>
              </a:ext>
            </a:extLst>
          </p:cNvPr>
          <p:cNvGrpSpPr/>
          <p:nvPr/>
        </p:nvGrpSpPr>
        <p:grpSpPr>
          <a:xfrm>
            <a:off x="-3324619" y="18457010"/>
            <a:ext cx="21788612" cy="5853229"/>
            <a:chOff x="-3334780" y="8245611"/>
            <a:chExt cx="21788612" cy="5853229"/>
          </a:xfrm>
          <a:solidFill>
            <a:srgbClr val="EE073F"/>
          </a:solidFill>
        </p:grpSpPr>
        <p:sp>
          <p:nvSpPr>
            <p:cNvPr id="106" name="이등변 삼각형 105">
              <a:extLst>
                <a:ext uri="{FF2B5EF4-FFF2-40B4-BE49-F238E27FC236}">
                  <a16:creationId xmlns:a16="http://schemas.microsoft.com/office/drawing/2014/main" id="{60D306A5-A822-4C4F-A62D-F0B2E0C35A71}"/>
                </a:ext>
              </a:extLst>
            </p:cNvPr>
            <p:cNvSpPr/>
            <p:nvPr/>
          </p:nvSpPr>
          <p:spPr>
            <a:xfrm rot="10800000">
              <a:off x="5380962" y="8245611"/>
              <a:ext cx="4357425" cy="58532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이등변 삼각형 106">
              <a:extLst>
                <a:ext uri="{FF2B5EF4-FFF2-40B4-BE49-F238E27FC236}">
                  <a16:creationId xmlns:a16="http://schemas.microsoft.com/office/drawing/2014/main" id="{FE113F44-EE4C-4A02-B538-E38477DA6723}"/>
                </a:ext>
              </a:extLst>
            </p:cNvPr>
            <p:cNvSpPr/>
            <p:nvPr/>
          </p:nvSpPr>
          <p:spPr>
            <a:xfrm rot="10800000">
              <a:off x="-3334780" y="8245611"/>
              <a:ext cx="4357425" cy="58532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이등변 삼각형 107">
              <a:extLst>
                <a:ext uri="{FF2B5EF4-FFF2-40B4-BE49-F238E27FC236}">
                  <a16:creationId xmlns:a16="http://schemas.microsoft.com/office/drawing/2014/main" id="{CE15556A-EC61-44C4-896C-B298CFF23496}"/>
                </a:ext>
              </a:extLst>
            </p:cNvPr>
            <p:cNvSpPr/>
            <p:nvPr/>
          </p:nvSpPr>
          <p:spPr>
            <a:xfrm rot="10800000">
              <a:off x="14096407" y="8245611"/>
              <a:ext cx="4357425" cy="58532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38623F30-D231-479B-8B0E-D5F11CE949FE}"/>
              </a:ext>
            </a:extLst>
          </p:cNvPr>
          <p:cNvGrpSpPr/>
          <p:nvPr/>
        </p:nvGrpSpPr>
        <p:grpSpPr>
          <a:xfrm>
            <a:off x="-3324619" y="15058489"/>
            <a:ext cx="21788612" cy="5853229"/>
            <a:chOff x="-3334780" y="8245611"/>
            <a:chExt cx="21788612" cy="5853229"/>
          </a:xfrm>
        </p:grpSpPr>
        <p:sp>
          <p:nvSpPr>
            <p:cNvPr id="110" name="이등변 삼각형 109">
              <a:extLst>
                <a:ext uri="{FF2B5EF4-FFF2-40B4-BE49-F238E27FC236}">
                  <a16:creationId xmlns:a16="http://schemas.microsoft.com/office/drawing/2014/main" id="{DBD9B4DA-94E6-4D41-8FFE-25BBDD2BC038}"/>
                </a:ext>
              </a:extLst>
            </p:cNvPr>
            <p:cNvSpPr/>
            <p:nvPr/>
          </p:nvSpPr>
          <p:spPr>
            <a:xfrm rot="10800000">
              <a:off x="5380962" y="8245611"/>
              <a:ext cx="4357425" cy="5853229"/>
            </a:xfrm>
            <a:prstGeom prst="triangle">
              <a:avLst/>
            </a:prstGeom>
            <a:solidFill>
              <a:srgbClr val="F9C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이등변 삼각형 110">
              <a:extLst>
                <a:ext uri="{FF2B5EF4-FFF2-40B4-BE49-F238E27FC236}">
                  <a16:creationId xmlns:a16="http://schemas.microsoft.com/office/drawing/2014/main" id="{0C53C019-77C1-48D0-A4AC-7BB423401F68}"/>
                </a:ext>
              </a:extLst>
            </p:cNvPr>
            <p:cNvSpPr/>
            <p:nvPr/>
          </p:nvSpPr>
          <p:spPr>
            <a:xfrm rot="10800000">
              <a:off x="-3334780" y="8245611"/>
              <a:ext cx="4357425" cy="5853229"/>
            </a:xfrm>
            <a:prstGeom prst="triangle">
              <a:avLst/>
            </a:prstGeom>
            <a:solidFill>
              <a:srgbClr val="F9C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이등변 삼각형 111">
              <a:extLst>
                <a:ext uri="{FF2B5EF4-FFF2-40B4-BE49-F238E27FC236}">
                  <a16:creationId xmlns:a16="http://schemas.microsoft.com/office/drawing/2014/main" id="{C3A45A2A-5C84-4B5E-A895-EE314449B5B9}"/>
                </a:ext>
              </a:extLst>
            </p:cNvPr>
            <p:cNvSpPr/>
            <p:nvPr/>
          </p:nvSpPr>
          <p:spPr>
            <a:xfrm rot="10800000">
              <a:off x="14096407" y="8245611"/>
              <a:ext cx="4357425" cy="5853229"/>
            </a:xfrm>
            <a:prstGeom prst="triangle">
              <a:avLst/>
            </a:prstGeom>
            <a:solidFill>
              <a:srgbClr val="F9C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C3C28F30-0730-4CA2-AACB-DED650D2F3D9}"/>
              </a:ext>
            </a:extLst>
          </p:cNvPr>
          <p:cNvGrpSpPr/>
          <p:nvPr/>
        </p:nvGrpSpPr>
        <p:grpSpPr>
          <a:xfrm>
            <a:off x="-3334631" y="11644131"/>
            <a:ext cx="21788612" cy="5853229"/>
            <a:chOff x="-3334780" y="8245611"/>
            <a:chExt cx="21788612" cy="5853229"/>
          </a:xfrm>
          <a:solidFill>
            <a:srgbClr val="EE073F"/>
          </a:solidFill>
        </p:grpSpPr>
        <p:sp>
          <p:nvSpPr>
            <p:cNvPr id="98" name="이등변 삼각형 97">
              <a:extLst>
                <a:ext uri="{FF2B5EF4-FFF2-40B4-BE49-F238E27FC236}">
                  <a16:creationId xmlns:a16="http://schemas.microsoft.com/office/drawing/2014/main" id="{BDB5E0F5-8C36-471D-9A98-02679FE78C7A}"/>
                </a:ext>
              </a:extLst>
            </p:cNvPr>
            <p:cNvSpPr/>
            <p:nvPr/>
          </p:nvSpPr>
          <p:spPr>
            <a:xfrm rot="10800000">
              <a:off x="5380962" y="8245611"/>
              <a:ext cx="4357425" cy="58532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이등변 삼각형 98">
              <a:extLst>
                <a:ext uri="{FF2B5EF4-FFF2-40B4-BE49-F238E27FC236}">
                  <a16:creationId xmlns:a16="http://schemas.microsoft.com/office/drawing/2014/main" id="{0EB0C7F5-E32B-42C3-B2AC-A371934F74B3}"/>
                </a:ext>
              </a:extLst>
            </p:cNvPr>
            <p:cNvSpPr/>
            <p:nvPr/>
          </p:nvSpPr>
          <p:spPr>
            <a:xfrm rot="10800000">
              <a:off x="-3334780" y="8245611"/>
              <a:ext cx="4357425" cy="58532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이등변 삼각형 99">
              <a:extLst>
                <a:ext uri="{FF2B5EF4-FFF2-40B4-BE49-F238E27FC236}">
                  <a16:creationId xmlns:a16="http://schemas.microsoft.com/office/drawing/2014/main" id="{E6A68E31-C69F-42D9-B904-BE691492AA63}"/>
                </a:ext>
              </a:extLst>
            </p:cNvPr>
            <p:cNvSpPr/>
            <p:nvPr/>
          </p:nvSpPr>
          <p:spPr>
            <a:xfrm rot="10800000">
              <a:off x="14096407" y="8245611"/>
              <a:ext cx="4357425" cy="58532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995C5C86-9129-4518-9DB6-1334A914F387}"/>
              </a:ext>
            </a:extLst>
          </p:cNvPr>
          <p:cNvGrpSpPr/>
          <p:nvPr/>
        </p:nvGrpSpPr>
        <p:grpSpPr>
          <a:xfrm>
            <a:off x="-3334780" y="8245611"/>
            <a:ext cx="21788612" cy="5853229"/>
            <a:chOff x="-3334780" y="8245611"/>
            <a:chExt cx="21788612" cy="5853229"/>
          </a:xfrm>
        </p:grpSpPr>
        <p:sp>
          <p:nvSpPr>
            <p:cNvPr id="87" name="이등변 삼각형 86">
              <a:extLst>
                <a:ext uri="{FF2B5EF4-FFF2-40B4-BE49-F238E27FC236}">
                  <a16:creationId xmlns:a16="http://schemas.microsoft.com/office/drawing/2014/main" id="{6B77C531-5F5B-4B03-B009-410416439546}"/>
                </a:ext>
              </a:extLst>
            </p:cNvPr>
            <p:cNvSpPr/>
            <p:nvPr/>
          </p:nvSpPr>
          <p:spPr>
            <a:xfrm rot="10800000">
              <a:off x="5380962" y="8245611"/>
              <a:ext cx="4357425" cy="5853229"/>
            </a:xfrm>
            <a:prstGeom prst="triangle">
              <a:avLst/>
            </a:prstGeom>
            <a:solidFill>
              <a:srgbClr val="F9C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이등변 삼각형 87">
              <a:extLst>
                <a:ext uri="{FF2B5EF4-FFF2-40B4-BE49-F238E27FC236}">
                  <a16:creationId xmlns:a16="http://schemas.microsoft.com/office/drawing/2014/main" id="{A7B07FC0-B2FC-4506-8BAD-E4C54EBAE515}"/>
                </a:ext>
              </a:extLst>
            </p:cNvPr>
            <p:cNvSpPr/>
            <p:nvPr/>
          </p:nvSpPr>
          <p:spPr>
            <a:xfrm rot="10800000">
              <a:off x="-3334780" y="8245611"/>
              <a:ext cx="4357425" cy="5853229"/>
            </a:xfrm>
            <a:prstGeom prst="triangle">
              <a:avLst/>
            </a:prstGeom>
            <a:solidFill>
              <a:srgbClr val="F9C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이등변 삼각형 90">
              <a:extLst>
                <a:ext uri="{FF2B5EF4-FFF2-40B4-BE49-F238E27FC236}">
                  <a16:creationId xmlns:a16="http://schemas.microsoft.com/office/drawing/2014/main" id="{3AA526F8-7200-449C-8691-F7A3ADF4F916}"/>
                </a:ext>
              </a:extLst>
            </p:cNvPr>
            <p:cNvSpPr/>
            <p:nvPr/>
          </p:nvSpPr>
          <p:spPr>
            <a:xfrm rot="10800000">
              <a:off x="14096407" y="8245611"/>
              <a:ext cx="4357425" cy="5853229"/>
            </a:xfrm>
            <a:prstGeom prst="triangle">
              <a:avLst/>
            </a:prstGeom>
            <a:solidFill>
              <a:srgbClr val="F9C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79946426-4D86-4FC8-8BDE-625A31D7CE65}"/>
              </a:ext>
            </a:extLst>
          </p:cNvPr>
          <p:cNvGrpSpPr/>
          <p:nvPr/>
        </p:nvGrpSpPr>
        <p:grpSpPr>
          <a:xfrm>
            <a:off x="-3334781" y="4831252"/>
            <a:ext cx="21788612" cy="5853229"/>
            <a:chOff x="-3334780" y="8245611"/>
            <a:chExt cx="21788612" cy="5853229"/>
          </a:xfrm>
          <a:solidFill>
            <a:srgbClr val="EE073F"/>
          </a:solidFill>
        </p:grpSpPr>
        <p:sp>
          <p:nvSpPr>
            <p:cNvPr id="114" name="이등변 삼각형 113">
              <a:extLst>
                <a:ext uri="{FF2B5EF4-FFF2-40B4-BE49-F238E27FC236}">
                  <a16:creationId xmlns:a16="http://schemas.microsoft.com/office/drawing/2014/main" id="{89016591-F0D3-4D42-8507-1924EA7C6B53}"/>
                </a:ext>
              </a:extLst>
            </p:cNvPr>
            <p:cNvSpPr/>
            <p:nvPr/>
          </p:nvSpPr>
          <p:spPr>
            <a:xfrm rot="10800000">
              <a:off x="5380962" y="8245611"/>
              <a:ext cx="4357425" cy="58532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이등변 삼각형 114">
              <a:extLst>
                <a:ext uri="{FF2B5EF4-FFF2-40B4-BE49-F238E27FC236}">
                  <a16:creationId xmlns:a16="http://schemas.microsoft.com/office/drawing/2014/main" id="{42DE56F8-FC54-4F15-94C1-24C8AB9A2B7D}"/>
                </a:ext>
              </a:extLst>
            </p:cNvPr>
            <p:cNvSpPr/>
            <p:nvPr/>
          </p:nvSpPr>
          <p:spPr>
            <a:xfrm rot="10800000">
              <a:off x="-3334780" y="8245611"/>
              <a:ext cx="4357425" cy="58532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이등변 삼각형 115">
              <a:extLst>
                <a:ext uri="{FF2B5EF4-FFF2-40B4-BE49-F238E27FC236}">
                  <a16:creationId xmlns:a16="http://schemas.microsoft.com/office/drawing/2014/main" id="{2020E2F6-4784-42FE-BEBD-24BDE8F7DFA6}"/>
                </a:ext>
              </a:extLst>
            </p:cNvPr>
            <p:cNvSpPr/>
            <p:nvPr/>
          </p:nvSpPr>
          <p:spPr>
            <a:xfrm rot="10800000">
              <a:off x="14096407" y="8245611"/>
              <a:ext cx="4357425" cy="58532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8" name="그룹 117">
            <a:extLst>
              <a:ext uri="{FF2B5EF4-FFF2-40B4-BE49-F238E27FC236}">
                <a16:creationId xmlns:a16="http://schemas.microsoft.com/office/drawing/2014/main" id="{ED17C7C9-C546-444A-A92F-4C29707733F4}"/>
              </a:ext>
            </a:extLst>
          </p:cNvPr>
          <p:cNvGrpSpPr/>
          <p:nvPr/>
        </p:nvGrpSpPr>
        <p:grpSpPr>
          <a:xfrm>
            <a:off x="-3334782" y="1524600"/>
            <a:ext cx="21788612" cy="5853229"/>
            <a:chOff x="-3334780" y="8245611"/>
            <a:chExt cx="21788612" cy="5853229"/>
          </a:xfrm>
        </p:grpSpPr>
        <p:sp>
          <p:nvSpPr>
            <p:cNvPr id="119" name="이등변 삼각형 118">
              <a:extLst>
                <a:ext uri="{FF2B5EF4-FFF2-40B4-BE49-F238E27FC236}">
                  <a16:creationId xmlns:a16="http://schemas.microsoft.com/office/drawing/2014/main" id="{DF3FBE1E-4D4A-41BC-8456-974F5F65E5DD}"/>
                </a:ext>
              </a:extLst>
            </p:cNvPr>
            <p:cNvSpPr/>
            <p:nvPr/>
          </p:nvSpPr>
          <p:spPr>
            <a:xfrm rot="10800000">
              <a:off x="5380962" y="8245611"/>
              <a:ext cx="4357425" cy="5853229"/>
            </a:xfrm>
            <a:prstGeom prst="triangle">
              <a:avLst/>
            </a:prstGeom>
            <a:solidFill>
              <a:srgbClr val="F9C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이등변 삼각형 119">
              <a:extLst>
                <a:ext uri="{FF2B5EF4-FFF2-40B4-BE49-F238E27FC236}">
                  <a16:creationId xmlns:a16="http://schemas.microsoft.com/office/drawing/2014/main" id="{399089AE-792D-43A0-9A36-D814876DAE82}"/>
                </a:ext>
              </a:extLst>
            </p:cNvPr>
            <p:cNvSpPr/>
            <p:nvPr/>
          </p:nvSpPr>
          <p:spPr>
            <a:xfrm rot="10800000">
              <a:off x="-3334780" y="8245611"/>
              <a:ext cx="4357425" cy="5853229"/>
            </a:xfrm>
            <a:prstGeom prst="triangle">
              <a:avLst/>
            </a:prstGeom>
            <a:solidFill>
              <a:srgbClr val="F9C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이등변 삼각형 120">
              <a:extLst>
                <a:ext uri="{FF2B5EF4-FFF2-40B4-BE49-F238E27FC236}">
                  <a16:creationId xmlns:a16="http://schemas.microsoft.com/office/drawing/2014/main" id="{17164A2F-CA04-4E03-9006-327121042CA6}"/>
                </a:ext>
              </a:extLst>
            </p:cNvPr>
            <p:cNvSpPr/>
            <p:nvPr/>
          </p:nvSpPr>
          <p:spPr>
            <a:xfrm rot="10800000">
              <a:off x="14096407" y="8245611"/>
              <a:ext cx="4357425" cy="5853229"/>
            </a:xfrm>
            <a:prstGeom prst="triangle">
              <a:avLst/>
            </a:prstGeom>
            <a:solidFill>
              <a:srgbClr val="F9C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3" name="직사각형 122">
            <a:extLst>
              <a:ext uri="{FF2B5EF4-FFF2-40B4-BE49-F238E27FC236}">
                <a16:creationId xmlns:a16="http://schemas.microsoft.com/office/drawing/2014/main" id="{1792491E-EE25-4430-A441-146BAFD2AEB9}"/>
              </a:ext>
            </a:extLst>
          </p:cNvPr>
          <p:cNvSpPr/>
          <p:nvPr/>
        </p:nvSpPr>
        <p:spPr>
          <a:xfrm>
            <a:off x="0" y="-128770"/>
            <a:ext cx="15129362" cy="5100819"/>
          </a:xfrm>
          <a:prstGeom prst="rect">
            <a:avLst/>
          </a:prstGeom>
          <a:solidFill>
            <a:srgbClr val="161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D1BB882-43EC-44DD-A58B-C9D7B61462BC}"/>
              </a:ext>
            </a:extLst>
          </p:cNvPr>
          <p:cNvSpPr txBox="1"/>
          <p:nvPr/>
        </p:nvSpPr>
        <p:spPr>
          <a:xfrm>
            <a:off x="-312991" y="-210399"/>
            <a:ext cx="15745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0" dirty="0">
                <a:solidFill>
                  <a:srgbClr val="F9C939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CO·LOM·BIA</a:t>
            </a:r>
            <a:endParaRPr lang="ko-KR" altLang="en-US" sz="18000" dirty="0">
              <a:solidFill>
                <a:srgbClr val="F9C939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519370A-EF38-4708-B23B-01E2F83E8F42}"/>
              </a:ext>
            </a:extLst>
          </p:cNvPr>
          <p:cNvSpPr txBox="1"/>
          <p:nvPr/>
        </p:nvSpPr>
        <p:spPr>
          <a:xfrm>
            <a:off x="-312991" y="2117006"/>
            <a:ext cx="15745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0" dirty="0">
                <a:solidFill>
                  <a:srgbClr val="F9C939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CO·LOM·BIA</a:t>
            </a:r>
            <a:endParaRPr lang="ko-KR" altLang="en-US" sz="18000" dirty="0">
              <a:solidFill>
                <a:srgbClr val="F9C939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349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1E243A4-0C4F-4922-8BF5-969C1DF043FD}"/>
              </a:ext>
            </a:extLst>
          </p:cNvPr>
          <p:cNvSpPr/>
          <p:nvPr/>
        </p:nvSpPr>
        <p:spPr>
          <a:xfrm>
            <a:off x="-1" y="6319775"/>
            <a:ext cx="15119351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4A6A957-6D10-4F97-959C-31F1CC438304}"/>
              </a:ext>
            </a:extLst>
          </p:cNvPr>
          <p:cNvSpPr/>
          <p:nvPr/>
        </p:nvSpPr>
        <p:spPr>
          <a:xfrm>
            <a:off x="9526" y="9211710"/>
            <a:ext cx="15119351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1FC1ED0-6AE8-4C0E-AC2E-9C6F1B23544C}"/>
              </a:ext>
            </a:extLst>
          </p:cNvPr>
          <p:cNvSpPr/>
          <p:nvPr/>
        </p:nvSpPr>
        <p:spPr>
          <a:xfrm>
            <a:off x="-2" y="12098565"/>
            <a:ext cx="15119351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107DD5D-E6AF-4677-959B-79F4911372C9}"/>
              </a:ext>
            </a:extLst>
          </p:cNvPr>
          <p:cNvSpPr/>
          <p:nvPr/>
        </p:nvSpPr>
        <p:spPr>
          <a:xfrm>
            <a:off x="19055" y="3432920"/>
            <a:ext cx="15119351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7430B56-BAB1-4D79-BAA8-1E6651F78321}"/>
              </a:ext>
            </a:extLst>
          </p:cNvPr>
          <p:cNvSpPr/>
          <p:nvPr/>
        </p:nvSpPr>
        <p:spPr>
          <a:xfrm rot="5400000">
            <a:off x="-2289447" y="16679565"/>
            <a:ext cx="9396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2718542-406D-4C92-B812-DF56530FE874}"/>
              </a:ext>
            </a:extLst>
          </p:cNvPr>
          <p:cNvSpPr/>
          <p:nvPr/>
        </p:nvSpPr>
        <p:spPr>
          <a:xfrm rot="4800000">
            <a:off x="7424662" y="16741095"/>
            <a:ext cx="9432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8587CEB-6FA2-4ECF-9CDF-5496632A6E7F}"/>
              </a:ext>
            </a:extLst>
          </p:cNvPr>
          <p:cNvSpPr/>
          <p:nvPr/>
        </p:nvSpPr>
        <p:spPr>
          <a:xfrm rot="4800000">
            <a:off x="10838422" y="16741095"/>
            <a:ext cx="9432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42494A3-5325-482E-8069-7DFD9D599B5D}"/>
              </a:ext>
            </a:extLst>
          </p:cNvPr>
          <p:cNvSpPr/>
          <p:nvPr/>
        </p:nvSpPr>
        <p:spPr>
          <a:xfrm rot="4800000">
            <a:off x="7993622" y="16741095"/>
            <a:ext cx="9432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5B98E8A-1CC2-4E72-BDB2-E2990D43116F}"/>
              </a:ext>
            </a:extLst>
          </p:cNvPr>
          <p:cNvSpPr/>
          <p:nvPr/>
        </p:nvSpPr>
        <p:spPr>
          <a:xfrm rot="4800000">
            <a:off x="8562582" y="16741095"/>
            <a:ext cx="9432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5E69495-E2FA-478E-81B8-1BF7B8C6E87C}"/>
              </a:ext>
            </a:extLst>
          </p:cNvPr>
          <p:cNvSpPr/>
          <p:nvPr/>
        </p:nvSpPr>
        <p:spPr>
          <a:xfrm rot="4800000">
            <a:off x="9131542" y="16741095"/>
            <a:ext cx="9432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B941BA7-AF93-414D-925F-6D0D3ECF50D7}"/>
              </a:ext>
            </a:extLst>
          </p:cNvPr>
          <p:cNvSpPr/>
          <p:nvPr/>
        </p:nvSpPr>
        <p:spPr>
          <a:xfrm rot="4800000">
            <a:off x="9700502" y="16741095"/>
            <a:ext cx="9432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9ED4ED8-4D7F-45D7-9724-8A80A1745239}"/>
              </a:ext>
            </a:extLst>
          </p:cNvPr>
          <p:cNvSpPr/>
          <p:nvPr/>
        </p:nvSpPr>
        <p:spPr>
          <a:xfrm rot="4800000">
            <a:off x="10269462" y="16741095"/>
            <a:ext cx="9432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AD718A2-41F3-42E4-968F-F68CA668F0C8}"/>
              </a:ext>
            </a:extLst>
          </p:cNvPr>
          <p:cNvSpPr/>
          <p:nvPr/>
        </p:nvSpPr>
        <p:spPr>
          <a:xfrm>
            <a:off x="2485235" y="14993759"/>
            <a:ext cx="9288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8CD5ED7-B1D0-4547-9C96-EC833CDC4011}"/>
              </a:ext>
            </a:extLst>
          </p:cNvPr>
          <p:cNvSpPr/>
          <p:nvPr/>
        </p:nvSpPr>
        <p:spPr>
          <a:xfrm>
            <a:off x="2438187" y="17864185"/>
            <a:ext cx="9828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5C3F35B-F850-4CD0-9B64-8C805D9C7608}"/>
              </a:ext>
            </a:extLst>
          </p:cNvPr>
          <p:cNvSpPr/>
          <p:nvPr/>
        </p:nvSpPr>
        <p:spPr>
          <a:xfrm rot="5400000">
            <a:off x="703317" y="18219545"/>
            <a:ext cx="6480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6091D9C-9002-4DDD-8387-229B11CC1DAD}"/>
              </a:ext>
            </a:extLst>
          </p:cNvPr>
          <p:cNvSpPr/>
          <p:nvPr/>
        </p:nvSpPr>
        <p:spPr>
          <a:xfrm rot="5400000">
            <a:off x="5304331" y="19682330"/>
            <a:ext cx="3600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40F7C6FE-9B1F-4924-8A97-D08889131A5A}"/>
              </a:ext>
            </a:extLst>
          </p:cNvPr>
          <p:cNvGrpSpPr/>
          <p:nvPr/>
        </p:nvGrpSpPr>
        <p:grpSpPr>
          <a:xfrm>
            <a:off x="2751403" y="17999330"/>
            <a:ext cx="785397" cy="3414978"/>
            <a:chOff x="2751403" y="17999330"/>
            <a:chExt cx="785397" cy="3600000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051EEC74-F6E2-4D37-9E15-6546321FFF28}"/>
                </a:ext>
              </a:extLst>
            </p:cNvPr>
            <p:cNvSpPr/>
            <p:nvPr/>
          </p:nvSpPr>
          <p:spPr>
            <a:xfrm rot="5400000">
              <a:off x="1068403" y="19682330"/>
              <a:ext cx="3600000" cy="23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EF0C2EF6-403E-4DCC-9185-37D2969AE8C3}"/>
                </a:ext>
              </a:extLst>
            </p:cNvPr>
            <p:cNvSpPr/>
            <p:nvPr/>
          </p:nvSpPr>
          <p:spPr>
            <a:xfrm rot="5400000">
              <a:off x="1619800" y="19682330"/>
              <a:ext cx="3600000" cy="23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FE25114-9E17-44A1-BDA2-F9AB1CB59AE5}"/>
              </a:ext>
            </a:extLst>
          </p:cNvPr>
          <p:cNvSpPr/>
          <p:nvPr/>
        </p:nvSpPr>
        <p:spPr>
          <a:xfrm rot="5400000">
            <a:off x="2556706" y="10671750"/>
            <a:ext cx="2808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AF28289-210A-4351-B0C7-81D5CE52401F}"/>
              </a:ext>
            </a:extLst>
          </p:cNvPr>
          <p:cNvSpPr/>
          <p:nvPr/>
        </p:nvSpPr>
        <p:spPr>
          <a:xfrm rot="5400000">
            <a:off x="9414706" y="10671750"/>
            <a:ext cx="2808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8187394-7641-46E6-AC98-9FF8D4EA9261}"/>
              </a:ext>
            </a:extLst>
          </p:cNvPr>
          <p:cNvSpPr/>
          <p:nvPr/>
        </p:nvSpPr>
        <p:spPr>
          <a:xfrm rot="6026719">
            <a:off x="-2755226" y="4479359"/>
            <a:ext cx="9576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663C86E-CFD2-49C4-85AD-CCB5B4527DCC}"/>
              </a:ext>
            </a:extLst>
          </p:cNvPr>
          <p:cNvSpPr/>
          <p:nvPr/>
        </p:nvSpPr>
        <p:spPr>
          <a:xfrm rot="6026719">
            <a:off x="-5584445" y="4479359"/>
            <a:ext cx="9576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CBAEEE1-62DE-4AF5-829C-A99972B91B07}"/>
              </a:ext>
            </a:extLst>
          </p:cNvPr>
          <p:cNvSpPr/>
          <p:nvPr/>
        </p:nvSpPr>
        <p:spPr>
          <a:xfrm rot="6026719">
            <a:off x="-5018601" y="4479359"/>
            <a:ext cx="9576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645E770-DE53-4B2D-BE12-EBC2BC33A565}"/>
              </a:ext>
            </a:extLst>
          </p:cNvPr>
          <p:cNvSpPr/>
          <p:nvPr/>
        </p:nvSpPr>
        <p:spPr>
          <a:xfrm rot="6026719">
            <a:off x="-4452757" y="4479359"/>
            <a:ext cx="9576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4E3640C-7A34-4A37-B738-ED01172FB9A6}"/>
              </a:ext>
            </a:extLst>
          </p:cNvPr>
          <p:cNvSpPr/>
          <p:nvPr/>
        </p:nvSpPr>
        <p:spPr>
          <a:xfrm rot="6026719">
            <a:off x="-3886913" y="4479359"/>
            <a:ext cx="9576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4046047-20D3-4377-A0F2-C9E1FD60EA03}"/>
              </a:ext>
            </a:extLst>
          </p:cNvPr>
          <p:cNvSpPr/>
          <p:nvPr/>
        </p:nvSpPr>
        <p:spPr>
          <a:xfrm rot="6026719">
            <a:off x="-3321069" y="4479359"/>
            <a:ext cx="9576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BDDB87E-F46F-41B9-9A70-801F275765ED}"/>
              </a:ext>
            </a:extLst>
          </p:cNvPr>
          <p:cNvSpPr/>
          <p:nvPr/>
        </p:nvSpPr>
        <p:spPr>
          <a:xfrm rot="5400000">
            <a:off x="6420521" y="1622120"/>
            <a:ext cx="3600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A74D2AC-D2DA-4B04-AED0-00F39B63B8F9}"/>
              </a:ext>
            </a:extLst>
          </p:cNvPr>
          <p:cNvSpPr/>
          <p:nvPr/>
        </p:nvSpPr>
        <p:spPr>
          <a:xfrm rot="5400000">
            <a:off x="8592221" y="1622120"/>
            <a:ext cx="3600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DCCE948-978F-42D3-9744-2725790FCEAF}"/>
              </a:ext>
            </a:extLst>
          </p:cNvPr>
          <p:cNvSpPr/>
          <p:nvPr/>
        </p:nvSpPr>
        <p:spPr>
          <a:xfrm rot="5400000">
            <a:off x="6963446" y="1622120"/>
            <a:ext cx="3600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46B221B-6F9C-4876-AD91-A8FEC6AFC672}"/>
              </a:ext>
            </a:extLst>
          </p:cNvPr>
          <p:cNvSpPr/>
          <p:nvPr/>
        </p:nvSpPr>
        <p:spPr>
          <a:xfrm rot="5400000">
            <a:off x="7506371" y="1622120"/>
            <a:ext cx="3600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DECC59D-792A-4EA1-986F-4FDF29AB2ED4}"/>
              </a:ext>
            </a:extLst>
          </p:cNvPr>
          <p:cNvSpPr/>
          <p:nvPr/>
        </p:nvSpPr>
        <p:spPr>
          <a:xfrm rot="5400000">
            <a:off x="8049296" y="1622120"/>
            <a:ext cx="3600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9A83052-F33F-4A08-B448-A3BDFC4EA2BC}"/>
              </a:ext>
            </a:extLst>
          </p:cNvPr>
          <p:cNvGrpSpPr/>
          <p:nvPr/>
        </p:nvGrpSpPr>
        <p:grpSpPr>
          <a:xfrm>
            <a:off x="10480888" y="216691"/>
            <a:ext cx="4657518" cy="2939577"/>
            <a:chOff x="10480888" y="216691"/>
            <a:chExt cx="3600000" cy="2939577"/>
          </a:xfrm>
          <a:solidFill>
            <a:schemeClr val="tx1"/>
          </a:solidFill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A3634590-5B19-4FF2-8716-372F09F82381}"/>
                </a:ext>
              </a:extLst>
            </p:cNvPr>
            <p:cNvSpPr/>
            <p:nvPr/>
          </p:nvSpPr>
          <p:spPr>
            <a:xfrm>
              <a:off x="10480888" y="2388391"/>
              <a:ext cx="3600000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839C9236-D4A1-4524-8CC5-7065D139C168}"/>
                </a:ext>
              </a:extLst>
            </p:cNvPr>
            <p:cNvSpPr/>
            <p:nvPr/>
          </p:nvSpPr>
          <p:spPr>
            <a:xfrm>
              <a:off x="10480888" y="216691"/>
              <a:ext cx="3600000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734F3A1-F4E5-4545-A56D-2EC3F4EF6013}"/>
                </a:ext>
              </a:extLst>
            </p:cNvPr>
            <p:cNvSpPr/>
            <p:nvPr/>
          </p:nvSpPr>
          <p:spPr>
            <a:xfrm>
              <a:off x="10480888" y="1845466"/>
              <a:ext cx="3600000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819894A0-F6A1-4342-BF5A-D1DEF0C0BB9B}"/>
                </a:ext>
              </a:extLst>
            </p:cNvPr>
            <p:cNvSpPr/>
            <p:nvPr/>
          </p:nvSpPr>
          <p:spPr>
            <a:xfrm>
              <a:off x="10480888" y="1302541"/>
              <a:ext cx="3600000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0DFCDB36-1689-4BDC-A850-64F5280E7AD9}"/>
                </a:ext>
              </a:extLst>
            </p:cNvPr>
            <p:cNvSpPr/>
            <p:nvPr/>
          </p:nvSpPr>
          <p:spPr>
            <a:xfrm>
              <a:off x="10480888" y="759616"/>
              <a:ext cx="3600000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251F9735-3367-42E6-B2F4-28D5DDE9E451}"/>
                </a:ext>
              </a:extLst>
            </p:cNvPr>
            <p:cNvSpPr/>
            <p:nvPr/>
          </p:nvSpPr>
          <p:spPr>
            <a:xfrm>
              <a:off x="10480888" y="2922268"/>
              <a:ext cx="3600000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15BC6BB8-D1CD-4381-8E27-2E00B73E1D8D}"/>
              </a:ext>
            </a:extLst>
          </p:cNvPr>
          <p:cNvGrpSpPr/>
          <p:nvPr/>
        </p:nvGrpSpPr>
        <p:grpSpPr>
          <a:xfrm>
            <a:off x="-2" y="9789090"/>
            <a:ext cx="3876560" cy="1964375"/>
            <a:chOff x="-862984" y="9789090"/>
            <a:chExt cx="4739542" cy="1964375"/>
          </a:xfrm>
          <a:solidFill>
            <a:schemeClr val="tx1"/>
          </a:solidFill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54EF76A7-7D69-4E67-81CB-72BF75818165}"/>
                </a:ext>
              </a:extLst>
            </p:cNvPr>
            <p:cNvSpPr/>
            <p:nvPr/>
          </p:nvSpPr>
          <p:spPr>
            <a:xfrm>
              <a:off x="-862984" y="9789090"/>
              <a:ext cx="4739542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E9C643CC-CF39-4095-B1E9-AB3C133C0E7F}"/>
                </a:ext>
              </a:extLst>
            </p:cNvPr>
            <p:cNvSpPr/>
            <p:nvPr/>
          </p:nvSpPr>
          <p:spPr>
            <a:xfrm>
              <a:off x="-862984" y="11519465"/>
              <a:ext cx="4739542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A5B4BA31-F1D9-4EA9-A83C-CB4C204272B8}"/>
                </a:ext>
              </a:extLst>
            </p:cNvPr>
            <p:cNvSpPr/>
            <p:nvPr/>
          </p:nvSpPr>
          <p:spPr>
            <a:xfrm>
              <a:off x="-862984" y="10942674"/>
              <a:ext cx="4739542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1DB70B75-7748-4651-8766-DB6B0972A5B7}"/>
                </a:ext>
              </a:extLst>
            </p:cNvPr>
            <p:cNvSpPr/>
            <p:nvPr/>
          </p:nvSpPr>
          <p:spPr>
            <a:xfrm>
              <a:off x="-862984" y="10365882"/>
              <a:ext cx="4739542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877FA81C-C4A8-4D66-8984-20AA003F049C}"/>
              </a:ext>
            </a:extLst>
          </p:cNvPr>
          <p:cNvGrpSpPr/>
          <p:nvPr/>
        </p:nvGrpSpPr>
        <p:grpSpPr>
          <a:xfrm>
            <a:off x="2438186" y="15550463"/>
            <a:ext cx="1532867" cy="1964375"/>
            <a:chOff x="-862984" y="9789090"/>
            <a:chExt cx="4739542" cy="1964375"/>
          </a:xfrm>
          <a:solidFill>
            <a:schemeClr val="tx1"/>
          </a:solidFill>
        </p:grpSpPr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9C331660-A5AB-4A1A-9158-0DEC8886F272}"/>
                </a:ext>
              </a:extLst>
            </p:cNvPr>
            <p:cNvSpPr/>
            <p:nvPr/>
          </p:nvSpPr>
          <p:spPr>
            <a:xfrm>
              <a:off x="-862984" y="9789090"/>
              <a:ext cx="4739542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7512CDF8-8932-456B-98F8-D19EC3BA4775}"/>
                </a:ext>
              </a:extLst>
            </p:cNvPr>
            <p:cNvSpPr/>
            <p:nvPr/>
          </p:nvSpPr>
          <p:spPr>
            <a:xfrm>
              <a:off x="-862984" y="11519465"/>
              <a:ext cx="4739542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8DDFD82A-6D06-4130-81C1-47E0D4D00DB4}"/>
                </a:ext>
              </a:extLst>
            </p:cNvPr>
            <p:cNvSpPr/>
            <p:nvPr/>
          </p:nvSpPr>
          <p:spPr>
            <a:xfrm>
              <a:off x="-862984" y="10942674"/>
              <a:ext cx="4739542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EA24E396-7DFB-4DEE-94D2-62EBBC171E91}"/>
                </a:ext>
              </a:extLst>
            </p:cNvPr>
            <p:cNvSpPr/>
            <p:nvPr/>
          </p:nvSpPr>
          <p:spPr>
            <a:xfrm>
              <a:off x="-862984" y="10365882"/>
              <a:ext cx="4739542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BC6DCAB2-FA86-47E8-BDC1-ACC95B02E5C3}"/>
              </a:ext>
            </a:extLst>
          </p:cNvPr>
          <p:cNvGrpSpPr/>
          <p:nvPr/>
        </p:nvGrpSpPr>
        <p:grpSpPr>
          <a:xfrm>
            <a:off x="7187025" y="18474731"/>
            <a:ext cx="5726370" cy="2939577"/>
            <a:chOff x="10480887" y="216691"/>
            <a:chExt cx="3979010" cy="2939577"/>
          </a:xfrm>
          <a:solidFill>
            <a:schemeClr val="tx1"/>
          </a:solidFill>
        </p:grpSpPr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BC080D45-7E91-48CE-B554-5F5909937E98}"/>
                </a:ext>
              </a:extLst>
            </p:cNvPr>
            <p:cNvSpPr/>
            <p:nvPr/>
          </p:nvSpPr>
          <p:spPr>
            <a:xfrm>
              <a:off x="10480887" y="2388391"/>
              <a:ext cx="3919531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C38ABFC5-987C-4A2D-994F-8D5CC89E58B4}"/>
                </a:ext>
              </a:extLst>
            </p:cNvPr>
            <p:cNvSpPr/>
            <p:nvPr/>
          </p:nvSpPr>
          <p:spPr>
            <a:xfrm>
              <a:off x="10480888" y="216691"/>
              <a:ext cx="3600000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4C8B8ACC-4317-4E25-8843-16F221D88A4F}"/>
                </a:ext>
              </a:extLst>
            </p:cNvPr>
            <p:cNvSpPr/>
            <p:nvPr/>
          </p:nvSpPr>
          <p:spPr>
            <a:xfrm>
              <a:off x="10480888" y="1845466"/>
              <a:ext cx="3831529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73506D3D-8B2B-476F-A580-FEA5350D5C78}"/>
                </a:ext>
              </a:extLst>
            </p:cNvPr>
            <p:cNvSpPr/>
            <p:nvPr/>
          </p:nvSpPr>
          <p:spPr>
            <a:xfrm>
              <a:off x="10480888" y="1302541"/>
              <a:ext cx="3770722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2B1DEAAB-DBE9-4EEA-9DE9-4BD3303C4F9F}"/>
                </a:ext>
              </a:extLst>
            </p:cNvPr>
            <p:cNvSpPr/>
            <p:nvPr/>
          </p:nvSpPr>
          <p:spPr>
            <a:xfrm>
              <a:off x="10480887" y="759616"/>
              <a:ext cx="3695823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75048A7D-67A1-494A-BD38-0E0E912428C6}"/>
                </a:ext>
              </a:extLst>
            </p:cNvPr>
            <p:cNvSpPr/>
            <p:nvPr/>
          </p:nvSpPr>
          <p:spPr>
            <a:xfrm>
              <a:off x="10480888" y="2922268"/>
              <a:ext cx="3979009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8185ABF9-4653-4576-982F-A1BF1A2E6897}"/>
              </a:ext>
            </a:extLst>
          </p:cNvPr>
          <p:cNvGrpSpPr/>
          <p:nvPr/>
        </p:nvGrpSpPr>
        <p:grpSpPr>
          <a:xfrm>
            <a:off x="10531349" y="15007077"/>
            <a:ext cx="1319850" cy="2964461"/>
            <a:chOff x="8255921" y="91520"/>
            <a:chExt cx="1319850" cy="3600000"/>
          </a:xfrm>
          <a:solidFill>
            <a:schemeClr val="tx1"/>
          </a:solidFill>
        </p:grpSpPr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D96B9D2F-83AC-400C-9634-B9D6AEEA4101}"/>
                </a:ext>
              </a:extLst>
            </p:cNvPr>
            <p:cNvSpPr/>
            <p:nvPr/>
          </p:nvSpPr>
          <p:spPr>
            <a:xfrm rot="5400000">
              <a:off x="6572921" y="1774520"/>
              <a:ext cx="3600000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14E8F89A-AE2E-47A8-8293-98346A8E1F41}"/>
                </a:ext>
              </a:extLst>
            </p:cNvPr>
            <p:cNvSpPr/>
            <p:nvPr/>
          </p:nvSpPr>
          <p:spPr>
            <a:xfrm rot="5400000">
              <a:off x="7115846" y="1774520"/>
              <a:ext cx="3600000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013143DC-AA9D-4CDD-B3B1-43FCDECD7F5B}"/>
                </a:ext>
              </a:extLst>
            </p:cNvPr>
            <p:cNvSpPr/>
            <p:nvPr/>
          </p:nvSpPr>
          <p:spPr>
            <a:xfrm rot="5400000">
              <a:off x="7658771" y="1774520"/>
              <a:ext cx="3600000" cy="23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A9D9973F-D569-4878-90C8-502A0E8186CB}"/>
              </a:ext>
            </a:extLst>
          </p:cNvPr>
          <p:cNvSpPr/>
          <p:nvPr/>
        </p:nvSpPr>
        <p:spPr>
          <a:xfrm rot="6026719">
            <a:off x="547112" y="7769231"/>
            <a:ext cx="288000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E40F19D2-4DB2-492C-9CCB-CFBC08D64E8E}"/>
              </a:ext>
            </a:extLst>
          </p:cNvPr>
          <p:cNvGrpSpPr/>
          <p:nvPr/>
        </p:nvGrpSpPr>
        <p:grpSpPr>
          <a:xfrm>
            <a:off x="11800804" y="3620029"/>
            <a:ext cx="3686656" cy="2746639"/>
            <a:chOff x="11823954" y="3620029"/>
            <a:chExt cx="3686656" cy="2746639"/>
          </a:xfrm>
          <a:solidFill>
            <a:schemeClr val="tx1"/>
          </a:solidFill>
        </p:grpSpPr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2802A567-26A9-48B0-AAE1-7D4BECBF43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23954" y="3620029"/>
              <a:ext cx="1403910" cy="2746639"/>
            </a:xfrm>
            <a:custGeom>
              <a:avLst/>
              <a:gdLst>
                <a:gd name="connsiteX0" fmla="*/ 0 w 1403910"/>
                <a:gd name="connsiteY0" fmla="*/ 0 h 2746639"/>
                <a:gd name="connsiteX1" fmla="*/ 639591 w 1403910"/>
                <a:gd name="connsiteY1" fmla="*/ 0 h 2746639"/>
                <a:gd name="connsiteX2" fmla="*/ 681731 w 1403910"/>
                <a:gd name="connsiteY2" fmla="*/ 25601 h 2746639"/>
                <a:gd name="connsiteX3" fmla="*/ 1403910 w 1403910"/>
                <a:gd name="connsiteY3" fmla="*/ 1383856 h 2746639"/>
                <a:gd name="connsiteX4" fmla="*/ 681731 w 1403910"/>
                <a:gd name="connsiteY4" fmla="*/ 2742111 h 2746639"/>
                <a:gd name="connsiteX5" fmla="*/ 674278 w 1403910"/>
                <a:gd name="connsiteY5" fmla="*/ 2746639 h 2746639"/>
                <a:gd name="connsiteX6" fmla="*/ 101891 w 1403910"/>
                <a:gd name="connsiteY6" fmla="*/ 2746639 h 2746639"/>
                <a:gd name="connsiteX7" fmla="*/ 183688 w 1403910"/>
                <a:gd name="connsiteY7" fmla="*/ 2725607 h 2746639"/>
                <a:gd name="connsiteX8" fmla="*/ 1170823 w 1403910"/>
                <a:gd name="connsiteY8" fmla="*/ 1383856 h 2746639"/>
                <a:gd name="connsiteX9" fmla="*/ 49049 w 1403910"/>
                <a:gd name="connsiteY9" fmla="*/ 7486 h 2746639"/>
                <a:gd name="connsiteX10" fmla="*/ 0 w 1403910"/>
                <a:gd name="connsiteY10" fmla="*/ 0 h 2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3910" h="2746639">
                  <a:moveTo>
                    <a:pt x="0" y="0"/>
                  </a:moveTo>
                  <a:lnTo>
                    <a:pt x="639591" y="0"/>
                  </a:lnTo>
                  <a:lnTo>
                    <a:pt x="681731" y="25601"/>
                  </a:lnTo>
                  <a:cubicBezTo>
                    <a:pt x="1117442" y="319961"/>
                    <a:pt x="1403910" y="818455"/>
                    <a:pt x="1403910" y="1383856"/>
                  </a:cubicBezTo>
                  <a:cubicBezTo>
                    <a:pt x="1403910" y="1949257"/>
                    <a:pt x="1117442" y="2447751"/>
                    <a:pt x="681731" y="2742111"/>
                  </a:cubicBezTo>
                  <a:lnTo>
                    <a:pt x="674278" y="2746639"/>
                  </a:lnTo>
                  <a:lnTo>
                    <a:pt x="101891" y="2746639"/>
                  </a:lnTo>
                  <a:lnTo>
                    <a:pt x="183688" y="2725607"/>
                  </a:lnTo>
                  <a:cubicBezTo>
                    <a:pt x="755584" y="2547729"/>
                    <a:pt x="1170823" y="2014285"/>
                    <a:pt x="1170823" y="1383856"/>
                  </a:cubicBezTo>
                  <a:cubicBezTo>
                    <a:pt x="1170823" y="704933"/>
                    <a:pt x="689244" y="138489"/>
                    <a:pt x="49049" y="748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97D428DE-21A9-4A38-ADDA-DEF0FF6CCF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944848" y="3637778"/>
              <a:ext cx="839749" cy="2699155"/>
            </a:xfrm>
            <a:custGeom>
              <a:avLst/>
              <a:gdLst>
                <a:gd name="connsiteX0" fmla="*/ 0 w 839749"/>
                <a:gd name="connsiteY0" fmla="*/ 0 h 2699155"/>
                <a:gd name="connsiteX1" fmla="*/ 333991 w 839749"/>
                <a:gd name="connsiteY1" fmla="*/ 0 h 2699155"/>
                <a:gd name="connsiteX2" fmla="*/ 359990 w 839749"/>
                <a:gd name="connsiteY2" fmla="*/ 27408 h 2699155"/>
                <a:gd name="connsiteX3" fmla="*/ 839749 w 839749"/>
                <a:gd name="connsiteY3" fmla="*/ 1370883 h 2699155"/>
                <a:gd name="connsiteX4" fmla="*/ 465709 w 839749"/>
                <a:gd name="connsiteY4" fmla="*/ 2579434 h 2699155"/>
                <a:gd name="connsiteX5" fmla="*/ 371902 w 839749"/>
                <a:gd name="connsiteY5" fmla="*/ 2699155 h 2699155"/>
                <a:gd name="connsiteX6" fmla="*/ 48028 w 839749"/>
                <a:gd name="connsiteY6" fmla="*/ 2699155 h 2699155"/>
                <a:gd name="connsiteX7" fmla="*/ 95404 w 839749"/>
                <a:gd name="connsiteY7" fmla="*/ 2657122 h 2699155"/>
                <a:gd name="connsiteX8" fmla="*/ 606662 w 839749"/>
                <a:gd name="connsiteY8" fmla="*/ 1370883 h 2699155"/>
                <a:gd name="connsiteX9" fmla="*/ 95404 w 839749"/>
                <a:gd name="connsiteY9" fmla="*/ 84644 h 2699155"/>
                <a:gd name="connsiteX10" fmla="*/ 0 w 839749"/>
                <a:gd name="connsiteY10" fmla="*/ 0 h 269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9749" h="2699155">
                  <a:moveTo>
                    <a:pt x="0" y="0"/>
                  </a:moveTo>
                  <a:lnTo>
                    <a:pt x="333991" y="0"/>
                  </a:lnTo>
                  <a:lnTo>
                    <a:pt x="359990" y="27408"/>
                  </a:lnTo>
                  <a:cubicBezTo>
                    <a:pt x="656409" y="371233"/>
                    <a:pt x="839749" y="846223"/>
                    <a:pt x="839749" y="1370883"/>
                  </a:cubicBezTo>
                  <a:cubicBezTo>
                    <a:pt x="839749" y="1829960"/>
                    <a:pt x="699380" y="2251009"/>
                    <a:pt x="465709" y="2579434"/>
                  </a:cubicBezTo>
                  <a:lnTo>
                    <a:pt x="371902" y="2699155"/>
                  </a:lnTo>
                  <a:lnTo>
                    <a:pt x="48028" y="2699155"/>
                  </a:lnTo>
                  <a:lnTo>
                    <a:pt x="95404" y="2657122"/>
                  </a:lnTo>
                  <a:cubicBezTo>
                    <a:pt x="407642" y="2351394"/>
                    <a:pt x="606662" y="1888714"/>
                    <a:pt x="606662" y="1370883"/>
                  </a:cubicBezTo>
                  <a:cubicBezTo>
                    <a:pt x="606662" y="853052"/>
                    <a:pt x="407642" y="390372"/>
                    <a:pt x="95404" y="8464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8A73A41A-F991-4578-AE9D-064A33F8F3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46573" y="3637778"/>
              <a:ext cx="634224" cy="2699155"/>
            </a:xfrm>
            <a:custGeom>
              <a:avLst/>
              <a:gdLst>
                <a:gd name="connsiteX0" fmla="*/ 0 w 634224"/>
                <a:gd name="connsiteY0" fmla="*/ 0 h 2699155"/>
                <a:gd name="connsiteX1" fmla="*/ 274772 w 634224"/>
                <a:gd name="connsiteY1" fmla="*/ 0 h 2699155"/>
                <a:gd name="connsiteX2" fmla="*/ 354479 w 634224"/>
                <a:gd name="connsiteY2" fmla="*/ 141713 h 2699155"/>
                <a:gd name="connsiteX3" fmla="*/ 634224 w 634224"/>
                <a:gd name="connsiteY3" fmla="*/ 1359296 h 2699155"/>
                <a:gd name="connsiteX4" fmla="*/ 354479 w 634224"/>
                <a:gd name="connsiteY4" fmla="*/ 2576879 h 2699155"/>
                <a:gd name="connsiteX5" fmla="*/ 285704 w 634224"/>
                <a:gd name="connsiteY5" fmla="*/ 2699155 h 2699155"/>
                <a:gd name="connsiteX6" fmla="*/ 12762 w 634224"/>
                <a:gd name="connsiteY6" fmla="*/ 2699155 h 2699155"/>
                <a:gd name="connsiteX7" fmla="*/ 80323 w 634224"/>
                <a:gd name="connsiteY7" fmla="*/ 2596262 h 2699155"/>
                <a:gd name="connsiteX8" fmla="*/ 401137 w 634224"/>
                <a:gd name="connsiteY8" fmla="*/ 1359296 h 2699155"/>
                <a:gd name="connsiteX9" fmla="*/ 80323 w 634224"/>
                <a:gd name="connsiteY9" fmla="*/ 122330 h 2699155"/>
                <a:gd name="connsiteX10" fmla="*/ 0 w 634224"/>
                <a:gd name="connsiteY10" fmla="*/ 0 h 269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4224" h="2699155">
                  <a:moveTo>
                    <a:pt x="0" y="0"/>
                  </a:moveTo>
                  <a:lnTo>
                    <a:pt x="274772" y="0"/>
                  </a:lnTo>
                  <a:lnTo>
                    <a:pt x="354479" y="141713"/>
                  </a:lnTo>
                  <a:cubicBezTo>
                    <a:pt x="531095" y="489279"/>
                    <a:pt x="634224" y="908276"/>
                    <a:pt x="634224" y="1359296"/>
                  </a:cubicBezTo>
                  <a:cubicBezTo>
                    <a:pt x="634224" y="1810316"/>
                    <a:pt x="531095" y="2229313"/>
                    <a:pt x="354479" y="2576879"/>
                  </a:cubicBezTo>
                  <a:lnTo>
                    <a:pt x="285704" y="2699155"/>
                  </a:lnTo>
                  <a:lnTo>
                    <a:pt x="12762" y="2699155"/>
                  </a:lnTo>
                  <a:lnTo>
                    <a:pt x="80323" y="2596262"/>
                  </a:lnTo>
                  <a:cubicBezTo>
                    <a:pt x="280742" y="2260115"/>
                    <a:pt x="401137" y="1829167"/>
                    <a:pt x="401137" y="1359296"/>
                  </a:cubicBezTo>
                  <a:cubicBezTo>
                    <a:pt x="401137" y="889425"/>
                    <a:pt x="280742" y="458477"/>
                    <a:pt x="80323" y="12233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A7EFC4CD-D746-456A-A8F0-EE5FDE5922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366569" y="3626643"/>
              <a:ext cx="572602" cy="2699155"/>
            </a:xfrm>
            <a:custGeom>
              <a:avLst/>
              <a:gdLst>
                <a:gd name="connsiteX0" fmla="*/ 0 w 572602"/>
                <a:gd name="connsiteY0" fmla="*/ 0 h 2699155"/>
                <a:gd name="connsiteX1" fmla="*/ 260723 w 572602"/>
                <a:gd name="connsiteY1" fmla="*/ 0 h 2699155"/>
                <a:gd name="connsiteX2" fmla="*/ 292857 w 572602"/>
                <a:gd name="connsiteY2" fmla="*/ 60848 h 2699155"/>
                <a:gd name="connsiteX3" fmla="*/ 572602 w 572602"/>
                <a:gd name="connsiteY3" fmla="*/ 1357657 h 2699155"/>
                <a:gd name="connsiteX4" fmla="*/ 292857 w 572602"/>
                <a:gd name="connsiteY4" fmla="*/ 2654466 h 2699155"/>
                <a:gd name="connsiteX5" fmla="*/ 269257 w 572602"/>
                <a:gd name="connsiteY5" fmla="*/ 2699155 h 2699155"/>
                <a:gd name="connsiteX6" fmla="*/ 9889 w 572602"/>
                <a:gd name="connsiteY6" fmla="*/ 2699155 h 2699155"/>
                <a:gd name="connsiteX7" fmla="*/ 18701 w 572602"/>
                <a:gd name="connsiteY7" fmla="*/ 2684757 h 2699155"/>
                <a:gd name="connsiteX8" fmla="*/ 339515 w 572602"/>
                <a:gd name="connsiteY8" fmla="*/ 1357657 h 2699155"/>
                <a:gd name="connsiteX9" fmla="*/ 18701 w 572602"/>
                <a:gd name="connsiteY9" fmla="*/ 30557 h 2699155"/>
                <a:gd name="connsiteX10" fmla="*/ 0 w 572602"/>
                <a:gd name="connsiteY10" fmla="*/ 0 h 269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2602" h="2699155">
                  <a:moveTo>
                    <a:pt x="0" y="0"/>
                  </a:moveTo>
                  <a:lnTo>
                    <a:pt x="260723" y="0"/>
                  </a:lnTo>
                  <a:lnTo>
                    <a:pt x="292857" y="60848"/>
                  </a:lnTo>
                  <a:cubicBezTo>
                    <a:pt x="469474" y="431029"/>
                    <a:pt x="572602" y="877289"/>
                    <a:pt x="572602" y="1357657"/>
                  </a:cubicBezTo>
                  <a:cubicBezTo>
                    <a:pt x="572602" y="1838025"/>
                    <a:pt x="469474" y="2284285"/>
                    <a:pt x="292857" y="2654466"/>
                  </a:cubicBezTo>
                  <a:lnTo>
                    <a:pt x="269257" y="2699155"/>
                  </a:lnTo>
                  <a:lnTo>
                    <a:pt x="9889" y="2699155"/>
                  </a:lnTo>
                  <a:lnTo>
                    <a:pt x="18701" y="2684757"/>
                  </a:lnTo>
                  <a:cubicBezTo>
                    <a:pt x="219120" y="2324116"/>
                    <a:pt x="339515" y="1861766"/>
                    <a:pt x="339515" y="1357657"/>
                  </a:cubicBezTo>
                  <a:cubicBezTo>
                    <a:pt x="339515" y="853548"/>
                    <a:pt x="219120" y="391198"/>
                    <a:pt x="18701" y="305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F440A782-3F6C-4DE1-B2C0-00980A0EC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986953" y="3637778"/>
              <a:ext cx="523657" cy="2699155"/>
            </a:xfrm>
            <a:custGeom>
              <a:avLst/>
              <a:gdLst>
                <a:gd name="connsiteX0" fmla="*/ 0 w 523657"/>
                <a:gd name="connsiteY0" fmla="*/ 0 h 2699155"/>
                <a:gd name="connsiteX1" fmla="*/ 253305 w 523657"/>
                <a:gd name="connsiteY1" fmla="*/ 0 h 2699155"/>
                <a:gd name="connsiteX2" fmla="*/ 325959 w 523657"/>
                <a:gd name="connsiteY2" fmla="*/ 179317 h 2699155"/>
                <a:gd name="connsiteX3" fmla="*/ 523657 w 523657"/>
                <a:gd name="connsiteY3" fmla="*/ 1350011 h 2699155"/>
                <a:gd name="connsiteX4" fmla="*/ 325959 w 523657"/>
                <a:gd name="connsiteY4" fmla="*/ 2520705 h 2699155"/>
                <a:gd name="connsiteX5" fmla="*/ 253657 w 523657"/>
                <a:gd name="connsiteY5" fmla="*/ 2699155 h 2699155"/>
                <a:gd name="connsiteX6" fmla="*/ 409 w 523657"/>
                <a:gd name="connsiteY6" fmla="*/ 2699155 h 2699155"/>
                <a:gd name="connsiteX7" fmla="*/ 50633 w 523657"/>
                <a:gd name="connsiteY7" fmla="*/ 2592885 h 2699155"/>
                <a:gd name="connsiteX8" fmla="*/ 290570 w 523657"/>
                <a:gd name="connsiteY8" fmla="*/ 1350011 h 2699155"/>
                <a:gd name="connsiteX9" fmla="*/ 50633 w 523657"/>
                <a:gd name="connsiteY9" fmla="*/ 107137 h 2699155"/>
                <a:gd name="connsiteX10" fmla="*/ 0 w 523657"/>
                <a:gd name="connsiteY10" fmla="*/ 0 h 269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3657" h="2699155">
                  <a:moveTo>
                    <a:pt x="0" y="0"/>
                  </a:moveTo>
                  <a:lnTo>
                    <a:pt x="253305" y="0"/>
                  </a:lnTo>
                  <a:lnTo>
                    <a:pt x="325959" y="179317"/>
                  </a:lnTo>
                  <a:cubicBezTo>
                    <a:pt x="452040" y="527321"/>
                    <a:pt x="523657" y="926126"/>
                    <a:pt x="523657" y="1350011"/>
                  </a:cubicBezTo>
                  <a:cubicBezTo>
                    <a:pt x="523657" y="1773896"/>
                    <a:pt x="452040" y="2172701"/>
                    <a:pt x="325959" y="2520705"/>
                  </a:cubicBezTo>
                  <a:lnTo>
                    <a:pt x="253657" y="2699155"/>
                  </a:lnTo>
                  <a:lnTo>
                    <a:pt x="409" y="2699155"/>
                  </a:lnTo>
                  <a:lnTo>
                    <a:pt x="50633" y="2592885"/>
                  </a:lnTo>
                  <a:cubicBezTo>
                    <a:pt x="202117" y="2238100"/>
                    <a:pt x="290570" y="1810400"/>
                    <a:pt x="290570" y="1350011"/>
                  </a:cubicBezTo>
                  <a:cubicBezTo>
                    <a:pt x="290570" y="889622"/>
                    <a:pt x="202117" y="461922"/>
                    <a:pt x="50633" y="10713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FA0C9A76-DECA-4008-80CE-3C28BB5A47C0}"/>
              </a:ext>
            </a:extLst>
          </p:cNvPr>
          <p:cNvGrpSpPr/>
          <p:nvPr/>
        </p:nvGrpSpPr>
        <p:grpSpPr>
          <a:xfrm>
            <a:off x="11800804" y="6503606"/>
            <a:ext cx="3686656" cy="2746639"/>
            <a:chOff x="11823954" y="3620029"/>
            <a:chExt cx="3686656" cy="2746639"/>
          </a:xfrm>
          <a:solidFill>
            <a:schemeClr val="tx1"/>
          </a:solidFill>
        </p:grpSpPr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1AE8DE69-DD32-410A-8EC2-320AB5130A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23954" y="3620029"/>
              <a:ext cx="1403910" cy="2746639"/>
            </a:xfrm>
            <a:custGeom>
              <a:avLst/>
              <a:gdLst>
                <a:gd name="connsiteX0" fmla="*/ 0 w 1403910"/>
                <a:gd name="connsiteY0" fmla="*/ 0 h 2746639"/>
                <a:gd name="connsiteX1" fmla="*/ 639591 w 1403910"/>
                <a:gd name="connsiteY1" fmla="*/ 0 h 2746639"/>
                <a:gd name="connsiteX2" fmla="*/ 681731 w 1403910"/>
                <a:gd name="connsiteY2" fmla="*/ 25601 h 2746639"/>
                <a:gd name="connsiteX3" fmla="*/ 1403910 w 1403910"/>
                <a:gd name="connsiteY3" fmla="*/ 1383856 h 2746639"/>
                <a:gd name="connsiteX4" fmla="*/ 681731 w 1403910"/>
                <a:gd name="connsiteY4" fmla="*/ 2742111 h 2746639"/>
                <a:gd name="connsiteX5" fmla="*/ 674278 w 1403910"/>
                <a:gd name="connsiteY5" fmla="*/ 2746639 h 2746639"/>
                <a:gd name="connsiteX6" fmla="*/ 101891 w 1403910"/>
                <a:gd name="connsiteY6" fmla="*/ 2746639 h 2746639"/>
                <a:gd name="connsiteX7" fmla="*/ 183688 w 1403910"/>
                <a:gd name="connsiteY7" fmla="*/ 2725607 h 2746639"/>
                <a:gd name="connsiteX8" fmla="*/ 1170823 w 1403910"/>
                <a:gd name="connsiteY8" fmla="*/ 1383856 h 2746639"/>
                <a:gd name="connsiteX9" fmla="*/ 49049 w 1403910"/>
                <a:gd name="connsiteY9" fmla="*/ 7486 h 2746639"/>
                <a:gd name="connsiteX10" fmla="*/ 0 w 1403910"/>
                <a:gd name="connsiteY10" fmla="*/ 0 h 2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3910" h="2746639">
                  <a:moveTo>
                    <a:pt x="0" y="0"/>
                  </a:moveTo>
                  <a:lnTo>
                    <a:pt x="639591" y="0"/>
                  </a:lnTo>
                  <a:lnTo>
                    <a:pt x="681731" y="25601"/>
                  </a:lnTo>
                  <a:cubicBezTo>
                    <a:pt x="1117442" y="319961"/>
                    <a:pt x="1403910" y="818455"/>
                    <a:pt x="1403910" y="1383856"/>
                  </a:cubicBezTo>
                  <a:cubicBezTo>
                    <a:pt x="1403910" y="1949257"/>
                    <a:pt x="1117442" y="2447751"/>
                    <a:pt x="681731" y="2742111"/>
                  </a:cubicBezTo>
                  <a:lnTo>
                    <a:pt x="674278" y="2746639"/>
                  </a:lnTo>
                  <a:lnTo>
                    <a:pt x="101891" y="2746639"/>
                  </a:lnTo>
                  <a:lnTo>
                    <a:pt x="183688" y="2725607"/>
                  </a:lnTo>
                  <a:cubicBezTo>
                    <a:pt x="755584" y="2547729"/>
                    <a:pt x="1170823" y="2014285"/>
                    <a:pt x="1170823" y="1383856"/>
                  </a:cubicBezTo>
                  <a:cubicBezTo>
                    <a:pt x="1170823" y="704933"/>
                    <a:pt x="689244" y="138489"/>
                    <a:pt x="49049" y="748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132A3697-5CE7-4883-BE6D-0B0E6194BD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944848" y="3637778"/>
              <a:ext cx="839749" cy="2699155"/>
            </a:xfrm>
            <a:custGeom>
              <a:avLst/>
              <a:gdLst>
                <a:gd name="connsiteX0" fmla="*/ 0 w 839749"/>
                <a:gd name="connsiteY0" fmla="*/ 0 h 2699155"/>
                <a:gd name="connsiteX1" fmla="*/ 333991 w 839749"/>
                <a:gd name="connsiteY1" fmla="*/ 0 h 2699155"/>
                <a:gd name="connsiteX2" fmla="*/ 359990 w 839749"/>
                <a:gd name="connsiteY2" fmla="*/ 27408 h 2699155"/>
                <a:gd name="connsiteX3" fmla="*/ 839749 w 839749"/>
                <a:gd name="connsiteY3" fmla="*/ 1370883 h 2699155"/>
                <a:gd name="connsiteX4" fmla="*/ 465709 w 839749"/>
                <a:gd name="connsiteY4" fmla="*/ 2579434 h 2699155"/>
                <a:gd name="connsiteX5" fmla="*/ 371902 w 839749"/>
                <a:gd name="connsiteY5" fmla="*/ 2699155 h 2699155"/>
                <a:gd name="connsiteX6" fmla="*/ 48028 w 839749"/>
                <a:gd name="connsiteY6" fmla="*/ 2699155 h 2699155"/>
                <a:gd name="connsiteX7" fmla="*/ 95404 w 839749"/>
                <a:gd name="connsiteY7" fmla="*/ 2657122 h 2699155"/>
                <a:gd name="connsiteX8" fmla="*/ 606662 w 839749"/>
                <a:gd name="connsiteY8" fmla="*/ 1370883 h 2699155"/>
                <a:gd name="connsiteX9" fmla="*/ 95404 w 839749"/>
                <a:gd name="connsiteY9" fmla="*/ 84644 h 2699155"/>
                <a:gd name="connsiteX10" fmla="*/ 0 w 839749"/>
                <a:gd name="connsiteY10" fmla="*/ 0 h 269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9749" h="2699155">
                  <a:moveTo>
                    <a:pt x="0" y="0"/>
                  </a:moveTo>
                  <a:lnTo>
                    <a:pt x="333991" y="0"/>
                  </a:lnTo>
                  <a:lnTo>
                    <a:pt x="359990" y="27408"/>
                  </a:lnTo>
                  <a:cubicBezTo>
                    <a:pt x="656409" y="371233"/>
                    <a:pt x="839749" y="846223"/>
                    <a:pt x="839749" y="1370883"/>
                  </a:cubicBezTo>
                  <a:cubicBezTo>
                    <a:pt x="839749" y="1829960"/>
                    <a:pt x="699380" y="2251009"/>
                    <a:pt x="465709" y="2579434"/>
                  </a:cubicBezTo>
                  <a:lnTo>
                    <a:pt x="371902" y="2699155"/>
                  </a:lnTo>
                  <a:lnTo>
                    <a:pt x="48028" y="2699155"/>
                  </a:lnTo>
                  <a:lnTo>
                    <a:pt x="95404" y="2657122"/>
                  </a:lnTo>
                  <a:cubicBezTo>
                    <a:pt x="407642" y="2351394"/>
                    <a:pt x="606662" y="1888714"/>
                    <a:pt x="606662" y="1370883"/>
                  </a:cubicBezTo>
                  <a:cubicBezTo>
                    <a:pt x="606662" y="853052"/>
                    <a:pt x="407642" y="390372"/>
                    <a:pt x="95404" y="8464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1AAA816B-F97E-402E-B630-542A15F275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46573" y="3637778"/>
              <a:ext cx="634224" cy="2699155"/>
            </a:xfrm>
            <a:custGeom>
              <a:avLst/>
              <a:gdLst>
                <a:gd name="connsiteX0" fmla="*/ 0 w 634224"/>
                <a:gd name="connsiteY0" fmla="*/ 0 h 2699155"/>
                <a:gd name="connsiteX1" fmla="*/ 274772 w 634224"/>
                <a:gd name="connsiteY1" fmla="*/ 0 h 2699155"/>
                <a:gd name="connsiteX2" fmla="*/ 354479 w 634224"/>
                <a:gd name="connsiteY2" fmla="*/ 141713 h 2699155"/>
                <a:gd name="connsiteX3" fmla="*/ 634224 w 634224"/>
                <a:gd name="connsiteY3" fmla="*/ 1359296 h 2699155"/>
                <a:gd name="connsiteX4" fmla="*/ 354479 w 634224"/>
                <a:gd name="connsiteY4" fmla="*/ 2576879 h 2699155"/>
                <a:gd name="connsiteX5" fmla="*/ 285704 w 634224"/>
                <a:gd name="connsiteY5" fmla="*/ 2699155 h 2699155"/>
                <a:gd name="connsiteX6" fmla="*/ 12762 w 634224"/>
                <a:gd name="connsiteY6" fmla="*/ 2699155 h 2699155"/>
                <a:gd name="connsiteX7" fmla="*/ 80323 w 634224"/>
                <a:gd name="connsiteY7" fmla="*/ 2596262 h 2699155"/>
                <a:gd name="connsiteX8" fmla="*/ 401137 w 634224"/>
                <a:gd name="connsiteY8" fmla="*/ 1359296 h 2699155"/>
                <a:gd name="connsiteX9" fmla="*/ 80323 w 634224"/>
                <a:gd name="connsiteY9" fmla="*/ 122330 h 2699155"/>
                <a:gd name="connsiteX10" fmla="*/ 0 w 634224"/>
                <a:gd name="connsiteY10" fmla="*/ 0 h 269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4224" h="2699155">
                  <a:moveTo>
                    <a:pt x="0" y="0"/>
                  </a:moveTo>
                  <a:lnTo>
                    <a:pt x="274772" y="0"/>
                  </a:lnTo>
                  <a:lnTo>
                    <a:pt x="354479" y="141713"/>
                  </a:lnTo>
                  <a:cubicBezTo>
                    <a:pt x="531095" y="489279"/>
                    <a:pt x="634224" y="908276"/>
                    <a:pt x="634224" y="1359296"/>
                  </a:cubicBezTo>
                  <a:cubicBezTo>
                    <a:pt x="634224" y="1810316"/>
                    <a:pt x="531095" y="2229313"/>
                    <a:pt x="354479" y="2576879"/>
                  </a:cubicBezTo>
                  <a:lnTo>
                    <a:pt x="285704" y="2699155"/>
                  </a:lnTo>
                  <a:lnTo>
                    <a:pt x="12762" y="2699155"/>
                  </a:lnTo>
                  <a:lnTo>
                    <a:pt x="80323" y="2596262"/>
                  </a:lnTo>
                  <a:cubicBezTo>
                    <a:pt x="280742" y="2260115"/>
                    <a:pt x="401137" y="1829167"/>
                    <a:pt x="401137" y="1359296"/>
                  </a:cubicBezTo>
                  <a:cubicBezTo>
                    <a:pt x="401137" y="889425"/>
                    <a:pt x="280742" y="458477"/>
                    <a:pt x="80323" y="12233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2F898965-EC66-4AEA-8417-134F20481B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366569" y="3626643"/>
              <a:ext cx="572602" cy="2699155"/>
            </a:xfrm>
            <a:custGeom>
              <a:avLst/>
              <a:gdLst>
                <a:gd name="connsiteX0" fmla="*/ 0 w 572602"/>
                <a:gd name="connsiteY0" fmla="*/ 0 h 2699155"/>
                <a:gd name="connsiteX1" fmla="*/ 260723 w 572602"/>
                <a:gd name="connsiteY1" fmla="*/ 0 h 2699155"/>
                <a:gd name="connsiteX2" fmla="*/ 292857 w 572602"/>
                <a:gd name="connsiteY2" fmla="*/ 60848 h 2699155"/>
                <a:gd name="connsiteX3" fmla="*/ 572602 w 572602"/>
                <a:gd name="connsiteY3" fmla="*/ 1357657 h 2699155"/>
                <a:gd name="connsiteX4" fmla="*/ 292857 w 572602"/>
                <a:gd name="connsiteY4" fmla="*/ 2654466 h 2699155"/>
                <a:gd name="connsiteX5" fmla="*/ 269257 w 572602"/>
                <a:gd name="connsiteY5" fmla="*/ 2699155 h 2699155"/>
                <a:gd name="connsiteX6" fmla="*/ 9889 w 572602"/>
                <a:gd name="connsiteY6" fmla="*/ 2699155 h 2699155"/>
                <a:gd name="connsiteX7" fmla="*/ 18701 w 572602"/>
                <a:gd name="connsiteY7" fmla="*/ 2684757 h 2699155"/>
                <a:gd name="connsiteX8" fmla="*/ 339515 w 572602"/>
                <a:gd name="connsiteY8" fmla="*/ 1357657 h 2699155"/>
                <a:gd name="connsiteX9" fmla="*/ 18701 w 572602"/>
                <a:gd name="connsiteY9" fmla="*/ 30557 h 2699155"/>
                <a:gd name="connsiteX10" fmla="*/ 0 w 572602"/>
                <a:gd name="connsiteY10" fmla="*/ 0 h 269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2602" h="2699155">
                  <a:moveTo>
                    <a:pt x="0" y="0"/>
                  </a:moveTo>
                  <a:lnTo>
                    <a:pt x="260723" y="0"/>
                  </a:lnTo>
                  <a:lnTo>
                    <a:pt x="292857" y="60848"/>
                  </a:lnTo>
                  <a:cubicBezTo>
                    <a:pt x="469474" y="431029"/>
                    <a:pt x="572602" y="877289"/>
                    <a:pt x="572602" y="1357657"/>
                  </a:cubicBezTo>
                  <a:cubicBezTo>
                    <a:pt x="572602" y="1838025"/>
                    <a:pt x="469474" y="2284285"/>
                    <a:pt x="292857" y="2654466"/>
                  </a:cubicBezTo>
                  <a:lnTo>
                    <a:pt x="269257" y="2699155"/>
                  </a:lnTo>
                  <a:lnTo>
                    <a:pt x="9889" y="2699155"/>
                  </a:lnTo>
                  <a:lnTo>
                    <a:pt x="18701" y="2684757"/>
                  </a:lnTo>
                  <a:cubicBezTo>
                    <a:pt x="219120" y="2324116"/>
                    <a:pt x="339515" y="1861766"/>
                    <a:pt x="339515" y="1357657"/>
                  </a:cubicBezTo>
                  <a:cubicBezTo>
                    <a:pt x="339515" y="853548"/>
                    <a:pt x="219120" y="391198"/>
                    <a:pt x="18701" y="305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2F1F581B-6BCF-42D4-9525-236EC3C09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986953" y="3637778"/>
              <a:ext cx="523657" cy="2699155"/>
            </a:xfrm>
            <a:custGeom>
              <a:avLst/>
              <a:gdLst>
                <a:gd name="connsiteX0" fmla="*/ 0 w 523657"/>
                <a:gd name="connsiteY0" fmla="*/ 0 h 2699155"/>
                <a:gd name="connsiteX1" fmla="*/ 253305 w 523657"/>
                <a:gd name="connsiteY1" fmla="*/ 0 h 2699155"/>
                <a:gd name="connsiteX2" fmla="*/ 325959 w 523657"/>
                <a:gd name="connsiteY2" fmla="*/ 179317 h 2699155"/>
                <a:gd name="connsiteX3" fmla="*/ 523657 w 523657"/>
                <a:gd name="connsiteY3" fmla="*/ 1350011 h 2699155"/>
                <a:gd name="connsiteX4" fmla="*/ 325959 w 523657"/>
                <a:gd name="connsiteY4" fmla="*/ 2520705 h 2699155"/>
                <a:gd name="connsiteX5" fmla="*/ 253657 w 523657"/>
                <a:gd name="connsiteY5" fmla="*/ 2699155 h 2699155"/>
                <a:gd name="connsiteX6" fmla="*/ 409 w 523657"/>
                <a:gd name="connsiteY6" fmla="*/ 2699155 h 2699155"/>
                <a:gd name="connsiteX7" fmla="*/ 50633 w 523657"/>
                <a:gd name="connsiteY7" fmla="*/ 2592885 h 2699155"/>
                <a:gd name="connsiteX8" fmla="*/ 290570 w 523657"/>
                <a:gd name="connsiteY8" fmla="*/ 1350011 h 2699155"/>
                <a:gd name="connsiteX9" fmla="*/ 50633 w 523657"/>
                <a:gd name="connsiteY9" fmla="*/ 107137 h 2699155"/>
                <a:gd name="connsiteX10" fmla="*/ 0 w 523657"/>
                <a:gd name="connsiteY10" fmla="*/ 0 h 269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3657" h="2699155">
                  <a:moveTo>
                    <a:pt x="0" y="0"/>
                  </a:moveTo>
                  <a:lnTo>
                    <a:pt x="253305" y="0"/>
                  </a:lnTo>
                  <a:lnTo>
                    <a:pt x="325959" y="179317"/>
                  </a:lnTo>
                  <a:cubicBezTo>
                    <a:pt x="452040" y="527321"/>
                    <a:pt x="523657" y="926126"/>
                    <a:pt x="523657" y="1350011"/>
                  </a:cubicBezTo>
                  <a:cubicBezTo>
                    <a:pt x="523657" y="1773896"/>
                    <a:pt x="452040" y="2172701"/>
                    <a:pt x="325959" y="2520705"/>
                  </a:cubicBezTo>
                  <a:lnTo>
                    <a:pt x="253657" y="2699155"/>
                  </a:lnTo>
                  <a:lnTo>
                    <a:pt x="409" y="2699155"/>
                  </a:lnTo>
                  <a:lnTo>
                    <a:pt x="50633" y="2592885"/>
                  </a:lnTo>
                  <a:cubicBezTo>
                    <a:pt x="202117" y="2238100"/>
                    <a:pt x="290570" y="1810400"/>
                    <a:pt x="290570" y="1350011"/>
                  </a:cubicBezTo>
                  <a:cubicBezTo>
                    <a:pt x="290570" y="889622"/>
                    <a:pt x="202117" y="461922"/>
                    <a:pt x="50633" y="10713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5" name="자유형: 도형 74">
            <a:extLst>
              <a:ext uri="{FF2B5EF4-FFF2-40B4-BE49-F238E27FC236}">
                <a16:creationId xmlns:a16="http://schemas.microsoft.com/office/drawing/2014/main" id="{E1B65768-6311-4060-9267-BFCE56CD3A73}"/>
              </a:ext>
            </a:extLst>
          </p:cNvPr>
          <p:cNvSpPr/>
          <p:nvPr/>
        </p:nvSpPr>
        <p:spPr>
          <a:xfrm rot="19829681">
            <a:off x="1600576" y="81673"/>
            <a:ext cx="3367513" cy="3153975"/>
          </a:xfrm>
          <a:custGeom>
            <a:avLst/>
            <a:gdLst>
              <a:gd name="connsiteX0" fmla="*/ 1746152 w 3367513"/>
              <a:gd name="connsiteY0" fmla="*/ 2919975 h 3153975"/>
              <a:gd name="connsiteX1" fmla="*/ 1746152 w 3367513"/>
              <a:gd name="connsiteY1" fmla="*/ 3153975 h 3153975"/>
              <a:gd name="connsiteX2" fmla="*/ 413808 w 3367513"/>
              <a:gd name="connsiteY2" fmla="*/ 3153975 h 3153975"/>
              <a:gd name="connsiteX3" fmla="*/ 413808 w 3367513"/>
              <a:gd name="connsiteY3" fmla="*/ 2919975 h 3153975"/>
              <a:gd name="connsiteX4" fmla="*/ 2023123 w 3367513"/>
              <a:gd name="connsiteY4" fmla="*/ 2430811 h 3153975"/>
              <a:gd name="connsiteX5" fmla="*/ 2023123 w 3367513"/>
              <a:gd name="connsiteY5" fmla="*/ 2664811 h 3153975"/>
              <a:gd name="connsiteX6" fmla="*/ 0 w 3367513"/>
              <a:gd name="connsiteY6" fmla="*/ 2664811 h 3153975"/>
              <a:gd name="connsiteX7" fmla="*/ 0 w 3367513"/>
              <a:gd name="connsiteY7" fmla="*/ 2635294 h 3153975"/>
              <a:gd name="connsiteX8" fmla="*/ 171281 w 3367513"/>
              <a:gd name="connsiteY8" fmla="*/ 2430811 h 3153975"/>
              <a:gd name="connsiteX9" fmla="*/ 2308868 w 3367513"/>
              <a:gd name="connsiteY9" fmla="*/ 1922788 h 3153975"/>
              <a:gd name="connsiteX10" fmla="*/ 2308868 w 3367513"/>
              <a:gd name="connsiteY10" fmla="*/ 2156788 h 3153975"/>
              <a:gd name="connsiteX11" fmla="*/ 400812 w 3367513"/>
              <a:gd name="connsiteY11" fmla="*/ 2156788 h 3153975"/>
              <a:gd name="connsiteX12" fmla="*/ 596818 w 3367513"/>
              <a:gd name="connsiteY12" fmla="*/ 1922788 h 3153975"/>
              <a:gd name="connsiteX13" fmla="*/ 2587331 w 3367513"/>
              <a:gd name="connsiteY13" fmla="*/ 1431143 h 3153975"/>
              <a:gd name="connsiteX14" fmla="*/ 2587331 w 3367513"/>
              <a:gd name="connsiteY14" fmla="*/ 1665143 h 3153975"/>
              <a:gd name="connsiteX15" fmla="*/ 812630 w 3367513"/>
              <a:gd name="connsiteY15" fmla="*/ 1665143 h 3153975"/>
              <a:gd name="connsiteX16" fmla="*/ 1008636 w 3367513"/>
              <a:gd name="connsiteY16" fmla="*/ 1431143 h 3153975"/>
              <a:gd name="connsiteX17" fmla="*/ 2860183 w 3367513"/>
              <a:gd name="connsiteY17" fmla="*/ 936715 h 3153975"/>
              <a:gd name="connsiteX18" fmla="*/ 2860183 w 3367513"/>
              <a:gd name="connsiteY18" fmla="*/ 1170715 h 3153975"/>
              <a:gd name="connsiteX19" fmla="*/ 1226779 w 3367513"/>
              <a:gd name="connsiteY19" fmla="*/ 1170715 h 3153975"/>
              <a:gd name="connsiteX20" fmla="*/ 1422784 w 3367513"/>
              <a:gd name="connsiteY20" fmla="*/ 936716 h 3153975"/>
              <a:gd name="connsiteX21" fmla="*/ 3123793 w 3367513"/>
              <a:gd name="connsiteY21" fmla="*/ 442951 h 3153975"/>
              <a:gd name="connsiteX22" fmla="*/ 3123793 w 3367513"/>
              <a:gd name="connsiteY22" fmla="*/ 676951 h 3153975"/>
              <a:gd name="connsiteX23" fmla="*/ 1640371 w 3367513"/>
              <a:gd name="connsiteY23" fmla="*/ 676951 h 3153975"/>
              <a:gd name="connsiteX24" fmla="*/ 1836377 w 3367513"/>
              <a:gd name="connsiteY24" fmla="*/ 442951 h 3153975"/>
              <a:gd name="connsiteX25" fmla="*/ 3367513 w 3367513"/>
              <a:gd name="connsiteY25" fmla="*/ 0 h 3153975"/>
              <a:gd name="connsiteX26" fmla="*/ 3367513 w 3367513"/>
              <a:gd name="connsiteY26" fmla="*/ 234000 h 3153975"/>
              <a:gd name="connsiteX27" fmla="*/ 2011401 w 3367513"/>
              <a:gd name="connsiteY27" fmla="*/ 234000 h 3153975"/>
              <a:gd name="connsiteX28" fmla="*/ 2207407 w 3367513"/>
              <a:gd name="connsiteY28" fmla="*/ 0 h 31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7513" h="3153975">
                <a:moveTo>
                  <a:pt x="1746152" y="2919975"/>
                </a:moveTo>
                <a:lnTo>
                  <a:pt x="1746152" y="3153975"/>
                </a:lnTo>
                <a:lnTo>
                  <a:pt x="413808" y="3153975"/>
                </a:lnTo>
                <a:lnTo>
                  <a:pt x="413808" y="2919975"/>
                </a:lnTo>
                <a:close/>
                <a:moveTo>
                  <a:pt x="2023123" y="2430811"/>
                </a:moveTo>
                <a:lnTo>
                  <a:pt x="2023123" y="2664811"/>
                </a:lnTo>
                <a:lnTo>
                  <a:pt x="0" y="2664811"/>
                </a:lnTo>
                <a:lnTo>
                  <a:pt x="0" y="2635294"/>
                </a:lnTo>
                <a:lnTo>
                  <a:pt x="171281" y="2430811"/>
                </a:lnTo>
                <a:close/>
                <a:moveTo>
                  <a:pt x="2308868" y="1922788"/>
                </a:moveTo>
                <a:lnTo>
                  <a:pt x="2308868" y="2156788"/>
                </a:lnTo>
                <a:lnTo>
                  <a:pt x="400812" y="2156788"/>
                </a:lnTo>
                <a:lnTo>
                  <a:pt x="596818" y="1922788"/>
                </a:lnTo>
                <a:close/>
                <a:moveTo>
                  <a:pt x="2587331" y="1431143"/>
                </a:moveTo>
                <a:lnTo>
                  <a:pt x="2587331" y="1665143"/>
                </a:lnTo>
                <a:lnTo>
                  <a:pt x="812630" y="1665143"/>
                </a:lnTo>
                <a:lnTo>
                  <a:pt x="1008636" y="1431143"/>
                </a:lnTo>
                <a:close/>
                <a:moveTo>
                  <a:pt x="2860183" y="936715"/>
                </a:moveTo>
                <a:lnTo>
                  <a:pt x="2860183" y="1170715"/>
                </a:lnTo>
                <a:lnTo>
                  <a:pt x="1226779" y="1170715"/>
                </a:lnTo>
                <a:lnTo>
                  <a:pt x="1422784" y="936716"/>
                </a:lnTo>
                <a:close/>
                <a:moveTo>
                  <a:pt x="3123793" y="442951"/>
                </a:moveTo>
                <a:lnTo>
                  <a:pt x="3123793" y="676951"/>
                </a:lnTo>
                <a:lnTo>
                  <a:pt x="1640371" y="676951"/>
                </a:lnTo>
                <a:lnTo>
                  <a:pt x="1836377" y="442951"/>
                </a:lnTo>
                <a:close/>
                <a:moveTo>
                  <a:pt x="3367513" y="0"/>
                </a:moveTo>
                <a:lnTo>
                  <a:pt x="3367513" y="234000"/>
                </a:lnTo>
                <a:lnTo>
                  <a:pt x="2011401" y="234000"/>
                </a:lnTo>
                <a:lnTo>
                  <a:pt x="220740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B3544D6A-4F3E-415C-8982-BFD20E3A36F6}"/>
              </a:ext>
            </a:extLst>
          </p:cNvPr>
          <p:cNvSpPr/>
          <p:nvPr/>
        </p:nvSpPr>
        <p:spPr>
          <a:xfrm rot="19829681">
            <a:off x="5216505" y="2063805"/>
            <a:ext cx="1719915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9D70E03B-F149-4F40-9287-4E82E78D06C3}"/>
              </a:ext>
            </a:extLst>
          </p:cNvPr>
          <p:cNvSpPr/>
          <p:nvPr/>
        </p:nvSpPr>
        <p:spPr>
          <a:xfrm rot="19829681">
            <a:off x="5213385" y="2648354"/>
            <a:ext cx="172325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48474FCC-678F-431B-875F-A5FC69A5CBEC}"/>
              </a:ext>
            </a:extLst>
          </p:cNvPr>
          <p:cNvSpPr/>
          <p:nvPr/>
        </p:nvSpPr>
        <p:spPr>
          <a:xfrm rot="19829681">
            <a:off x="5603822" y="3107598"/>
            <a:ext cx="130574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830DDBC7-828C-474A-A298-8F913C0D3FE4}"/>
              </a:ext>
            </a:extLst>
          </p:cNvPr>
          <p:cNvSpPr/>
          <p:nvPr/>
        </p:nvSpPr>
        <p:spPr>
          <a:xfrm rot="19829681">
            <a:off x="5218302" y="1497785"/>
            <a:ext cx="1720250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7ABF90C9-63B8-43C0-8EA2-CB21752E18E9}"/>
              </a:ext>
            </a:extLst>
          </p:cNvPr>
          <p:cNvSpPr/>
          <p:nvPr/>
        </p:nvSpPr>
        <p:spPr>
          <a:xfrm rot="19829681">
            <a:off x="5214672" y="932683"/>
            <a:ext cx="1716896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5732A5BE-F069-435D-AA00-C3ABFF0059D4}"/>
              </a:ext>
            </a:extLst>
          </p:cNvPr>
          <p:cNvSpPr/>
          <p:nvPr/>
        </p:nvSpPr>
        <p:spPr>
          <a:xfrm rot="19829681">
            <a:off x="5207853" y="368458"/>
            <a:ext cx="1719513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695F11C9-447F-40D7-8A65-6ACD03CA8E45}"/>
              </a:ext>
            </a:extLst>
          </p:cNvPr>
          <p:cNvSpPr/>
          <p:nvPr/>
        </p:nvSpPr>
        <p:spPr>
          <a:xfrm rot="19829681">
            <a:off x="5203063" y="-132322"/>
            <a:ext cx="1700191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08C9C882-51AA-499D-949D-5412F69AB32F}"/>
              </a:ext>
            </a:extLst>
          </p:cNvPr>
          <p:cNvSpPr/>
          <p:nvPr/>
        </p:nvSpPr>
        <p:spPr>
          <a:xfrm rot="1770319" flipH="1">
            <a:off x="3829820" y="2061363"/>
            <a:ext cx="1722749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8CB99CD8-F951-4634-B0B0-A0952E6714DF}"/>
              </a:ext>
            </a:extLst>
          </p:cNvPr>
          <p:cNvSpPr/>
          <p:nvPr/>
        </p:nvSpPr>
        <p:spPr>
          <a:xfrm rot="1770319" flipH="1">
            <a:off x="3830022" y="2645205"/>
            <a:ext cx="1722749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2C58EC17-677E-4959-A063-0A7B363805CE}"/>
              </a:ext>
            </a:extLst>
          </p:cNvPr>
          <p:cNvSpPr/>
          <p:nvPr/>
        </p:nvSpPr>
        <p:spPr>
          <a:xfrm rot="1770319" flipH="1">
            <a:off x="3858424" y="3102842"/>
            <a:ext cx="1296996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CDC4CC2C-16C9-4720-8D63-29D178C180A0}"/>
              </a:ext>
            </a:extLst>
          </p:cNvPr>
          <p:cNvSpPr/>
          <p:nvPr/>
        </p:nvSpPr>
        <p:spPr>
          <a:xfrm rot="1770319" flipH="1">
            <a:off x="3829242" y="1497503"/>
            <a:ext cx="1727603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DCC4E8D5-1C05-4E0C-BFF0-4A66F188C047}"/>
              </a:ext>
            </a:extLst>
          </p:cNvPr>
          <p:cNvSpPr/>
          <p:nvPr/>
        </p:nvSpPr>
        <p:spPr>
          <a:xfrm rot="1770319" flipH="1">
            <a:off x="3825984" y="931955"/>
            <a:ext cx="1724108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CEA0F260-808B-4DB6-8993-36D82062BB1A}"/>
              </a:ext>
            </a:extLst>
          </p:cNvPr>
          <p:cNvSpPr/>
          <p:nvPr/>
        </p:nvSpPr>
        <p:spPr>
          <a:xfrm rot="1770319" flipH="1">
            <a:off x="3850846" y="371534"/>
            <a:ext cx="1699724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8D9BBBEE-8F02-4023-8A22-89535FD8B31B}"/>
              </a:ext>
            </a:extLst>
          </p:cNvPr>
          <p:cNvSpPr/>
          <p:nvPr/>
        </p:nvSpPr>
        <p:spPr>
          <a:xfrm rot="1770319" flipH="1">
            <a:off x="3844804" y="-133042"/>
            <a:ext cx="1699724" cy="2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자유형: 도형 89">
            <a:extLst>
              <a:ext uri="{FF2B5EF4-FFF2-40B4-BE49-F238E27FC236}">
                <a16:creationId xmlns:a16="http://schemas.microsoft.com/office/drawing/2014/main" id="{10AD7E18-C7FD-45A4-88B9-1D81CA15A786}"/>
              </a:ext>
            </a:extLst>
          </p:cNvPr>
          <p:cNvSpPr/>
          <p:nvPr/>
        </p:nvSpPr>
        <p:spPr>
          <a:xfrm rot="1770319" flipH="1">
            <a:off x="5779790" y="4568"/>
            <a:ext cx="3076688" cy="3142688"/>
          </a:xfrm>
          <a:custGeom>
            <a:avLst/>
            <a:gdLst>
              <a:gd name="connsiteX0" fmla="*/ 1414637 w 3076688"/>
              <a:gd name="connsiteY0" fmla="*/ 2908688 h 3142688"/>
              <a:gd name="connsiteX1" fmla="*/ 117961 w 3076688"/>
              <a:gd name="connsiteY1" fmla="*/ 2908688 h 3142688"/>
              <a:gd name="connsiteX2" fmla="*/ 117961 w 3076688"/>
              <a:gd name="connsiteY2" fmla="*/ 3142688 h 3142688"/>
              <a:gd name="connsiteX3" fmla="*/ 1414637 w 3076688"/>
              <a:gd name="connsiteY3" fmla="*/ 3142688 h 3142688"/>
              <a:gd name="connsiteX4" fmla="*/ 1690649 w 3076688"/>
              <a:gd name="connsiteY4" fmla="*/ 2419548 h 3142688"/>
              <a:gd name="connsiteX5" fmla="*/ 120905 w 3076688"/>
              <a:gd name="connsiteY5" fmla="*/ 2419548 h 3142688"/>
              <a:gd name="connsiteX6" fmla="*/ 0 w 3076688"/>
              <a:gd name="connsiteY6" fmla="*/ 2633201 h 3142688"/>
              <a:gd name="connsiteX7" fmla="*/ 0 w 3076688"/>
              <a:gd name="connsiteY7" fmla="*/ 2653548 h 3142688"/>
              <a:gd name="connsiteX8" fmla="*/ 1690649 w 3076688"/>
              <a:gd name="connsiteY8" fmla="*/ 2653548 h 3142688"/>
              <a:gd name="connsiteX9" fmla="*/ 1977964 w 3076688"/>
              <a:gd name="connsiteY9" fmla="*/ 1911522 h 3142688"/>
              <a:gd name="connsiteX10" fmla="*/ 408395 w 3076688"/>
              <a:gd name="connsiteY10" fmla="*/ 1911522 h 3142688"/>
              <a:gd name="connsiteX11" fmla="*/ 287719 w 3076688"/>
              <a:gd name="connsiteY11" fmla="*/ 2124770 h 3142688"/>
              <a:gd name="connsiteX12" fmla="*/ 287719 w 3076688"/>
              <a:gd name="connsiteY12" fmla="*/ 2145522 h 3142688"/>
              <a:gd name="connsiteX13" fmla="*/ 1977964 w 3076688"/>
              <a:gd name="connsiteY13" fmla="*/ 2145522 h 3142688"/>
              <a:gd name="connsiteX14" fmla="*/ 2252949 w 3076688"/>
              <a:gd name="connsiteY14" fmla="*/ 1419879 h 3142688"/>
              <a:gd name="connsiteX15" fmla="*/ 686613 w 3076688"/>
              <a:gd name="connsiteY15" fmla="*/ 1419879 h 3142688"/>
              <a:gd name="connsiteX16" fmla="*/ 561387 w 3076688"/>
              <a:gd name="connsiteY16" fmla="*/ 1641167 h 3142688"/>
              <a:gd name="connsiteX17" fmla="*/ 561387 w 3076688"/>
              <a:gd name="connsiteY17" fmla="*/ 1653879 h 3142688"/>
              <a:gd name="connsiteX18" fmla="*/ 2252949 w 3076688"/>
              <a:gd name="connsiteY18" fmla="*/ 1653879 h 3142688"/>
              <a:gd name="connsiteX19" fmla="*/ 2537279 w 3076688"/>
              <a:gd name="connsiteY19" fmla="*/ 930142 h 3142688"/>
              <a:gd name="connsiteX20" fmla="*/ 963753 w 3076688"/>
              <a:gd name="connsiteY20" fmla="*/ 930142 h 3142688"/>
              <a:gd name="connsiteX21" fmla="*/ 846025 w 3076688"/>
              <a:gd name="connsiteY21" fmla="*/ 1138181 h 3142688"/>
              <a:gd name="connsiteX22" fmla="*/ 846025 w 3076688"/>
              <a:gd name="connsiteY22" fmla="*/ 1164142 h 3142688"/>
              <a:gd name="connsiteX23" fmla="*/ 2537279 w 3076688"/>
              <a:gd name="connsiteY23" fmla="*/ 1164142 h 3142688"/>
              <a:gd name="connsiteX24" fmla="*/ 2818458 w 3076688"/>
              <a:gd name="connsiteY24" fmla="*/ 436162 h 3142688"/>
              <a:gd name="connsiteX25" fmla="*/ 1243294 w 3076688"/>
              <a:gd name="connsiteY25" fmla="*/ 436162 h 3142688"/>
              <a:gd name="connsiteX26" fmla="*/ 1123200 w 3076688"/>
              <a:gd name="connsiteY26" fmla="*/ 648382 h 3142688"/>
              <a:gd name="connsiteX27" fmla="*/ 1123200 w 3076688"/>
              <a:gd name="connsiteY27" fmla="*/ 670162 h 3142688"/>
              <a:gd name="connsiteX28" fmla="*/ 2818458 w 3076688"/>
              <a:gd name="connsiteY28" fmla="*/ 670162 h 3142688"/>
              <a:gd name="connsiteX29" fmla="*/ 3076688 w 3076688"/>
              <a:gd name="connsiteY29" fmla="*/ 0 h 3142688"/>
              <a:gd name="connsiteX30" fmla="*/ 1490116 w 3076688"/>
              <a:gd name="connsiteY30" fmla="*/ 0 h 3142688"/>
              <a:gd name="connsiteX31" fmla="*/ 1376964 w 3076688"/>
              <a:gd name="connsiteY31" fmla="*/ 199953 h 3142688"/>
              <a:gd name="connsiteX32" fmla="*/ 1376964 w 3076688"/>
              <a:gd name="connsiteY32" fmla="*/ 234000 h 3142688"/>
              <a:gd name="connsiteX33" fmla="*/ 3076688 w 3076688"/>
              <a:gd name="connsiteY33" fmla="*/ 234000 h 31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076688" h="3142688">
                <a:moveTo>
                  <a:pt x="1414637" y="2908688"/>
                </a:moveTo>
                <a:lnTo>
                  <a:pt x="117961" y="2908688"/>
                </a:lnTo>
                <a:lnTo>
                  <a:pt x="117961" y="3142688"/>
                </a:lnTo>
                <a:lnTo>
                  <a:pt x="1414637" y="3142688"/>
                </a:lnTo>
                <a:close/>
                <a:moveTo>
                  <a:pt x="1690649" y="2419548"/>
                </a:moveTo>
                <a:lnTo>
                  <a:pt x="120905" y="2419548"/>
                </a:lnTo>
                <a:lnTo>
                  <a:pt x="0" y="2633201"/>
                </a:lnTo>
                <a:lnTo>
                  <a:pt x="0" y="2653548"/>
                </a:lnTo>
                <a:lnTo>
                  <a:pt x="1690649" y="2653548"/>
                </a:lnTo>
                <a:close/>
                <a:moveTo>
                  <a:pt x="1977964" y="1911522"/>
                </a:moveTo>
                <a:lnTo>
                  <a:pt x="408395" y="1911522"/>
                </a:lnTo>
                <a:lnTo>
                  <a:pt x="287719" y="2124770"/>
                </a:lnTo>
                <a:lnTo>
                  <a:pt x="287719" y="2145522"/>
                </a:lnTo>
                <a:lnTo>
                  <a:pt x="1977964" y="2145522"/>
                </a:lnTo>
                <a:close/>
                <a:moveTo>
                  <a:pt x="2252949" y="1419879"/>
                </a:moveTo>
                <a:lnTo>
                  <a:pt x="686613" y="1419879"/>
                </a:lnTo>
                <a:lnTo>
                  <a:pt x="561387" y="1641167"/>
                </a:lnTo>
                <a:lnTo>
                  <a:pt x="561387" y="1653879"/>
                </a:lnTo>
                <a:lnTo>
                  <a:pt x="2252949" y="1653879"/>
                </a:lnTo>
                <a:close/>
                <a:moveTo>
                  <a:pt x="2537279" y="930142"/>
                </a:moveTo>
                <a:lnTo>
                  <a:pt x="963753" y="930142"/>
                </a:lnTo>
                <a:lnTo>
                  <a:pt x="846025" y="1138181"/>
                </a:lnTo>
                <a:lnTo>
                  <a:pt x="846025" y="1164142"/>
                </a:lnTo>
                <a:lnTo>
                  <a:pt x="2537279" y="1164142"/>
                </a:lnTo>
                <a:close/>
                <a:moveTo>
                  <a:pt x="2818458" y="436162"/>
                </a:moveTo>
                <a:lnTo>
                  <a:pt x="1243294" y="436162"/>
                </a:lnTo>
                <a:lnTo>
                  <a:pt x="1123200" y="648382"/>
                </a:lnTo>
                <a:lnTo>
                  <a:pt x="1123200" y="670162"/>
                </a:lnTo>
                <a:lnTo>
                  <a:pt x="2818458" y="670162"/>
                </a:lnTo>
                <a:close/>
                <a:moveTo>
                  <a:pt x="3076688" y="0"/>
                </a:moveTo>
                <a:lnTo>
                  <a:pt x="1490116" y="0"/>
                </a:lnTo>
                <a:lnTo>
                  <a:pt x="1376964" y="199953"/>
                </a:lnTo>
                <a:lnTo>
                  <a:pt x="1376964" y="234000"/>
                </a:lnTo>
                <a:lnTo>
                  <a:pt x="3076688" y="234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자유형: 도형 90">
            <a:extLst>
              <a:ext uri="{FF2B5EF4-FFF2-40B4-BE49-F238E27FC236}">
                <a16:creationId xmlns:a16="http://schemas.microsoft.com/office/drawing/2014/main" id="{14A9A50D-C8E1-4314-82C1-B7516ABEE334}"/>
              </a:ext>
            </a:extLst>
          </p:cNvPr>
          <p:cNvSpPr/>
          <p:nvPr/>
        </p:nvSpPr>
        <p:spPr>
          <a:xfrm rot="19829681">
            <a:off x="10424077" y="8780473"/>
            <a:ext cx="5180781" cy="4090965"/>
          </a:xfrm>
          <a:custGeom>
            <a:avLst/>
            <a:gdLst>
              <a:gd name="connsiteX0" fmla="*/ 3756209 w 4881130"/>
              <a:gd name="connsiteY0" fmla="*/ 3797573 h 4031574"/>
              <a:gd name="connsiteX1" fmla="*/ 3623790 w 4881130"/>
              <a:gd name="connsiteY1" fmla="*/ 4031574 h 4031574"/>
              <a:gd name="connsiteX2" fmla="*/ 3314189 w 4881130"/>
              <a:gd name="connsiteY2" fmla="*/ 4031574 h 4031574"/>
              <a:gd name="connsiteX3" fmla="*/ 2900688 w 4881130"/>
              <a:gd name="connsiteY3" fmla="*/ 3797576 h 4031574"/>
              <a:gd name="connsiteX4" fmla="*/ 1421984 w 4881130"/>
              <a:gd name="connsiteY4" fmla="*/ 2430810 h 4031574"/>
              <a:gd name="connsiteX5" fmla="*/ 1421985 w 4881130"/>
              <a:gd name="connsiteY5" fmla="*/ 2434211 h 4031574"/>
              <a:gd name="connsiteX6" fmla="*/ 1901082 w 4881130"/>
              <a:gd name="connsiteY6" fmla="*/ 3231901 h 4031574"/>
              <a:gd name="connsiteX7" fmla="*/ 1487578 w 4881130"/>
              <a:gd name="connsiteY7" fmla="*/ 2997903 h 4031574"/>
              <a:gd name="connsiteX8" fmla="*/ 1287521 w 4881130"/>
              <a:gd name="connsiteY8" fmla="*/ 2664812 h 4031574"/>
              <a:gd name="connsiteX9" fmla="*/ 898968 w 4881130"/>
              <a:gd name="connsiteY9" fmla="*/ 2664812 h 4031574"/>
              <a:gd name="connsiteX10" fmla="*/ 485466 w 4881130"/>
              <a:gd name="connsiteY10" fmla="*/ 2430811 h 4031574"/>
              <a:gd name="connsiteX11" fmla="*/ 1707728 w 4881130"/>
              <a:gd name="connsiteY11" fmla="*/ 1922787 h 4031574"/>
              <a:gd name="connsiteX12" fmla="*/ 1707729 w 4881130"/>
              <a:gd name="connsiteY12" fmla="*/ 1923589 h 4031574"/>
              <a:gd name="connsiteX13" fmla="*/ 1707863 w 4881130"/>
              <a:gd name="connsiteY13" fmla="*/ 1923511 h 4031574"/>
              <a:gd name="connsiteX14" fmla="*/ 2528318 w 4881130"/>
              <a:gd name="connsiteY14" fmla="*/ 3289550 h 4031574"/>
              <a:gd name="connsiteX15" fmla="*/ 4043698 w 4881130"/>
              <a:gd name="connsiteY15" fmla="*/ 3289549 h 4031574"/>
              <a:gd name="connsiteX16" fmla="*/ 3911278 w 4881130"/>
              <a:gd name="connsiteY16" fmla="*/ 3523549 h 4031574"/>
              <a:gd name="connsiteX17" fmla="*/ 2416457 w 4881130"/>
              <a:gd name="connsiteY17" fmla="*/ 3523550 h 4031574"/>
              <a:gd name="connsiteX18" fmla="*/ 2385313 w 4881130"/>
              <a:gd name="connsiteY18" fmla="*/ 3505925 h 4031574"/>
              <a:gd name="connsiteX19" fmla="*/ 1575010 w 4881130"/>
              <a:gd name="connsiteY19" fmla="*/ 2156788 h 4031574"/>
              <a:gd name="connsiteX20" fmla="*/ 1235 w 4881130"/>
              <a:gd name="connsiteY20" fmla="*/ 2156789 h 4031574"/>
              <a:gd name="connsiteX21" fmla="*/ 0 w 4881130"/>
              <a:gd name="connsiteY21" fmla="*/ 2156088 h 4031574"/>
              <a:gd name="connsiteX22" fmla="*/ 132022 w 4881130"/>
              <a:gd name="connsiteY22" fmla="*/ 1922789 h 4031574"/>
              <a:gd name="connsiteX23" fmla="*/ 1986191 w 4881130"/>
              <a:gd name="connsiteY23" fmla="*/ 1431142 h 4031574"/>
              <a:gd name="connsiteX24" fmla="*/ 1986191 w 4881130"/>
              <a:gd name="connsiteY24" fmla="*/ 1432049 h 4031574"/>
              <a:gd name="connsiteX25" fmla="*/ 2806536 w 4881130"/>
              <a:gd name="connsiteY25" fmla="*/ 2797904 h 4031574"/>
              <a:gd name="connsiteX26" fmla="*/ 4321917 w 4881130"/>
              <a:gd name="connsiteY26" fmla="*/ 2797905 h 4031574"/>
              <a:gd name="connsiteX27" fmla="*/ 4189498 w 4881130"/>
              <a:gd name="connsiteY27" fmla="*/ 3031905 h 4031574"/>
              <a:gd name="connsiteX28" fmla="*/ 2676819 w 4881130"/>
              <a:gd name="connsiteY28" fmla="*/ 3031906 h 4031574"/>
              <a:gd name="connsiteX29" fmla="*/ 2674832 w 4881130"/>
              <a:gd name="connsiteY29" fmla="*/ 3033100 h 4031574"/>
              <a:gd name="connsiteX30" fmla="*/ 1853228 w 4881130"/>
              <a:gd name="connsiteY30" fmla="*/ 1665143 h 4031574"/>
              <a:gd name="connsiteX31" fmla="*/ 277822 w 4881130"/>
              <a:gd name="connsiteY31" fmla="*/ 1665144 h 4031574"/>
              <a:gd name="connsiteX32" fmla="*/ 410241 w 4881130"/>
              <a:gd name="connsiteY32" fmla="*/ 1431146 h 4031574"/>
              <a:gd name="connsiteX33" fmla="*/ 2259043 w 4881130"/>
              <a:gd name="connsiteY33" fmla="*/ 936715 h 4031574"/>
              <a:gd name="connsiteX34" fmla="*/ 2259043 w 4881130"/>
              <a:gd name="connsiteY34" fmla="*/ 939615 h 4031574"/>
              <a:gd name="connsiteX35" fmla="*/ 2261004 w 4881130"/>
              <a:gd name="connsiteY35" fmla="*/ 938437 h 4031574"/>
              <a:gd name="connsiteX36" fmla="*/ 3080858 w 4881130"/>
              <a:gd name="connsiteY36" fmla="*/ 2303477 h 4031574"/>
              <a:gd name="connsiteX37" fmla="*/ 4601712 w 4881130"/>
              <a:gd name="connsiteY37" fmla="*/ 2303477 h 4031574"/>
              <a:gd name="connsiteX38" fmla="*/ 4469292 w 4881130"/>
              <a:gd name="connsiteY38" fmla="*/ 2537477 h 4031574"/>
              <a:gd name="connsiteX39" fmla="*/ 2951202 w 4881130"/>
              <a:gd name="connsiteY39" fmla="*/ 2537478 h 4031574"/>
              <a:gd name="connsiteX40" fmla="*/ 2951202 w 4881130"/>
              <a:gd name="connsiteY40" fmla="*/ 2535076 h 4031574"/>
              <a:gd name="connsiteX41" fmla="*/ 2948111 w 4881130"/>
              <a:gd name="connsiteY41" fmla="*/ 2536933 h 4031574"/>
              <a:gd name="connsiteX42" fmla="*/ 2127550 w 4881130"/>
              <a:gd name="connsiteY42" fmla="*/ 1170715 h 4031574"/>
              <a:gd name="connsiteX43" fmla="*/ 557616 w 4881130"/>
              <a:gd name="connsiteY43" fmla="*/ 1170716 h 4031574"/>
              <a:gd name="connsiteX44" fmla="*/ 690036 w 4881130"/>
              <a:gd name="connsiteY44" fmla="*/ 936716 h 4031574"/>
              <a:gd name="connsiteX45" fmla="*/ 3339587 w 4881130"/>
              <a:gd name="connsiteY45" fmla="*/ 927729 h 4031574"/>
              <a:gd name="connsiteX46" fmla="*/ 3603273 w 4881130"/>
              <a:gd name="connsiteY46" fmla="*/ 1366761 h 4031574"/>
              <a:gd name="connsiteX47" fmla="*/ 4115405 w 4881130"/>
              <a:gd name="connsiteY47" fmla="*/ 1366761 h 4031574"/>
              <a:gd name="connsiteX48" fmla="*/ 4528912 w 4881130"/>
              <a:gd name="connsiteY48" fmla="*/ 1600763 h 4031574"/>
              <a:gd name="connsiteX49" fmla="*/ 3475625 w 4881130"/>
              <a:gd name="connsiteY49" fmla="*/ 1600762 h 4031574"/>
              <a:gd name="connsiteX50" fmla="*/ 3472118 w 4881130"/>
              <a:gd name="connsiteY50" fmla="*/ 1602868 h 4031574"/>
              <a:gd name="connsiteX51" fmla="*/ 3470853 w 4881130"/>
              <a:gd name="connsiteY51" fmla="*/ 1600762 h 4031574"/>
              <a:gd name="connsiteX52" fmla="*/ 3466701 w 4881130"/>
              <a:gd name="connsiteY52" fmla="*/ 1600762 h 4031574"/>
              <a:gd name="connsiteX53" fmla="*/ 3466701 w 4881130"/>
              <a:gd name="connsiteY53" fmla="*/ 1593849 h 4031574"/>
              <a:gd name="connsiteX54" fmla="*/ 2926080 w 4881130"/>
              <a:gd name="connsiteY54" fmla="*/ 693728 h 4031574"/>
              <a:gd name="connsiteX55" fmla="*/ 2482928 w 4881130"/>
              <a:gd name="connsiteY55" fmla="*/ 442950 h 4031574"/>
              <a:gd name="connsiteX56" fmla="*/ 2522653 w 4881130"/>
              <a:gd name="connsiteY56" fmla="*/ 465430 h 4031574"/>
              <a:gd name="connsiteX57" fmla="*/ 2522653 w 4881130"/>
              <a:gd name="connsiteY57" fmla="*/ 486407 h 4031574"/>
              <a:gd name="connsiteX58" fmla="*/ 2540636 w 4881130"/>
              <a:gd name="connsiteY58" fmla="*/ 475607 h 4031574"/>
              <a:gd name="connsiteX59" fmla="*/ 2568839 w 4881130"/>
              <a:gd name="connsiteY59" fmla="*/ 491567 h 4031574"/>
              <a:gd name="connsiteX60" fmla="*/ 3360529 w 4881130"/>
              <a:gd name="connsiteY60" fmla="*/ 1809713 h 4031574"/>
              <a:gd name="connsiteX61" fmla="*/ 4881130 w 4881130"/>
              <a:gd name="connsiteY61" fmla="*/ 1809713 h 4031574"/>
              <a:gd name="connsiteX62" fmla="*/ 4748712 w 4881130"/>
              <a:gd name="connsiteY62" fmla="*/ 2043712 h 4031574"/>
              <a:gd name="connsiteX63" fmla="*/ 3230983 w 4881130"/>
              <a:gd name="connsiteY63" fmla="*/ 2043713 h 4031574"/>
              <a:gd name="connsiteX64" fmla="*/ 3228871 w 4881130"/>
              <a:gd name="connsiteY64" fmla="*/ 2044981 h 4031574"/>
              <a:gd name="connsiteX65" fmla="*/ 3228109 w 4881130"/>
              <a:gd name="connsiteY65" fmla="*/ 2043712 h 4031574"/>
              <a:gd name="connsiteX66" fmla="*/ 3222981 w 4881130"/>
              <a:gd name="connsiteY66" fmla="*/ 2043713 h 4031574"/>
              <a:gd name="connsiteX67" fmla="*/ 3222981 w 4881130"/>
              <a:gd name="connsiteY67" fmla="*/ 2035174 h 4031574"/>
              <a:gd name="connsiteX68" fmla="*/ 2407220 w 4881130"/>
              <a:gd name="connsiteY68" fmla="*/ 676951 h 4031574"/>
              <a:gd name="connsiteX69" fmla="*/ 837036 w 4881130"/>
              <a:gd name="connsiteY69" fmla="*/ 676952 h 4031574"/>
              <a:gd name="connsiteX70" fmla="*/ 969455 w 4881130"/>
              <a:gd name="connsiteY70" fmla="*/ 442951 h 4031574"/>
              <a:gd name="connsiteX71" fmla="*/ 1700186 w 4881130"/>
              <a:gd name="connsiteY71" fmla="*/ 0 h 4031574"/>
              <a:gd name="connsiteX72" fmla="*/ 2113690 w 4881130"/>
              <a:gd name="connsiteY72" fmla="*/ 234000 h 4031574"/>
              <a:gd name="connsiteX73" fmla="*/ 1087700 w 4881130"/>
              <a:gd name="connsiteY73" fmla="*/ 234000 h 4031574"/>
              <a:gd name="connsiteX74" fmla="*/ 1220120 w 4881130"/>
              <a:gd name="connsiteY74" fmla="*/ 0 h 403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881130" h="4031574">
                <a:moveTo>
                  <a:pt x="3756209" y="3797573"/>
                </a:moveTo>
                <a:lnTo>
                  <a:pt x="3623790" y="4031574"/>
                </a:lnTo>
                <a:lnTo>
                  <a:pt x="3314189" y="4031574"/>
                </a:lnTo>
                <a:lnTo>
                  <a:pt x="2900688" y="3797576"/>
                </a:lnTo>
                <a:close/>
                <a:moveTo>
                  <a:pt x="1421984" y="2430810"/>
                </a:moveTo>
                <a:lnTo>
                  <a:pt x="1421985" y="2434211"/>
                </a:lnTo>
                <a:lnTo>
                  <a:pt x="1901082" y="3231901"/>
                </a:lnTo>
                <a:lnTo>
                  <a:pt x="1487578" y="2997903"/>
                </a:lnTo>
                <a:lnTo>
                  <a:pt x="1287521" y="2664812"/>
                </a:lnTo>
                <a:lnTo>
                  <a:pt x="898968" y="2664812"/>
                </a:lnTo>
                <a:lnTo>
                  <a:pt x="485466" y="2430811"/>
                </a:lnTo>
                <a:close/>
                <a:moveTo>
                  <a:pt x="1707728" y="1922787"/>
                </a:moveTo>
                <a:lnTo>
                  <a:pt x="1707729" y="1923589"/>
                </a:lnTo>
                <a:lnTo>
                  <a:pt x="1707863" y="1923511"/>
                </a:lnTo>
                <a:lnTo>
                  <a:pt x="2528318" y="3289550"/>
                </a:lnTo>
                <a:lnTo>
                  <a:pt x="4043698" y="3289549"/>
                </a:lnTo>
                <a:lnTo>
                  <a:pt x="3911278" y="3523549"/>
                </a:lnTo>
                <a:lnTo>
                  <a:pt x="2416457" y="3523550"/>
                </a:lnTo>
                <a:lnTo>
                  <a:pt x="2385313" y="3505925"/>
                </a:lnTo>
                <a:lnTo>
                  <a:pt x="1575010" y="2156788"/>
                </a:lnTo>
                <a:lnTo>
                  <a:pt x="1235" y="2156789"/>
                </a:lnTo>
                <a:lnTo>
                  <a:pt x="0" y="2156088"/>
                </a:lnTo>
                <a:lnTo>
                  <a:pt x="132022" y="1922789"/>
                </a:lnTo>
                <a:close/>
                <a:moveTo>
                  <a:pt x="1986191" y="1431142"/>
                </a:moveTo>
                <a:lnTo>
                  <a:pt x="1986191" y="1432049"/>
                </a:lnTo>
                <a:lnTo>
                  <a:pt x="2806536" y="2797904"/>
                </a:lnTo>
                <a:lnTo>
                  <a:pt x="4321917" y="2797905"/>
                </a:lnTo>
                <a:lnTo>
                  <a:pt x="4189498" y="3031905"/>
                </a:lnTo>
                <a:lnTo>
                  <a:pt x="2676819" y="3031906"/>
                </a:lnTo>
                <a:lnTo>
                  <a:pt x="2674832" y="3033100"/>
                </a:lnTo>
                <a:lnTo>
                  <a:pt x="1853228" y="1665143"/>
                </a:lnTo>
                <a:lnTo>
                  <a:pt x="277822" y="1665144"/>
                </a:lnTo>
                <a:lnTo>
                  <a:pt x="410241" y="1431146"/>
                </a:lnTo>
                <a:close/>
                <a:moveTo>
                  <a:pt x="2259043" y="936715"/>
                </a:moveTo>
                <a:lnTo>
                  <a:pt x="2259043" y="939615"/>
                </a:lnTo>
                <a:lnTo>
                  <a:pt x="2261004" y="938437"/>
                </a:lnTo>
                <a:lnTo>
                  <a:pt x="3080858" y="2303477"/>
                </a:lnTo>
                <a:lnTo>
                  <a:pt x="4601712" y="2303477"/>
                </a:lnTo>
                <a:lnTo>
                  <a:pt x="4469292" y="2537477"/>
                </a:lnTo>
                <a:lnTo>
                  <a:pt x="2951202" y="2537478"/>
                </a:lnTo>
                <a:lnTo>
                  <a:pt x="2951202" y="2535076"/>
                </a:lnTo>
                <a:lnTo>
                  <a:pt x="2948111" y="2536933"/>
                </a:lnTo>
                <a:lnTo>
                  <a:pt x="2127550" y="1170715"/>
                </a:lnTo>
                <a:lnTo>
                  <a:pt x="557616" y="1170716"/>
                </a:lnTo>
                <a:lnTo>
                  <a:pt x="690036" y="936716"/>
                </a:lnTo>
                <a:close/>
                <a:moveTo>
                  <a:pt x="3339587" y="927729"/>
                </a:moveTo>
                <a:lnTo>
                  <a:pt x="3603273" y="1366761"/>
                </a:lnTo>
                <a:lnTo>
                  <a:pt x="4115405" y="1366761"/>
                </a:lnTo>
                <a:lnTo>
                  <a:pt x="4528912" y="1600763"/>
                </a:lnTo>
                <a:lnTo>
                  <a:pt x="3475625" y="1600762"/>
                </a:lnTo>
                <a:lnTo>
                  <a:pt x="3472118" y="1602868"/>
                </a:lnTo>
                <a:lnTo>
                  <a:pt x="3470853" y="1600762"/>
                </a:lnTo>
                <a:lnTo>
                  <a:pt x="3466701" y="1600762"/>
                </a:lnTo>
                <a:lnTo>
                  <a:pt x="3466701" y="1593849"/>
                </a:lnTo>
                <a:lnTo>
                  <a:pt x="2926080" y="693728"/>
                </a:lnTo>
                <a:close/>
                <a:moveTo>
                  <a:pt x="2482928" y="442950"/>
                </a:moveTo>
                <a:lnTo>
                  <a:pt x="2522653" y="465430"/>
                </a:lnTo>
                <a:lnTo>
                  <a:pt x="2522653" y="486407"/>
                </a:lnTo>
                <a:lnTo>
                  <a:pt x="2540636" y="475607"/>
                </a:lnTo>
                <a:lnTo>
                  <a:pt x="2568839" y="491567"/>
                </a:lnTo>
                <a:lnTo>
                  <a:pt x="3360529" y="1809713"/>
                </a:lnTo>
                <a:lnTo>
                  <a:pt x="4881130" y="1809713"/>
                </a:lnTo>
                <a:lnTo>
                  <a:pt x="4748712" y="2043712"/>
                </a:lnTo>
                <a:lnTo>
                  <a:pt x="3230983" y="2043713"/>
                </a:lnTo>
                <a:lnTo>
                  <a:pt x="3228871" y="2044981"/>
                </a:lnTo>
                <a:lnTo>
                  <a:pt x="3228109" y="2043712"/>
                </a:lnTo>
                <a:lnTo>
                  <a:pt x="3222981" y="2043713"/>
                </a:lnTo>
                <a:lnTo>
                  <a:pt x="3222981" y="2035174"/>
                </a:lnTo>
                <a:lnTo>
                  <a:pt x="2407220" y="676951"/>
                </a:lnTo>
                <a:lnTo>
                  <a:pt x="837036" y="676952"/>
                </a:lnTo>
                <a:lnTo>
                  <a:pt x="969455" y="442951"/>
                </a:lnTo>
                <a:close/>
                <a:moveTo>
                  <a:pt x="1700186" y="0"/>
                </a:moveTo>
                <a:lnTo>
                  <a:pt x="2113690" y="234000"/>
                </a:lnTo>
                <a:lnTo>
                  <a:pt x="1087700" y="234000"/>
                </a:lnTo>
                <a:lnTo>
                  <a:pt x="122012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자유형: 도형 94">
            <a:extLst>
              <a:ext uri="{FF2B5EF4-FFF2-40B4-BE49-F238E27FC236}">
                <a16:creationId xmlns:a16="http://schemas.microsoft.com/office/drawing/2014/main" id="{C17692E7-3B61-4C3A-93F0-6537D77DEDBA}"/>
              </a:ext>
            </a:extLst>
          </p:cNvPr>
          <p:cNvSpPr/>
          <p:nvPr/>
        </p:nvSpPr>
        <p:spPr>
          <a:xfrm rot="19829681">
            <a:off x="3460712" y="17824046"/>
            <a:ext cx="4111500" cy="4137021"/>
          </a:xfrm>
          <a:custGeom>
            <a:avLst/>
            <a:gdLst>
              <a:gd name="connsiteX0" fmla="*/ 1576265 w 4111500"/>
              <a:gd name="connsiteY0" fmla="*/ 2936124 h 4137021"/>
              <a:gd name="connsiteX1" fmla="*/ 2261996 w 4111500"/>
              <a:gd name="connsiteY1" fmla="*/ 4077852 h 4137021"/>
              <a:gd name="connsiteX2" fmla="*/ 1848494 w 4111500"/>
              <a:gd name="connsiteY2" fmla="*/ 3843853 h 4137021"/>
              <a:gd name="connsiteX3" fmla="*/ 1444404 w 4111500"/>
              <a:gd name="connsiteY3" fmla="*/ 3171051 h 4137021"/>
              <a:gd name="connsiteX4" fmla="*/ 659577 w 4111500"/>
              <a:gd name="connsiteY4" fmla="*/ 3171051 h 4137021"/>
              <a:gd name="connsiteX5" fmla="*/ 246074 w 4111500"/>
              <a:gd name="connsiteY5" fmla="*/ 2937052 h 4137021"/>
              <a:gd name="connsiteX6" fmla="*/ 1574718 w 4111500"/>
              <a:gd name="connsiteY6" fmla="*/ 2937052 h 4137021"/>
              <a:gd name="connsiteX7" fmla="*/ 1860549 w 4111500"/>
              <a:gd name="connsiteY7" fmla="*/ 2432645 h 4137021"/>
              <a:gd name="connsiteX8" fmla="*/ 1860549 w 4111500"/>
              <a:gd name="connsiteY8" fmla="*/ 2433214 h 4137021"/>
              <a:gd name="connsiteX9" fmla="*/ 2743326 w 4111500"/>
              <a:gd name="connsiteY9" fmla="*/ 3903019 h 4137021"/>
              <a:gd name="connsiteX10" fmla="*/ 2610906 w 4111500"/>
              <a:gd name="connsiteY10" fmla="*/ 4137021 h 4137021"/>
              <a:gd name="connsiteX11" fmla="*/ 1727787 w 4111500"/>
              <a:gd name="connsiteY11" fmla="*/ 2666647 h 4137021"/>
              <a:gd name="connsiteX12" fmla="*/ 0 w 4111500"/>
              <a:gd name="connsiteY12" fmla="*/ 2666646 h 4137021"/>
              <a:gd name="connsiteX13" fmla="*/ 132420 w 4111500"/>
              <a:gd name="connsiteY13" fmla="*/ 2432646 h 4137021"/>
              <a:gd name="connsiteX14" fmla="*/ 1859645 w 4111500"/>
              <a:gd name="connsiteY14" fmla="*/ 2432645 h 4137021"/>
              <a:gd name="connsiteX15" fmla="*/ 1860058 w 4111500"/>
              <a:gd name="connsiteY15" fmla="*/ 2432397 h 4137021"/>
              <a:gd name="connsiteX16" fmla="*/ 1860207 w 4111500"/>
              <a:gd name="connsiteY16" fmla="*/ 2432645 h 4137021"/>
              <a:gd name="connsiteX17" fmla="*/ 2145990 w 4111500"/>
              <a:gd name="connsiteY17" fmla="*/ 1923609 h 4137021"/>
              <a:gd name="connsiteX18" fmla="*/ 2146672 w 4111500"/>
              <a:gd name="connsiteY18" fmla="*/ 1924744 h 4137021"/>
              <a:gd name="connsiteX19" fmla="*/ 2147970 w 4111500"/>
              <a:gd name="connsiteY19" fmla="*/ 1924744 h 4137021"/>
              <a:gd name="connsiteX20" fmla="*/ 2147970 w 4111500"/>
              <a:gd name="connsiteY20" fmla="*/ 1926905 h 4137021"/>
              <a:gd name="connsiteX21" fmla="*/ 3030282 w 4111500"/>
              <a:gd name="connsiteY21" fmla="*/ 3395937 h 4137021"/>
              <a:gd name="connsiteX22" fmla="*/ 2897862 w 4111500"/>
              <a:gd name="connsiteY22" fmla="*/ 3629937 h 4137021"/>
              <a:gd name="connsiteX23" fmla="*/ 2014253 w 4111500"/>
              <a:gd name="connsiteY23" fmla="*/ 2158744 h 4137021"/>
              <a:gd name="connsiteX24" fmla="*/ 287420 w 4111500"/>
              <a:gd name="connsiteY24" fmla="*/ 2158743 h 4137021"/>
              <a:gd name="connsiteX25" fmla="*/ 419838 w 4111500"/>
              <a:gd name="connsiteY25" fmla="*/ 1924745 h 4137021"/>
              <a:gd name="connsiteX26" fmla="*/ 2144100 w 4111500"/>
              <a:gd name="connsiteY26" fmla="*/ 1924744 h 4137021"/>
              <a:gd name="connsiteX27" fmla="*/ 2428934 w 4111500"/>
              <a:gd name="connsiteY27" fmla="*/ 1433264 h 4137021"/>
              <a:gd name="connsiteX28" fmla="*/ 2428934 w 4111500"/>
              <a:gd name="connsiteY28" fmla="*/ 1434240 h 4137021"/>
              <a:gd name="connsiteX29" fmla="*/ 3310130 w 4111500"/>
              <a:gd name="connsiteY29" fmla="*/ 2901413 h 4137021"/>
              <a:gd name="connsiteX30" fmla="*/ 3177711 w 4111500"/>
              <a:gd name="connsiteY30" fmla="*/ 3135414 h 4137021"/>
              <a:gd name="connsiteX31" fmla="*/ 2295928 w 4111500"/>
              <a:gd name="connsiteY31" fmla="*/ 1667263 h 4137021"/>
              <a:gd name="connsiteX32" fmla="*/ 565546 w 4111500"/>
              <a:gd name="connsiteY32" fmla="*/ 1667263 h 4137021"/>
              <a:gd name="connsiteX33" fmla="*/ 697965 w 4111500"/>
              <a:gd name="connsiteY33" fmla="*/ 1433264 h 4137021"/>
              <a:gd name="connsiteX34" fmla="*/ 2699881 w 4111500"/>
              <a:gd name="connsiteY34" fmla="*/ 938390 h 4137021"/>
              <a:gd name="connsiteX35" fmla="*/ 2699881 w 4111500"/>
              <a:gd name="connsiteY35" fmla="*/ 940265 h 4137021"/>
              <a:gd name="connsiteX36" fmla="*/ 3585501 w 4111500"/>
              <a:gd name="connsiteY36" fmla="*/ 2414803 h 4137021"/>
              <a:gd name="connsiteX37" fmla="*/ 3453081 w 4111500"/>
              <a:gd name="connsiteY37" fmla="*/ 2648803 h 4137021"/>
              <a:gd name="connsiteX38" fmla="*/ 2566335 w 4111500"/>
              <a:gd name="connsiteY38" fmla="*/ 1172391 h 4137021"/>
              <a:gd name="connsiteX39" fmla="*/ 845592 w 4111500"/>
              <a:gd name="connsiteY39" fmla="*/ 1172391 h 4137021"/>
              <a:gd name="connsiteX40" fmla="*/ 978012 w 4111500"/>
              <a:gd name="connsiteY40" fmla="*/ 938390 h 4137021"/>
              <a:gd name="connsiteX41" fmla="*/ 3348505 w 4111500"/>
              <a:gd name="connsiteY41" fmla="*/ 669410 h 4137021"/>
              <a:gd name="connsiteX42" fmla="*/ 3762010 w 4111500"/>
              <a:gd name="connsiteY42" fmla="*/ 903411 h 4137021"/>
              <a:gd name="connsiteX43" fmla="*/ 4111500 w 4111500"/>
              <a:gd name="connsiteY43" fmla="*/ 1485304 h 4137021"/>
              <a:gd name="connsiteX44" fmla="*/ 3979080 w 4111500"/>
              <a:gd name="connsiteY44" fmla="*/ 1719305 h 4137021"/>
              <a:gd name="connsiteX45" fmla="*/ 2950468 w 4111500"/>
              <a:gd name="connsiteY45" fmla="*/ 444163 h 4137021"/>
              <a:gd name="connsiteX46" fmla="*/ 2992445 w 4111500"/>
              <a:gd name="connsiteY46" fmla="*/ 467918 h 4137021"/>
              <a:gd name="connsiteX47" fmla="*/ 3865056 w 4111500"/>
              <a:gd name="connsiteY47" fmla="*/ 1920798 h 4137021"/>
              <a:gd name="connsiteX48" fmla="*/ 3732636 w 4111500"/>
              <a:gd name="connsiteY48" fmla="*/ 2154798 h 4137021"/>
              <a:gd name="connsiteX49" fmla="*/ 2845758 w 4111500"/>
              <a:gd name="connsiteY49" fmla="*/ 678164 h 4137021"/>
              <a:gd name="connsiteX50" fmla="*/ 1125272 w 4111500"/>
              <a:gd name="connsiteY50" fmla="*/ 678164 h 4137021"/>
              <a:gd name="connsiteX51" fmla="*/ 1257693 w 4111500"/>
              <a:gd name="connsiteY51" fmla="*/ 444163 h 4137021"/>
              <a:gd name="connsiteX52" fmla="*/ 2165582 w 4111500"/>
              <a:gd name="connsiteY52" fmla="*/ 0 h 4137021"/>
              <a:gd name="connsiteX53" fmla="*/ 2579086 w 4111500"/>
              <a:gd name="connsiteY53" fmla="*/ 234000 h 4137021"/>
              <a:gd name="connsiteX54" fmla="*/ 1376623 w 4111500"/>
              <a:gd name="connsiteY54" fmla="*/ 234000 h 4137021"/>
              <a:gd name="connsiteX55" fmla="*/ 1509043 w 4111500"/>
              <a:gd name="connsiteY55" fmla="*/ 0 h 413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111500" h="4137021">
                <a:moveTo>
                  <a:pt x="1576265" y="2936124"/>
                </a:moveTo>
                <a:lnTo>
                  <a:pt x="2261996" y="4077852"/>
                </a:lnTo>
                <a:lnTo>
                  <a:pt x="1848494" y="3843853"/>
                </a:lnTo>
                <a:lnTo>
                  <a:pt x="1444404" y="3171051"/>
                </a:lnTo>
                <a:lnTo>
                  <a:pt x="659577" y="3171051"/>
                </a:lnTo>
                <a:lnTo>
                  <a:pt x="246074" y="2937052"/>
                </a:lnTo>
                <a:lnTo>
                  <a:pt x="1574718" y="2937052"/>
                </a:lnTo>
                <a:close/>
                <a:moveTo>
                  <a:pt x="1860549" y="2432645"/>
                </a:moveTo>
                <a:lnTo>
                  <a:pt x="1860549" y="2433214"/>
                </a:lnTo>
                <a:lnTo>
                  <a:pt x="2743326" y="3903019"/>
                </a:lnTo>
                <a:lnTo>
                  <a:pt x="2610906" y="4137021"/>
                </a:lnTo>
                <a:lnTo>
                  <a:pt x="1727787" y="2666647"/>
                </a:lnTo>
                <a:lnTo>
                  <a:pt x="0" y="2666646"/>
                </a:lnTo>
                <a:lnTo>
                  <a:pt x="132420" y="2432646"/>
                </a:lnTo>
                <a:lnTo>
                  <a:pt x="1859645" y="2432645"/>
                </a:lnTo>
                <a:lnTo>
                  <a:pt x="1860058" y="2432397"/>
                </a:lnTo>
                <a:lnTo>
                  <a:pt x="1860207" y="2432645"/>
                </a:lnTo>
                <a:close/>
                <a:moveTo>
                  <a:pt x="2145990" y="1923609"/>
                </a:moveTo>
                <a:lnTo>
                  <a:pt x="2146672" y="1924744"/>
                </a:lnTo>
                <a:lnTo>
                  <a:pt x="2147970" y="1924744"/>
                </a:lnTo>
                <a:lnTo>
                  <a:pt x="2147970" y="1926905"/>
                </a:lnTo>
                <a:lnTo>
                  <a:pt x="3030282" y="3395937"/>
                </a:lnTo>
                <a:lnTo>
                  <a:pt x="2897862" y="3629937"/>
                </a:lnTo>
                <a:lnTo>
                  <a:pt x="2014253" y="2158744"/>
                </a:lnTo>
                <a:lnTo>
                  <a:pt x="287420" y="2158743"/>
                </a:lnTo>
                <a:lnTo>
                  <a:pt x="419838" y="1924745"/>
                </a:lnTo>
                <a:lnTo>
                  <a:pt x="2144100" y="1924744"/>
                </a:lnTo>
                <a:close/>
                <a:moveTo>
                  <a:pt x="2428934" y="1433264"/>
                </a:moveTo>
                <a:lnTo>
                  <a:pt x="2428934" y="1434240"/>
                </a:lnTo>
                <a:lnTo>
                  <a:pt x="3310130" y="2901413"/>
                </a:lnTo>
                <a:lnTo>
                  <a:pt x="3177711" y="3135414"/>
                </a:lnTo>
                <a:lnTo>
                  <a:pt x="2295928" y="1667263"/>
                </a:lnTo>
                <a:lnTo>
                  <a:pt x="565546" y="1667263"/>
                </a:lnTo>
                <a:lnTo>
                  <a:pt x="697965" y="1433264"/>
                </a:lnTo>
                <a:close/>
                <a:moveTo>
                  <a:pt x="2699881" y="938390"/>
                </a:moveTo>
                <a:lnTo>
                  <a:pt x="2699881" y="940265"/>
                </a:lnTo>
                <a:lnTo>
                  <a:pt x="3585501" y="2414803"/>
                </a:lnTo>
                <a:lnTo>
                  <a:pt x="3453081" y="2648803"/>
                </a:lnTo>
                <a:lnTo>
                  <a:pt x="2566335" y="1172391"/>
                </a:lnTo>
                <a:lnTo>
                  <a:pt x="845592" y="1172391"/>
                </a:lnTo>
                <a:lnTo>
                  <a:pt x="978012" y="938390"/>
                </a:lnTo>
                <a:close/>
                <a:moveTo>
                  <a:pt x="3348505" y="669410"/>
                </a:moveTo>
                <a:lnTo>
                  <a:pt x="3762010" y="903411"/>
                </a:lnTo>
                <a:lnTo>
                  <a:pt x="4111500" y="1485304"/>
                </a:lnTo>
                <a:lnTo>
                  <a:pt x="3979080" y="1719305"/>
                </a:lnTo>
                <a:close/>
                <a:moveTo>
                  <a:pt x="2950468" y="444163"/>
                </a:moveTo>
                <a:lnTo>
                  <a:pt x="2992445" y="467918"/>
                </a:lnTo>
                <a:lnTo>
                  <a:pt x="3865056" y="1920798"/>
                </a:lnTo>
                <a:lnTo>
                  <a:pt x="3732636" y="2154798"/>
                </a:lnTo>
                <a:lnTo>
                  <a:pt x="2845758" y="678164"/>
                </a:lnTo>
                <a:lnTo>
                  <a:pt x="1125272" y="678164"/>
                </a:lnTo>
                <a:lnTo>
                  <a:pt x="1257693" y="444163"/>
                </a:lnTo>
                <a:close/>
                <a:moveTo>
                  <a:pt x="2165582" y="0"/>
                </a:moveTo>
                <a:lnTo>
                  <a:pt x="2579086" y="234000"/>
                </a:lnTo>
                <a:lnTo>
                  <a:pt x="1376623" y="234000"/>
                </a:lnTo>
                <a:lnTo>
                  <a:pt x="150904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D619D08E-7938-49C6-AD38-6D46AC6D2A2A}"/>
              </a:ext>
            </a:extLst>
          </p:cNvPr>
          <p:cNvGrpSpPr/>
          <p:nvPr/>
        </p:nvGrpSpPr>
        <p:grpSpPr>
          <a:xfrm flipH="1">
            <a:off x="2749711" y="12298453"/>
            <a:ext cx="1763915" cy="2710290"/>
            <a:chOff x="13746573" y="3626643"/>
            <a:chExt cx="1764037" cy="2710290"/>
          </a:xfrm>
          <a:solidFill>
            <a:schemeClr val="tx1"/>
          </a:solidFill>
        </p:grpSpPr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2601B8F2-2EF4-40C8-A743-F429EEF8F7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746573" y="3637778"/>
              <a:ext cx="634224" cy="2699155"/>
            </a:xfrm>
            <a:custGeom>
              <a:avLst/>
              <a:gdLst>
                <a:gd name="connsiteX0" fmla="*/ 0 w 634224"/>
                <a:gd name="connsiteY0" fmla="*/ 0 h 2699155"/>
                <a:gd name="connsiteX1" fmla="*/ 274772 w 634224"/>
                <a:gd name="connsiteY1" fmla="*/ 0 h 2699155"/>
                <a:gd name="connsiteX2" fmla="*/ 354479 w 634224"/>
                <a:gd name="connsiteY2" fmla="*/ 141713 h 2699155"/>
                <a:gd name="connsiteX3" fmla="*/ 634224 w 634224"/>
                <a:gd name="connsiteY3" fmla="*/ 1359296 h 2699155"/>
                <a:gd name="connsiteX4" fmla="*/ 354479 w 634224"/>
                <a:gd name="connsiteY4" fmla="*/ 2576879 h 2699155"/>
                <a:gd name="connsiteX5" fmla="*/ 285704 w 634224"/>
                <a:gd name="connsiteY5" fmla="*/ 2699155 h 2699155"/>
                <a:gd name="connsiteX6" fmla="*/ 12762 w 634224"/>
                <a:gd name="connsiteY6" fmla="*/ 2699155 h 2699155"/>
                <a:gd name="connsiteX7" fmla="*/ 80323 w 634224"/>
                <a:gd name="connsiteY7" fmla="*/ 2596262 h 2699155"/>
                <a:gd name="connsiteX8" fmla="*/ 401137 w 634224"/>
                <a:gd name="connsiteY8" fmla="*/ 1359296 h 2699155"/>
                <a:gd name="connsiteX9" fmla="*/ 80323 w 634224"/>
                <a:gd name="connsiteY9" fmla="*/ 122330 h 2699155"/>
                <a:gd name="connsiteX10" fmla="*/ 0 w 634224"/>
                <a:gd name="connsiteY10" fmla="*/ 0 h 269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4224" h="2699155">
                  <a:moveTo>
                    <a:pt x="0" y="0"/>
                  </a:moveTo>
                  <a:lnTo>
                    <a:pt x="274772" y="0"/>
                  </a:lnTo>
                  <a:lnTo>
                    <a:pt x="354479" y="141713"/>
                  </a:lnTo>
                  <a:cubicBezTo>
                    <a:pt x="531095" y="489279"/>
                    <a:pt x="634224" y="908276"/>
                    <a:pt x="634224" y="1359296"/>
                  </a:cubicBezTo>
                  <a:cubicBezTo>
                    <a:pt x="634224" y="1810316"/>
                    <a:pt x="531095" y="2229313"/>
                    <a:pt x="354479" y="2576879"/>
                  </a:cubicBezTo>
                  <a:lnTo>
                    <a:pt x="285704" y="2699155"/>
                  </a:lnTo>
                  <a:lnTo>
                    <a:pt x="12762" y="2699155"/>
                  </a:lnTo>
                  <a:lnTo>
                    <a:pt x="80323" y="2596262"/>
                  </a:lnTo>
                  <a:cubicBezTo>
                    <a:pt x="280742" y="2260115"/>
                    <a:pt x="401137" y="1829167"/>
                    <a:pt x="401137" y="1359296"/>
                  </a:cubicBezTo>
                  <a:cubicBezTo>
                    <a:pt x="401137" y="889425"/>
                    <a:pt x="280742" y="458477"/>
                    <a:pt x="80323" y="12233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C78E1343-3882-4CBB-92EF-DD6B6BF5D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366569" y="3626643"/>
              <a:ext cx="572602" cy="2699155"/>
            </a:xfrm>
            <a:custGeom>
              <a:avLst/>
              <a:gdLst>
                <a:gd name="connsiteX0" fmla="*/ 0 w 572602"/>
                <a:gd name="connsiteY0" fmla="*/ 0 h 2699155"/>
                <a:gd name="connsiteX1" fmla="*/ 260723 w 572602"/>
                <a:gd name="connsiteY1" fmla="*/ 0 h 2699155"/>
                <a:gd name="connsiteX2" fmla="*/ 292857 w 572602"/>
                <a:gd name="connsiteY2" fmla="*/ 60848 h 2699155"/>
                <a:gd name="connsiteX3" fmla="*/ 572602 w 572602"/>
                <a:gd name="connsiteY3" fmla="*/ 1357657 h 2699155"/>
                <a:gd name="connsiteX4" fmla="*/ 292857 w 572602"/>
                <a:gd name="connsiteY4" fmla="*/ 2654466 h 2699155"/>
                <a:gd name="connsiteX5" fmla="*/ 269257 w 572602"/>
                <a:gd name="connsiteY5" fmla="*/ 2699155 h 2699155"/>
                <a:gd name="connsiteX6" fmla="*/ 9889 w 572602"/>
                <a:gd name="connsiteY6" fmla="*/ 2699155 h 2699155"/>
                <a:gd name="connsiteX7" fmla="*/ 18701 w 572602"/>
                <a:gd name="connsiteY7" fmla="*/ 2684757 h 2699155"/>
                <a:gd name="connsiteX8" fmla="*/ 339515 w 572602"/>
                <a:gd name="connsiteY8" fmla="*/ 1357657 h 2699155"/>
                <a:gd name="connsiteX9" fmla="*/ 18701 w 572602"/>
                <a:gd name="connsiteY9" fmla="*/ 30557 h 2699155"/>
                <a:gd name="connsiteX10" fmla="*/ 0 w 572602"/>
                <a:gd name="connsiteY10" fmla="*/ 0 h 269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2602" h="2699155">
                  <a:moveTo>
                    <a:pt x="0" y="0"/>
                  </a:moveTo>
                  <a:lnTo>
                    <a:pt x="260723" y="0"/>
                  </a:lnTo>
                  <a:lnTo>
                    <a:pt x="292857" y="60848"/>
                  </a:lnTo>
                  <a:cubicBezTo>
                    <a:pt x="469474" y="431029"/>
                    <a:pt x="572602" y="877289"/>
                    <a:pt x="572602" y="1357657"/>
                  </a:cubicBezTo>
                  <a:cubicBezTo>
                    <a:pt x="572602" y="1838025"/>
                    <a:pt x="469474" y="2284285"/>
                    <a:pt x="292857" y="2654466"/>
                  </a:cubicBezTo>
                  <a:lnTo>
                    <a:pt x="269257" y="2699155"/>
                  </a:lnTo>
                  <a:lnTo>
                    <a:pt x="9889" y="2699155"/>
                  </a:lnTo>
                  <a:lnTo>
                    <a:pt x="18701" y="2684757"/>
                  </a:lnTo>
                  <a:cubicBezTo>
                    <a:pt x="219120" y="2324116"/>
                    <a:pt x="339515" y="1861766"/>
                    <a:pt x="339515" y="1357657"/>
                  </a:cubicBezTo>
                  <a:cubicBezTo>
                    <a:pt x="339515" y="853548"/>
                    <a:pt x="219120" y="391198"/>
                    <a:pt x="18701" y="305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53388817-C12A-4003-949E-A873D97026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986953" y="3637778"/>
              <a:ext cx="523657" cy="2699155"/>
            </a:xfrm>
            <a:custGeom>
              <a:avLst/>
              <a:gdLst>
                <a:gd name="connsiteX0" fmla="*/ 0 w 523657"/>
                <a:gd name="connsiteY0" fmla="*/ 0 h 2699155"/>
                <a:gd name="connsiteX1" fmla="*/ 253305 w 523657"/>
                <a:gd name="connsiteY1" fmla="*/ 0 h 2699155"/>
                <a:gd name="connsiteX2" fmla="*/ 325959 w 523657"/>
                <a:gd name="connsiteY2" fmla="*/ 179317 h 2699155"/>
                <a:gd name="connsiteX3" fmla="*/ 523657 w 523657"/>
                <a:gd name="connsiteY3" fmla="*/ 1350011 h 2699155"/>
                <a:gd name="connsiteX4" fmla="*/ 325959 w 523657"/>
                <a:gd name="connsiteY4" fmla="*/ 2520705 h 2699155"/>
                <a:gd name="connsiteX5" fmla="*/ 253657 w 523657"/>
                <a:gd name="connsiteY5" fmla="*/ 2699155 h 2699155"/>
                <a:gd name="connsiteX6" fmla="*/ 409 w 523657"/>
                <a:gd name="connsiteY6" fmla="*/ 2699155 h 2699155"/>
                <a:gd name="connsiteX7" fmla="*/ 50633 w 523657"/>
                <a:gd name="connsiteY7" fmla="*/ 2592885 h 2699155"/>
                <a:gd name="connsiteX8" fmla="*/ 290570 w 523657"/>
                <a:gd name="connsiteY8" fmla="*/ 1350011 h 2699155"/>
                <a:gd name="connsiteX9" fmla="*/ 50633 w 523657"/>
                <a:gd name="connsiteY9" fmla="*/ 107137 h 2699155"/>
                <a:gd name="connsiteX10" fmla="*/ 0 w 523657"/>
                <a:gd name="connsiteY10" fmla="*/ 0 h 269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3657" h="2699155">
                  <a:moveTo>
                    <a:pt x="0" y="0"/>
                  </a:moveTo>
                  <a:lnTo>
                    <a:pt x="253305" y="0"/>
                  </a:lnTo>
                  <a:lnTo>
                    <a:pt x="325959" y="179317"/>
                  </a:lnTo>
                  <a:cubicBezTo>
                    <a:pt x="452040" y="527321"/>
                    <a:pt x="523657" y="926126"/>
                    <a:pt x="523657" y="1350011"/>
                  </a:cubicBezTo>
                  <a:cubicBezTo>
                    <a:pt x="523657" y="1773896"/>
                    <a:pt x="452040" y="2172701"/>
                    <a:pt x="325959" y="2520705"/>
                  </a:cubicBezTo>
                  <a:lnTo>
                    <a:pt x="253657" y="2699155"/>
                  </a:lnTo>
                  <a:lnTo>
                    <a:pt x="409" y="2699155"/>
                  </a:lnTo>
                  <a:lnTo>
                    <a:pt x="50633" y="2592885"/>
                  </a:lnTo>
                  <a:cubicBezTo>
                    <a:pt x="202117" y="2238100"/>
                    <a:pt x="290570" y="1810400"/>
                    <a:pt x="290570" y="1350011"/>
                  </a:cubicBezTo>
                  <a:cubicBezTo>
                    <a:pt x="290570" y="889622"/>
                    <a:pt x="202117" y="461922"/>
                    <a:pt x="50633" y="10713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0" name="자유형: 도형 99">
            <a:extLst>
              <a:ext uri="{FF2B5EF4-FFF2-40B4-BE49-F238E27FC236}">
                <a16:creationId xmlns:a16="http://schemas.microsoft.com/office/drawing/2014/main" id="{BE2170C9-08B0-4241-AA0C-9D368FA575B1}"/>
              </a:ext>
            </a:extLst>
          </p:cNvPr>
          <p:cNvSpPr>
            <a:spLocks noChangeAspect="1"/>
          </p:cNvSpPr>
          <p:nvPr/>
        </p:nvSpPr>
        <p:spPr>
          <a:xfrm rot="17970319" flipH="1">
            <a:off x="-3561736" y="13707901"/>
            <a:ext cx="9268754" cy="6376537"/>
          </a:xfrm>
          <a:custGeom>
            <a:avLst/>
            <a:gdLst>
              <a:gd name="connsiteX0" fmla="*/ 6965685 w 9268754"/>
              <a:gd name="connsiteY0" fmla="*/ 5960628 h 6376537"/>
              <a:gd name="connsiteX1" fmla="*/ 7364562 w 9268754"/>
              <a:gd name="connsiteY1" fmla="*/ 6186350 h 6376537"/>
              <a:gd name="connsiteX2" fmla="*/ 7977188 w 9268754"/>
              <a:gd name="connsiteY2" fmla="*/ 6186349 h 6376537"/>
              <a:gd name="connsiteX3" fmla="*/ 8091416 w 9268754"/>
              <a:gd name="connsiteY3" fmla="*/ 6376537 h 6376537"/>
              <a:gd name="connsiteX4" fmla="*/ 8219151 w 9268754"/>
              <a:gd name="connsiteY4" fmla="*/ 6150815 h 6376537"/>
              <a:gd name="connsiteX5" fmla="*/ 8104775 w 9268754"/>
              <a:gd name="connsiteY5" fmla="*/ 5960381 h 6376537"/>
              <a:gd name="connsiteX6" fmla="*/ 8104111 w 9268754"/>
              <a:gd name="connsiteY6" fmla="*/ 5960779 h 6376537"/>
              <a:gd name="connsiteX7" fmla="*/ 8104111 w 9268754"/>
              <a:gd name="connsiteY7" fmla="*/ 5960628 h 6376537"/>
              <a:gd name="connsiteX8" fmla="*/ 4645863 w 9268754"/>
              <a:gd name="connsiteY8" fmla="*/ 4647851 h 6376537"/>
              <a:gd name="connsiteX9" fmla="*/ 5044739 w 9268754"/>
              <a:gd name="connsiteY9" fmla="*/ 4873573 h 6376537"/>
              <a:gd name="connsiteX10" fmla="*/ 5650794 w 9268754"/>
              <a:gd name="connsiteY10" fmla="*/ 4873574 h 6376537"/>
              <a:gd name="connsiteX11" fmla="*/ 5962837 w 9268754"/>
              <a:gd name="connsiteY11" fmla="*/ 5393121 h 6376537"/>
              <a:gd name="connsiteX12" fmla="*/ 6361714 w 9268754"/>
              <a:gd name="connsiteY12" fmla="*/ 5618843 h 6376537"/>
              <a:gd name="connsiteX13" fmla="*/ 5778730 w 9268754"/>
              <a:gd name="connsiteY13" fmla="*/ 4648186 h 6376537"/>
              <a:gd name="connsiteX14" fmla="*/ 5778121 w 9268754"/>
              <a:gd name="connsiteY14" fmla="*/ 4648552 h 6376537"/>
              <a:gd name="connsiteX15" fmla="*/ 5778122 w 9268754"/>
              <a:gd name="connsiteY15" fmla="*/ 4647852 h 6376537"/>
              <a:gd name="connsiteX16" fmla="*/ 2010785 w 9268754"/>
              <a:gd name="connsiteY16" fmla="*/ 3156673 h 6376537"/>
              <a:gd name="connsiteX17" fmla="*/ 2409660 w 9268754"/>
              <a:gd name="connsiteY17" fmla="*/ 3382395 h 6376537"/>
              <a:gd name="connsiteX18" fmla="*/ 3244850 w 9268754"/>
              <a:gd name="connsiteY18" fmla="*/ 3382395 h 6376537"/>
              <a:gd name="connsiteX19" fmla="*/ 3674871 w 9268754"/>
              <a:gd name="connsiteY19" fmla="*/ 4098372 h 6376537"/>
              <a:gd name="connsiteX20" fmla="*/ 4073746 w 9268754"/>
              <a:gd name="connsiteY20" fmla="*/ 4324093 h 6376537"/>
              <a:gd name="connsiteX21" fmla="*/ 3372435 w 9268754"/>
              <a:gd name="connsiteY21" fmla="*/ 3156424 h 6376537"/>
              <a:gd name="connsiteX22" fmla="*/ 3371772 w 9268754"/>
              <a:gd name="connsiteY22" fmla="*/ 3156821 h 6376537"/>
              <a:gd name="connsiteX23" fmla="*/ 3371772 w 9268754"/>
              <a:gd name="connsiteY23" fmla="*/ 3156673 h 6376537"/>
              <a:gd name="connsiteX24" fmla="*/ 98964 w 9268754"/>
              <a:gd name="connsiteY24" fmla="*/ 1843898 h 6376537"/>
              <a:gd name="connsiteX25" fmla="*/ 0 w 9268754"/>
              <a:gd name="connsiteY25" fmla="*/ 2018779 h 6376537"/>
              <a:gd name="connsiteX26" fmla="*/ 89841 w 9268754"/>
              <a:gd name="connsiteY26" fmla="*/ 2069620 h 6376537"/>
              <a:gd name="connsiteX27" fmla="*/ 918455 w 9268754"/>
              <a:gd name="connsiteY27" fmla="*/ 2069620 h 6376537"/>
              <a:gd name="connsiteX28" fmla="*/ 1345092 w 9268754"/>
              <a:gd name="connsiteY28" fmla="*/ 2779960 h 6376537"/>
              <a:gd name="connsiteX29" fmla="*/ 1743967 w 9268754"/>
              <a:gd name="connsiteY29" fmla="*/ 3005682 h 6376537"/>
              <a:gd name="connsiteX30" fmla="*/ 1046388 w 9268754"/>
              <a:gd name="connsiteY30" fmla="*/ 1844230 h 6376537"/>
              <a:gd name="connsiteX31" fmla="*/ 1045780 w 9268754"/>
              <a:gd name="connsiteY31" fmla="*/ 1844595 h 6376537"/>
              <a:gd name="connsiteX32" fmla="*/ 1045780 w 9268754"/>
              <a:gd name="connsiteY32" fmla="*/ 1843898 h 6376537"/>
              <a:gd name="connsiteX33" fmla="*/ 367340 w 9268754"/>
              <a:gd name="connsiteY33" fmla="*/ 1369648 h 6376537"/>
              <a:gd name="connsiteX34" fmla="*/ 239605 w 9268754"/>
              <a:gd name="connsiteY34" fmla="*/ 1595369 h 6376537"/>
              <a:gd name="connsiteX35" fmla="*/ 1186833 w 9268754"/>
              <a:gd name="connsiteY35" fmla="*/ 1595370 h 6376537"/>
              <a:gd name="connsiteX36" fmla="*/ 1973954 w 9268754"/>
              <a:gd name="connsiteY36" fmla="*/ 2905910 h 6376537"/>
              <a:gd name="connsiteX37" fmla="*/ 1973954 w 9268754"/>
              <a:gd name="connsiteY37" fmla="*/ 2908144 h 6376537"/>
              <a:gd name="connsiteX38" fmla="*/ 3513227 w 9268754"/>
              <a:gd name="connsiteY38" fmla="*/ 2908144 h 6376537"/>
              <a:gd name="connsiteX39" fmla="*/ 4409441 w 9268754"/>
              <a:gd name="connsiteY39" fmla="*/ 4400319 h 6376537"/>
              <a:gd name="connsiteX40" fmla="*/ 4411095 w 9268754"/>
              <a:gd name="connsiteY40" fmla="*/ 4399324 h 6376537"/>
              <a:gd name="connsiteX41" fmla="*/ 5919173 w 9268754"/>
              <a:gd name="connsiteY41" fmla="*/ 4399325 h 6376537"/>
              <a:gd name="connsiteX42" fmla="*/ 6706293 w 9268754"/>
              <a:gd name="connsiteY42" fmla="*/ 5709864 h 6376537"/>
              <a:gd name="connsiteX43" fmla="*/ 6706294 w 9268754"/>
              <a:gd name="connsiteY43" fmla="*/ 5712100 h 6376537"/>
              <a:gd name="connsiteX44" fmla="*/ 8245566 w 9268754"/>
              <a:gd name="connsiteY44" fmla="*/ 5712099 h 6376537"/>
              <a:gd name="connsiteX45" fmla="*/ 8359793 w 9268754"/>
              <a:gd name="connsiteY45" fmla="*/ 5902284 h 6376537"/>
              <a:gd name="connsiteX46" fmla="*/ 8487528 w 9268754"/>
              <a:gd name="connsiteY46" fmla="*/ 5676563 h 6376537"/>
              <a:gd name="connsiteX47" fmla="*/ 8373031 w 9268754"/>
              <a:gd name="connsiteY47" fmla="*/ 5485928 h 6376537"/>
              <a:gd name="connsiteX48" fmla="*/ 8372282 w 9268754"/>
              <a:gd name="connsiteY48" fmla="*/ 5486379 h 6376537"/>
              <a:gd name="connsiteX49" fmla="*/ 6835371 w 9268754"/>
              <a:gd name="connsiteY49" fmla="*/ 5486377 h 6376537"/>
              <a:gd name="connsiteX50" fmla="*/ 6045901 w 9268754"/>
              <a:gd name="connsiteY50" fmla="*/ 4171928 h 6376537"/>
              <a:gd name="connsiteX51" fmla="*/ 6043110 w 9268754"/>
              <a:gd name="connsiteY51" fmla="*/ 4173602 h 6376537"/>
              <a:gd name="connsiteX52" fmla="*/ 4536578 w 9268754"/>
              <a:gd name="connsiteY52" fmla="*/ 4173602 h 6376537"/>
              <a:gd name="connsiteX53" fmla="*/ 3640691 w 9268754"/>
              <a:gd name="connsiteY53" fmla="*/ 2681972 h 6376537"/>
              <a:gd name="connsiteX54" fmla="*/ 3639941 w 9268754"/>
              <a:gd name="connsiteY54" fmla="*/ 2682423 h 6376537"/>
              <a:gd name="connsiteX55" fmla="*/ 2103030 w 9268754"/>
              <a:gd name="connsiteY55" fmla="*/ 2682422 h 6376537"/>
              <a:gd name="connsiteX56" fmla="*/ 1313561 w 9268754"/>
              <a:gd name="connsiteY56" fmla="*/ 1367973 h 6376537"/>
              <a:gd name="connsiteX57" fmla="*/ 1310772 w 9268754"/>
              <a:gd name="connsiteY57" fmla="*/ 1369649 h 6376537"/>
              <a:gd name="connsiteX58" fmla="*/ 634676 w 9268754"/>
              <a:gd name="connsiteY58" fmla="*/ 897235 h 6376537"/>
              <a:gd name="connsiteX59" fmla="*/ 506941 w 9268754"/>
              <a:gd name="connsiteY59" fmla="*/ 1122957 h 6376537"/>
              <a:gd name="connsiteX60" fmla="*/ 1459445 w 9268754"/>
              <a:gd name="connsiteY60" fmla="*/ 1122958 h 6376537"/>
              <a:gd name="connsiteX61" fmla="*/ 2246538 w 9268754"/>
              <a:gd name="connsiteY61" fmla="*/ 2433447 h 6376537"/>
              <a:gd name="connsiteX62" fmla="*/ 2248523 w 9268754"/>
              <a:gd name="connsiteY62" fmla="*/ 2432254 h 6376537"/>
              <a:gd name="connsiteX63" fmla="*/ 2248523 w 9268754"/>
              <a:gd name="connsiteY63" fmla="*/ 2435732 h 6376537"/>
              <a:gd name="connsiteX64" fmla="*/ 3785841 w 9268754"/>
              <a:gd name="connsiteY64" fmla="*/ 2435733 h 6376537"/>
              <a:gd name="connsiteX65" fmla="*/ 4680006 w 9268754"/>
              <a:gd name="connsiteY65" fmla="*/ 3924494 h 6376537"/>
              <a:gd name="connsiteX66" fmla="*/ 4680005 w 9268754"/>
              <a:gd name="connsiteY66" fmla="*/ 3926913 h 6376537"/>
              <a:gd name="connsiteX67" fmla="*/ 4681459 w 9268754"/>
              <a:gd name="connsiteY67" fmla="*/ 3926914 h 6376537"/>
              <a:gd name="connsiteX68" fmla="*/ 4681754 w 9268754"/>
              <a:gd name="connsiteY68" fmla="*/ 3927406 h 6376537"/>
              <a:gd name="connsiteX69" fmla="*/ 4682576 w 9268754"/>
              <a:gd name="connsiteY69" fmla="*/ 3926913 h 6376537"/>
              <a:gd name="connsiteX70" fmla="*/ 6191785 w 9268754"/>
              <a:gd name="connsiteY70" fmla="*/ 3926913 h 6376537"/>
              <a:gd name="connsiteX71" fmla="*/ 6978877 w 9268754"/>
              <a:gd name="connsiteY71" fmla="*/ 5237403 h 6376537"/>
              <a:gd name="connsiteX72" fmla="*/ 6980862 w 9268754"/>
              <a:gd name="connsiteY72" fmla="*/ 5236210 h 6376537"/>
              <a:gd name="connsiteX73" fmla="*/ 6980861 w 9268754"/>
              <a:gd name="connsiteY73" fmla="*/ 5239687 h 6376537"/>
              <a:gd name="connsiteX74" fmla="*/ 8518180 w 9268754"/>
              <a:gd name="connsiteY74" fmla="*/ 5239689 h 6376537"/>
              <a:gd name="connsiteX75" fmla="*/ 8629689 w 9268754"/>
              <a:gd name="connsiteY75" fmla="*/ 5425349 h 6376537"/>
              <a:gd name="connsiteX76" fmla="*/ 8757423 w 9268754"/>
              <a:gd name="connsiteY76" fmla="*/ 5199628 h 6376537"/>
              <a:gd name="connsiteX77" fmla="*/ 8646373 w 9268754"/>
              <a:gd name="connsiteY77" fmla="*/ 5014732 h 6376537"/>
              <a:gd name="connsiteX78" fmla="*/ 8643977 w 9268754"/>
              <a:gd name="connsiteY78" fmla="*/ 5016173 h 6376537"/>
              <a:gd name="connsiteX79" fmla="*/ 8643977 w 9268754"/>
              <a:gd name="connsiteY79" fmla="*/ 5013967 h 6376537"/>
              <a:gd name="connsiteX80" fmla="*/ 7107983 w 9268754"/>
              <a:gd name="connsiteY80" fmla="*/ 5013965 h 6376537"/>
              <a:gd name="connsiteX81" fmla="*/ 6319659 w 9268754"/>
              <a:gd name="connsiteY81" fmla="*/ 3701421 h 6376537"/>
              <a:gd name="connsiteX82" fmla="*/ 6317648 w 9268754"/>
              <a:gd name="connsiteY82" fmla="*/ 3702631 h 6376537"/>
              <a:gd name="connsiteX83" fmla="*/ 6317647 w 9268754"/>
              <a:gd name="connsiteY83" fmla="*/ 3701191 h 6376537"/>
              <a:gd name="connsiteX84" fmla="*/ 4809192 w 9268754"/>
              <a:gd name="connsiteY84" fmla="*/ 3701191 h 6376537"/>
              <a:gd name="connsiteX85" fmla="*/ 3914036 w 9268754"/>
              <a:gd name="connsiteY85" fmla="*/ 2210776 h 6376537"/>
              <a:gd name="connsiteX86" fmla="*/ 3911637 w 9268754"/>
              <a:gd name="connsiteY86" fmla="*/ 2212217 h 6376537"/>
              <a:gd name="connsiteX87" fmla="*/ 3911637 w 9268754"/>
              <a:gd name="connsiteY87" fmla="*/ 2210012 h 6376537"/>
              <a:gd name="connsiteX88" fmla="*/ 2375644 w 9268754"/>
              <a:gd name="connsiteY88" fmla="*/ 2210010 h 6376537"/>
              <a:gd name="connsiteX89" fmla="*/ 1587318 w 9268754"/>
              <a:gd name="connsiteY89" fmla="*/ 897466 h 6376537"/>
              <a:gd name="connsiteX90" fmla="*/ 1585307 w 9268754"/>
              <a:gd name="connsiteY90" fmla="*/ 898674 h 6376537"/>
              <a:gd name="connsiteX91" fmla="*/ 1585307 w 9268754"/>
              <a:gd name="connsiteY91" fmla="*/ 897236 h 6376537"/>
              <a:gd name="connsiteX92" fmla="*/ 904327 w 9268754"/>
              <a:gd name="connsiteY92" fmla="*/ 420732 h 6376537"/>
              <a:gd name="connsiteX93" fmla="*/ 776592 w 9268754"/>
              <a:gd name="connsiteY93" fmla="*/ 646454 h 6376537"/>
              <a:gd name="connsiteX94" fmla="*/ 1728855 w 9268754"/>
              <a:gd name="connsiteY94" fmla="*/ 646454 h 6376537"/>
              <a:gd name="connsiteX95" fmla="*/ 2515892 w 9268754"/>
              <a:gd name="connsiteY95" fmla="*/ 1956853 h 6376537"/>
              <a:gd name="connsiteX96" fmla="*/ 2515892 w 9268754"/>
              <a:gd name="connsiteY96" fmla="*/ 1959228 h 6376537"/>
              <a:gd name="connsiteX97" fmla="*/ 2517318 w 9268754"/>
              <a:gd name="connsiteY97" fmla="*/ 1959229 h 6376537"/>
              <a:gd name="connsiteX98" fmla="*/ 2519866 w 9268754"/>
              <a:gd name="connsiteY98" fmla="*/ 1963470 h 6376537"/>
              <a:gd name="connsiteX99" fmla="*/ 2526927 w 9268754"/>
              <a:gd name="connsiteY99" fmla="*/ 1959229 h 6376537"/>
              <a:gd name="connsiteX100" fmla="*/ 4055249 w 9268754"/>
              <a:gd name="connsiteY100" fmla="*/ 1959228 h 6376537"/>
              <a:gd name="connsiteX101" fmla="*/ 4951848 w 9268754"/>
              <a:gd name="connsiteY101" fmla="*/ 3452049 h 6376537"/>
              <a:gd name="connsiteX102" fmla="*/ 4954579 w 9268754"/>
              <a:gd name="connsiteY102" fmla="*/ 3450408 h 6376537"/>
              <a:gd name="connsiteX103" fmla="*/ 6461195 w 9268754"/>
              <a:gd name="connsiteY103" fmla="*/ 3450409 h 6376537"/>
              <a:gd name="connsiteX104" fmla="*/ 7248232 w 9268754"/>
              <a:gd name="connsiteY104" fmla="*/ 4760809 h 6376537"/>
              <a:gd name="connsiteX105" fmla="*/ 7248231 w 9268754"/>
              <a:gd name="connsiteY105" fmla="*/ 4763183 h 6376537"/>
              <a:gd name="connsiteX106" fmla="*/ 7249658 w 9268754"/>
              <a:gd name="connsiteY106" fmla="*/ 4763184 h 6376537"/>
              <a:gd name="connsiteX107" fmla="*/ 7252206 w 9268754"/>
              <a:gd name="connsiteY107" fmla="*/ 4767425 h 6376537"/>
              <a:gd name="connsiteX108" fmla="*/ 7259266 w 9268754"/>
              <a:gd name="connsiteY108" fmla="*/ 4763184 h 6376537"/>
              <a:gd name="connsiteX109" fmla="*/ 8787590 w 9268754"/>
              <a:gd name="connsiteY109" fmla="*/ 4763184 h 6376537"/>
              <a:gd name="connsiteX110" fmla="*/ 8899223 w 9268754"/>
              <a:gd name="connsiteY110" fmla="*/ 4949051 h 6376537"/>
              <a:gd name="connsiteX111" fmla="*/ 9026958 w 9268754"/>
              <a:gd name="connsiteY111" fmla="*/ 4723330 h 6376537"/>
              <a:gd name="connsiteX112" fmla="*/ 8923762 w 9268754"/>
              <a:gd name="connsiteY112" fmla="*/ 4551510 h 6376537"/>
              <a:gd name="connsiteX113" fmla="*/ 8887824 w 9268754"/>
              <a:gd name="connsiteY113" fmla="*/ 4573093 h 6376537"/>
              <a:gd name="connsiteX114" fmla="*/ 8887825 w 9268754"/>
              <a:gd name="connsiteY114" fmla="*/ 4537462 h 6376537"/>
              <a:gd name="connsiteX115" fmla="*/ 7377391 w 9268754"/>
              <a:gd name="connsiteY115" fmla="*/ 4537461 h 6376537"/>
              <a:gd name="connsiteX116" fmla="*/ 6591689 w 9268754"/>
              <a:gd name="connsiteY116" fmla="*/ 3229279 h 6376537"/>
              <a:gd name="connsiteX117" fmla="*/ 6588879 w 9268754"/>
              <a:gd name="connsiteY117" fmla="*/ 3230967 h 6376537"/>
              <a:gd name="connsiteX118" fmla="*/ 6588878 w 9268754"/>
              <a:gd name="connsiteY118" fmla="*/ 3224687 h 6376537"/>
              <a:gd name="connsiteX119" fmla="*/ 5078597 w 9268754"/>
              <a:gd name="connsiteY119" fmla="*/ 3224687 h 6376537"/>
              <a:gd name="connsiteX120" fmla="*/ 4191420 w 9268754"/>
              <a:gd name="connsiteY120" fmla="*/ 1747554 h 6376537"/>
              <a:gd name="connsiteX121" fmla="*/ 4155484 w 9268754"/>
              <a:gd name="connsiteY121" fmla="*/ 1769138 h 6376537"/>
              <a:gd name="connsiteX122" fmla="*/ 4155484 w 9268754"/>
              <a:gd name="connsiteY122" fmla="*/ 1733507 h 6376537"/>
              <a:gd name="connsiteX123" fmla="*/ 2645053 w 9268754"/>
              <a:gd name="connsiteY123" fmla="*/ 1733508 h 6376537"/>
              <a:gd name="connsiteX124" fmla="*/ 1859347 w 9268754"/>
              <a:gd name="connsiteY124" fmla="*/ 425324 h 6376537"/>
              <a:gd name="connsiteX125" fmla="*/ 1856538 w 9268754"/>
              <a:gd name="connsiteY125" fmla="*/ 427011 h 6376537"/>
              <a:gd name="connsiteX126" fmla="*/ 1856538 w 9268754"/>
              <a:gd name="connsiteY126" fmla="*/ 420732 h 6376537"/>
              <a:gd name="connsiteX127" fmla="*/ 1142417 w 9268754"/>
              <a:gd name="connsiteY127" fmla="*/ 0 h 6376537"/>
              <a:gd name="connsiteX128" fmla="*/ 1014682 w 9268754"/>
              <a:gd name="connsiteY128" fmla="*/ 225722 h 6376537"/>
              <a:gd name="connsiteX129" fmla="*/ 1974585 w 9268754"/>
              <a:gd name="connsiteY129" fmla="*/ 225722 h 6376537"/>
              <a:gd name="connsiteX130" fmla="*/ 2760678 w 9268754"/>
              <a:gd name="connsiteY130" fmla="*/ 1534552 h 6376537"/>
              <a:gd name="connsiteX131" fmla="*/ 2760678 w 9268754"/>
              <a:gd name="connsiteY131" fmla="*/ 1538497 h 6376537"/>
              <a:gd name="connsiteX132" fmla="*/ 2763048 w 9268754"/>
              <a:gd name="connsiteY132" fmla="*/ 1538497 h 6376537"/>
              <a:gd name="connsiteX133" fmla="*/ 2765110 w 9268754"/>
              <a:gd name="connsiteY133" fmla="*/ 1541931 h 6376537"/>
              <a:gd name="connsiteX134" fmla="*/ 2770827 w 9268754"/>
              <a:gd name="connsiteY134" fmla="*/ 1538497 h 6376537"/>
              <a:gd name="connsiteX135" fmla="*/ 4300979 w 9268754"/>
              <a:gd name="connsiteY135" fmla="*/ 1538497 h 6376537"/>
              <a:gd name="connsiteX136" fmla="*/ 5197094 w 9268754"/>
              <a:gd name="connsiteY136" fmla="*/ 3030511 h 6376537"/>
              <a:gd name="connsiteX137" fmla="*/ 5198481 w 9268754"/>
              <a:gd name="connsiteY137" fmla="*/ 3029679 h 6376537"/>
              <a:gd name="connsiteX138" fmla="*/ 6706924 w 9268754"/>
              <a:gd name="connsiteY138" fmla="*/ 3029677 h 6376537"/>
              <a:gd name="connsiteX139" fmla="*/ 7493018 w 9268754"/>
              <a:gd name="connsiteY139" fmla="*/ 4338507 h 6376537"/>
              <a:gd name="connsiteX140" fmla="*/ 7493019 w 9268754"/>
              <a:gd name="connsiteY140" fmla="*/ 4342453 h 6376537"/>
              <a:gd name="connsiteX141" fmla="*/ 7495389 w 9268754"/>
              <a:gd name="connsiteY141" fmla="*/ 4342452 h 6376537"/>
              <a:gd name="connsiteX142" fmla="*/ 7497451 w 9268754"/>
              <a:gd name="connsiteY142" fmla="*/ 4345886 h 6376537"/>
              <a:gd name="connsiteX143" fmla="*/ 7503167 w 9268754"/>
              <a:gd name="connsiteY143" fmla="*/ 4342452 h 6376537"/>
              <a:gd name="connsiteX144" fmla="*/ 9033319 w 9268754"/>
              <a:gd name="connsiteY144" fmla="*/ 4342452 h 6376537"/>
              <a:gd name="connsiteX145" fmla="*/ 9141019 w 9268754"/>
              <a:gd name="connsiteY145" fmla="*/ 4521771 h 6376537"/>
              <a:gd name="connsiteX146" fmla="*/ 9268754 w 9268754"/>
              <a:gd name="connsiteY146" fmla="*/ 4296049 h 6376537"/>
              <a:gd name="connsiteX147" fmla="*/ 9169006 w 9268754"/>
              <a:gd name="connsiteY147" fmla="*/ 4129971 h 6376537"/>
              <a:gd name="connsiteX148" fmla="*/ 9132611 w 9268754"/>
              <a:gd name="connsiteY148" fmla="*/ 4151829 h 6376537"/>
              <a:gd name="connsiteX149" fmla="*/ 9132611 w 9268754"/>
              <a:gd name="connsiteY149" fmla="*/ 4116730 h 6376537"/>
              <a:gd name="connsiteX150" fmla="*/ 7623124 w 9268754"/>
              <a:gd name="connsiteY150" fmla="*/ 4116731 h 6376537"/>
              <a:gd name="connsiteX151" fmla="*/ 6846530 w 9268754"/>
              <a:gd name="connsiteY151" fmla="*/ 2823718 h 6376537"/>
              <a:gd name="connsiteX152" fmla="*/ 6837972 w 9268754"/>
              <a:gd name="connsiteY152" fmla="*/ 2828858 h 6376537"/>
              <a:gd name="connsiteX153" fmla="*/ 6837972 w 9268754"/>
              <a:gd name="connsiteY153" fmla="*/ 2803957 h 6376537"/>
              <a:gd name="connsiteX154" fmla="*/ 5324330 w 9268754"/>
              <a:gd name="connsiteY154" fmla="*/ 2803957 h 6376537"/>
              <a:gd name="connsiteX155" fmla="*/ 4436666 w 9268754"/>
              <a:gd name="connsiteY155" fmla="*/ 1326016 h 6376537"/>
              <a:gd name="connsiteX156" fmla="*/ 4400272 w 9268754"/>
              <a:gd name="connsiteY156" fmla="*/ 1347874 h 6376537"/>
              <a:gd name="connsiteX157" fmla="*/ 4400271 w 9268754"/>
              <a:gd name="connsiteY157" fmla="*/ 1312775 h 6376537"/>
              <a:gd name="connsiteX158" fmla="*/ 2890783 w 9268754"/>
              <a:gd name="connsiteY158" fmla="*/ 1312775 h 6376537"/>
              <a:gd name="connsiteX159" fmla="*/ 2114189 w 9268754"/>
              <a:gd name="connsiteY159" fmla="*/ 19763 h 6376537"/>
              <a:gd name="connsiteX160" fmla="*/ 2105631 w 9268754"/>
              <a:gd name="connsiteY160" fmla="*/ 24902 h 6376537"/>
              <a:gd name="connsiteX161" fmla="*/ 2105631 w 9268754"/>
              <a:gd name="connsiteY161" fmla="*/ 0 h 637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9268754" h="6376537">
                <a:moveTo>
                  <a:pt x="6965685" y="5960628"/>
                </a:moveTo>
                <a:lnTo>
                  <a:pt x="7364562" y="6186350"/>
                </a:lnTo>
                <a:lnTo>
                  <a:pt x="7977188" y="6186349"/>
                </a:lnTo>
                <a:lnTo>
                  <a:pt x="8091416" y="6376537"/>
                </a:lnTo>
                <a:lnTo>
                  <a:pt x="8219151" y="6150815"/>
                </a:lnTo>
                <a:lnTo>
                  <a:pt x="8104775" y="5960381"/>
                </a:lnTo>
                <a:lnTo>
                  <a:pt x="8104111" y="5960779"/>
                </a:lnTo>
                <a:lnTo>
                  <a:pt x="8104111" y="5960628"/>
                </a:lnTo>
                <a:close/>
                <a:moveTo>
                  <a:pt x="4645863" y="4647851"/>
                </a:moveTo>
                <a:lnTo>
                  <a:pt x="5044739" y="4873573"/>
                </a:lnTo>
                <a:lnTo>
                  <a:pt x="5650794" y="4873574"/>
                </a:lnTo>
                <a:lnTo>
                  <a:pt x="5962837" y="5393121"/>
                </a:lnTo>
                <a:lnTo>
                  <a:pt x="6361714" y="5618843"/>
                </a:lnTo>
                <a:lnTo>
                  <a:pt x="5778730" y="4648186"/>
                </a:lnTo>
                <a:lnTo>
                  <a:pt x="5778121" y="4648552"/>
                </a:lnTo>
                <a:lnTo>
                  <a:pt x="5778122" y="4647852"/>
                </a:lnTo>
                <a:close/>
                <a:moveTo>
                  <a:pt x="2010785" y="3156673"/>
                </a:moveTo>
                <a:lnTo>
                  <a:pt x="2409660" y="3382395"/>
                </a:lnTo>
                <a:lnTo>
                  <a:pt x="3244850" y="3382395"/>
                </a:lnTo>
                <a:lnTo>
                  <a:pt x="3674871" y="4098372"/>
                </a:lnTo>
                <a:lnTo>
                  <a:pt x="4073746" y="4324093"/>
                </a:lnTo>
                <a:lnTo>
                  <a:pt x="3372435" y="3156424"/>
                </a:lnTo>
                <a:lnTo>
                  <a:pt x="3371772" y="3156821"/>
                </a:lnTo>
                <a:lnTo>
                  <a:pt x="3371772" y="3156673"/>
                </a:lnTo>
                <a:close/>
                <a:moveTo>
                  <a:pt x="98964" y="1843898"/>
                </a:moveTo>
                <a:lnTo>
                  <a:pt x="0" y="2018779"/>
                </a:lnTo>
                <a:lnTo>
                  <a:pt x="89841" y="2069620"/>
                </a:lnTo>
                <a:lnTo>
                  <a:pt x="918455" y="2069620"/>
                </a:lnTo>
                <a:lnTo>
                  <a:pt x="1345092" y="2779960"/>
                </a:lnTo>
                <a:lnTo>
                  <a:pt x="1743967" y="3005682"/>
                </a:lnTo>
                <a:lnTo>
                  <a:pt x="1046388" y="1844230"/>
                </a:lnTo>
                <a:lnTo>
                  <a:pt x="1045780" y="1844595"/>
                </a:lnTo>
                <a:lnTo>
                  <a:pt x="1045780" y="1843898"/>
                </a:lnTo>
                <a:close/>
                <a:moveTo>
                  <a:pt x="367340" y="1369648"/>
                </a:moveTo>
                <a:lnTo>
                  <a:pt x="239605" y="1595369"/>
                </a:lnTo>
                <a:lnTo>
                  <a:pt x="1186833" y="1595370"/>
                </a:lnTo>
                <a:lnTo>
                  <a:pt x="1973954" y="2905910"/>
                </a:lnTo>
                <a:lnTo>
                  <a:pt x="1973954" y="2908144"/>
                </a:lnTo>
                <a:lnTo>
                  <a:pt x="3513227" y="2908144"/>
                </a:lnTo>
                <a:lnTo>
                  <a:pt x="4409441" y="4400319"/>
                </a:lnTo>
                <a:lnTo>
                  <a:pt x="4411095" y="4399324"/>
                </a:lnTo>
                <a:lnTo>
                  <a:pt x="5919173" y="4399325"/>
                </a:lnTo>
                <a:lnTo>
                  <a:pt x="6706293" y="5709864"/>
                </a:lnTo>
                <a:lnTo>
                  <a:pt x="6706294" y="5712100"/>
                </a:lnTo>
                <a:lnTo>
                  <a:pt x="8245566" y="5712099"/>
                </a:lnTo>
                <a:lnTo>
                  <a:pt x="8359793" y="5902284"/>
                </a:lnTo>
                <a:lnTo>
                  <a:pt x="8487528" y="5676563"/>
                </a:lnTo>
                <a:lnTo>
                  <a:pt x="8373031" y="5485928"/>
                </a:lnTo>
                <a:lnTo>
                  <a:pt x="8372282" y="5486379"/>
                </a:lnTo>
                <a:lnTo>
                  <a:pt x="6835371" y="5486377"/>
                </a:lnTo>
                <a:lnTo>
                  <a:pt x="6045901" y="4171928"/>
                </a:lnTo>
                <a:lnTo>
                  <a:pt x="6043110" y="4173602"/>
                </a:lnTo>
                <a:lnTo>
                  <a:pt x="4536578" y="4173602"/>
                </a:lnTo>
                <a:lnTo>
                  <a:pt x="3640691" y="2681972"/>
                </a:lnTo>
                <a:lnTo>
                  <a:pt x="3639941" y="2682423"/>
                </a:lnTo>
                <a:lnTo>
                  <a:pt x="2103030" y="2682422"/>
                </a:lnTo>
                <a:lnTo>
                  <a:pt x="1313561" y="1367973"/>
                </a:lnTo>
                <a:lnTo>
                  <a:pt x="1310772" y="1369649"/>
                </a:lnTo>
                <a:close/>
                <a:moveTo>
                  <a:pt x="634676" y="897235"/>
                </a:moveTo>
                <a:lnTo>
                  <a:pt x="506941" y="1122957"/>
                </a:lnTo>
                <a:lnTo>
                  <a:pt x="1459445" y="1122958"/>
                </a:lnTo>
                <a:lnTo>
                  <a:pt x="2246538" y="2433447"/>
                </a:lnTo>
                <a:lnTo>
                  <a:pt x="2248523" y="2432254"/>
                </a:lnTo>
                <a:lnTo>
                  <a:pt x="2248523" y="2435732"/>
                </a:lnTo>
                <a:lnTo>
                  <a:pt x="3785841" y="2435733"/>
                </a:lnTo>
                <a:lnTo>
                  <a:pt x="4680006" y="3924494"/>
                </a:lnTo>
                <a:lnTo>
                  <a:pt x="4680005" y="3926913"/>
                </a:lnTo>
                <a:lnTo>
                  <a:pt x="4681459" y="3926914"/>
                </a:lnTo>
                <a:lnTo>
                  <a:pt x="4681754" y="3927406"/>
                </a:lnTo>
                <a:lnTo>
                  <a:pt x="4682576" y="3926913"/>
                </a:lnTo>
                <a:lnTo>
                  <a:pt x="6191785" y="3926913"/>
                </a:lnTo>
                <a:lnTo>
                  <a:pt x="6978877" y="5237403"/>
                </a:lnTo>
                <a:lnTo>
                  <a:pt x="6980862" y="5236210"/>
                </a:lnTo>
                <a:lnTo>
                  <a:pt x="6980861" y="5239687"/>
                </a:lnTo>
                <a:lnTo>
                  <a:pt x="8518180" y="5239689"/>
                </a:lnTo>
                <a:lnTo>
                  <a:pt x="8629689" y="5425349"/>
                </a:lnTo>
                <a:lnTo>
                  <a:pt x="8757423" y="5199628"/>
                </a:lnTo>
                <a:lnTo>
                  <a:pt x="8646373" y="5014732"/>
                </a:lnTo>
                <a:lnTo>
                  <a:pt x="8643977" y="5016173"/>
                </a:lnTo>
                <a:lnTo>
                  <a:pt x="8643977" y="5013967"/>
                </a:lnTo>
                <a:lnTo>
                  <a:pt x="7107983" y="5013965"/>
                </a:lnTo>
                <a:lnTo>
                  <a:pt x="6319659" y="3701421"/>
                </a:lnTo>
                <a:lnTo>
                  <a:pt x="6317648" y="3702631"/>
                </a:lnTo>
                <a:lnTo>
                  <a:pt x="6317647" y="3701191"/>
                </a:lnTo>
                <a:lnTo>
                  <a:pt x="4809192" y="3701191"/>
                </a:lnTo>
                <a:lnTo>
                  <a:pt x="3914036" y="2210776"/>
                </a:lnTo>
                <a:lnTo>
                  <a:pt x="3911637" y="2212217"/>
                </a:lnTo>
                <a:lnTo>
                  <a:pt x="3911637" y="2210012"/>
                </a:lnTo>
                <a:lnTo>
                  <a:pt x="2375644" y="2210010"/>
                </a:lnTo>
                <a:lnTo>
                  <a:pt x="1587318" y="897466"/>
                </a:lnTo>
                <a:lnTo>
                  <a:pt x="1585307" y="898674"/>
                </a:lnTo>
                <a:lnTo>
                  <a:pt x="1585307" y="897236"/>
                </a:lnTo>
                <a:close/>
                <a:moveTo>
                  <a:pt x="904327" y="420732"/>
                </a:moveTo>
                <a:lnTo>
                  <a:pt x="776592" y="646454"/>
                </a:lnTo>
                <a:lnTo>
                  <a:pt x="1728855" y="646454"/>
                </a:lnTo>
                <a:lnTo>
                  <a:pt x="2515892" y="1956853"/>
                </a:lnTo>
                <a:lnTo>
                  <a:pt x="2515892" y="1959228"/>
                </a:lnTo>
                <a:lnTo>
                  <a:pt x="2517318" y="1959229"/>
                </a:lnTo>
                <a:lnTo>
                  <a:pt x="2519866" y="1963470"/>
                </a:lnTo>
                <a:lnTo>
                  <a:pt x="2526927" y="1959229"/>
                </a:lnTo>
                <a:lnTo>
                  <a:pt x="4055249" y="1959228"/>
                </a:lnTo>
                <a:lnTo>
                  <a:pt x="4951848" y="3452049"/>
                </a:lnTo>
                <a:lnTo>
                  <a:pt x="4954579" y="3450408"/>
                </a:lnTo>
                <a:lnTo>
                  <a:pt x="6461195" y="3450409"/>
                </a:lnTo>
                <a:lnTo>
                  <a:pt x="7248232" y="4760809"/>
                </a:lnTo>
                <a:lnTo>
                  <a:pt x="7248231" y="4763183"/>
                </a:lnTo>
                <a:lnTo>
                  <a:pt x="7249658" y="4763184"/>
                </a:lnTo>
                <a:lnTo>
                  <a:pt x="7252206" y="4767425"/>
                </a:lnTo>
                <a:lnTo>
                  <a:pt x="7259266" y="4763184"/>
                </a:lnTo>
                <a:lnTo>
                  <a:pt x="8787590" y="4763184"/>
                </a:lnTo>
                <a:lnTo>
                  <a:pt x="8899223" y="4949051"/>
                </a:lnTo>
                <a:lnTo>
                  <a:pt x="9026958" y="4723330"/>
                </a:lnTo>
                <a:lnTo>
                  <a:pt x="8923762" y="4551510"/>
                </a:lnTo>
                <a:lnTo>
                  <a:pt x="8887824" y="4573093"/>
                </a:lnTo>
                <a:lnTo>
                  <a:pt x="8887825" y="4537462"/>
                </a:lnTo>
                <a:lnTo>
                  <a:pt x="7377391" y="4537461"/>
                </a:lnTo>
                <a:lnTo>
                  <a:pt x="6591689" y="3229279"/>
                </a:lnTo>
                <a:lnTo>
                  <a:pt x="6588879" y="3230967"/>
                </a:lnTo>
                <a:lnTo>
                  <a:pt x="6588878" y="3224687"/>
                </a:lnTo>
                <a:lnTo>
                  <a:pt x="5078597" y="3224687"/>
                </a:lnTo>
                <a:lnTo>
                  <a:pt x="4191420" y="1747554"/>
                </a:lnTo>
                <a:lnTo>
                  <a:pt x="4155484" y="1769138"/>
                </a:lnTo>
                <a:lnTo>
                  <a:pt x="4155484" y="1733507"/>
                </a:lnTo>
                <a:lnTo>
                  <a:pt x="2645053" y="1733508"/>
                </a:lnTo>
                <a:lnTo>
                  <a:pt x="1859347" y="425324"/>
                </a:lnTo>
                <a:lnTo>
                  <a:pt x="1856538" y="427011"/>
                </a:lnTo>
                <a:lnTo>
                  <a:pt x="1856538" y="420732"/>
                </a:lnTo>
                <a:close/>
                <a:moveTo>
                  <a:pt x="1142417" y="0"/>
                </a:moveTo>
                <a:lnTo>
                  <a:pt x="1014682" y="225722"/>
                </a:lnTo>
                <a:lnTo>
                  <a:pt x="1974585" y="225722"/>
                </a:lnTo>
                <a:lnTo>
                  <a:pt x="2760678" y="1534552"/>
                </a:lnTo>
                <a:lnTo>
                  <a:pt x="2760678" y="1538497"/>
                </a:lnTo>
                <a:lnTo>
                  <a:pt x="2763048" y="1538497"/>
                </a:lnTo>
                <a:lnTo>
                  <a:pt x="2765110" y="1541931"/>
                </a:lnTo>
                <a:lnTo>
                  <a:pt x="2770827" y="1538497"/>
                </a:lnTo>
                <a:lnTo>
                  <a:pt x="4300979" y="1538497"/>
                </a:lnTo>
                <a:lnTo>
                  <a:pt x="5197094" y="3030511"/>
                </a:lnTo>
                <a:lnTo>
                  <a:pt x="5198481" y="3029679"/>
                </a:lnTo>
                <a:lnTo>
                  <a:pt x="6706924" y="3029677"/>
                </a:lnTo>
                <a:lnTo>
                  <a:pt x="7493018" y="4338507"/>
                </a:lnTo>
                <a:lnTo>
                  <a:pt x="7493019" y="4342453"/>
                </a:lnTo>
                <a:lnTo>
                  <a:pt x="7495389" y="4342452"/>
                </a:lnTo>
                <a:lnTo>
                  <a:pt x="7497451" y="4345886"/>
                </a:lnTo>
                <a:lnTo>
                  <a:pt x="7503167" y="4342452"/>
                </a:lnTo>
                <a:lnTo>
                  <a:pt x="9033319" y="4342452"/>
                </a:lnTo>
                <a:lnTo>
                  <a:pt x="9141019" y="4521771"/>
                </a:lnTo>
                <a:lnTo>
                  <a:pt x="9268754" y="4296049"/>
                </a:lnTo>
                <a:lnTo>
                  <a:pt x="9169006" y="4129971"/>
                </a:lnTo>
                <a:lnTo>
                  <a:pt x="9132611" y="4151829"/>
                </a:lnTo>
                <a:lnTo>
                  <a:pt x="9132611" y="4116730"/>
                </a:lnTo>
                <a:lnTo>
                  <a:pt x="7623124" y="4116731"/>
                </a:lnTo>
                <a:lnTo>
                  <a:pt x="6846530" y="2823718"/>
                </a:lnTo>
                <a:lnTo>
                  <a:pt x="6837972" y="2828858"/>
                </a:lnTo>
                <a:lnTo>
                  <a:pt x="6837972" y="2803957"/>
                </a:lnTo>
                <a:lnTo>
                  <a:pt x="5324330" y="2803957"/>
                </a:lnTo>
                <a:lnTo>
                  <a:pt x="4436666" y="1326016"/>
                </a:lnTo>
                <a:lnTo>
                  <a:pt x="4400272" y="1347874"/>
                </a:lnTo>
                <a:lnTo>
                  <a:pt x="4400271" y="1312775"/>
                </a:lnTo>
                <a:lnTo>
                  <a:pt x="2890783" y="1312775"/>
                </a:lnTo>
                <a:lnTo>
                  <a:pt x="2114189" y="19763"/>
                </a:lnTo>
                <a:lnTo>
                  <a:pt x="2105631" y="24902"/>
                </a:lnTo>
                <a:lnTo>
                  <a:pt x="21056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DAF0B69-B64E-4F4C-9407-FEDD44E3DBC3}"/>
              </a:ext>
            </a:extLst>
          </p:cNvPr>
          <p:cNvSpPr txBox="1"/>
          <p:nvPr/>
        </p:nvSpPr>
        <p:spPr>
          <a:xfrm>
            <a:off x="739037" y="3585429"/>
            <a:ext cx="131130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0" spc="-2000" dirty="0">
                <a:solidFill>
                  <a:sysClr val="windowText" lastClr="000000"/>
                </a:solidFill>
                <a:latin typeface="Aqua Grotesque" pitchFamily="2" charset="0"/>
                <a:ea typeface="나눔명조 ExtraBold" panose="02020603020101020101" pitchFamily="18" charset="-127"/>
              </a:rPr>
              <a:t>MEXICO</a:t>
            </a:r>
            <a:endParaRPr lang="ko-KR" altLang="en-US" sz="22000" spc="-2000" dirty="0">
              <a:solidFill>
                <a:sysClr val="windowText" lastClr="000000"/>
              </a:solidFill>
              <a:latin typeface="Aqua Grotesque" pitchFamily="2" charset="0"/>
              <a:ea typeface="나눔명조 ExtraBold" panose="02020603020101020101" pitchFamily="18" charset="-127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8FD826C-3A2E-4F11-8091-7BDBD39E9215}"/>
              </a:ext>
            </a:extLst>
          </p:cNvPr>
          <p:cNvSpPr txBox="1"/>
          <p:nvPr/>
        </p:nvSpPr>
        <p:spPr>
          <a:xfrm>
            <a:off x="739037" y="6448022"/>
            <a:ext cx="131130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0" spc="-2000" dirty="0">
                <a:solidFill>
                  <a:sysClr val="windowText" lastClr="000000"/>
                </a:solidFill>
                <a:latin typeface="Aqua Grotesque" pitchFamily="2" charset="0"/>
                <a:ea typeface="나눔명조 ExtraBold" panose="02020603020101020101" pitchFamily="18" charset="-127"/>
              </a:rPr>
              <a:t>MEXICO</a:t>
            </a:r>
            <a:endParaRPr lang="ko-KR" altLang="en-US" sz="22000" spc="-2000" dirty="0">
              <a:solidFill>
                <a:sysClr val="windowText" lastClr="000000"/>
              </a:solidFill>
              <a:latin typeface="Aqua Grotesque" pitchFamily="2" charset="0"/>
              <a:ea typeface="나눔명조 ExtraBold" panose="02020603020101020101" pitchFamily="18" charset="-127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A5B55BC-6EBD-49CD-BE6A-73EF7BF55382}"/>
              </a:ext>
            </a:extLst>
          </p:cNvPr>
          <p:cNvSpPr txBox="1"/>
          <p:nvPr/>
        </p:nvSpPr>
        <p:spPr>
          <a:xfrm>
            <a:off x="3950096" y="9395676"/>
            <a:ext cx="66670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0" spc="-2000" dirty="0">
                <a:solidFill>
                  <a:sysClr val="windowText" lastClr="000000"/>
                </a:solidFill>
                <a:latin typeface="Aqua Grotesque" pitchFamily="2" charset="0"/>
                <a:ea typeface="나눔명조 ExtraBold" panose="02020603020101020101" pitchFamily="18" charset="-127"/>
              </a:rPr>
              <a:t>RAH</a:t>
            </a:r>
            <a:endParaRPr lang="ko-KR" altLang="en-US" sz="22000" spc="-2000" dirty="0">
              <a:solidFill>
                <a:sysClr val="windowText" lastClr="000000"/>
              </a:solidFill>
              <a:latin typeface="Aqua Grotesque" pitchFamily="2" charset="0"/>
              <a:ea typeface="나눔명조 ExtraBold" panose="02020603020101020101" pitchFamily="18" charset="-127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9B90C98-EDA2-4F2A-AD79-D2064AA752AA}"/>
              </a:ext>
            </a:extLst>
          </p:cNvPr>
          <p:cNvSpPr txBox="1"/>
          <p:nvPr/>
        </p:nvSpPr>
        <p:spPr>
          <a:xfrm>
            <a:off x="3950096" y="15148745"/>
            <a:ext cx="66670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0" spc="-2000" dirty="0">
                <a:solidFill>
                  <a:sysClr val="windowText" lastClr="000000"/>
                </a:solidFill>
                <a:latin typeface="Aqua Grotesque" pitchFamily="2" charset="0"/>
                <a:ea typeface="나눔명조 ExtraBold" panose="02020603020101020101" pitchFamily="18" charset="-127"/>
              </a:rPr>
              <a:t>RAH</a:t>
            </a:r>
            <a:endParaRPr lang="ko-KR" altLang="en-US" sz="22000" spc="-2000" dirty="0">
              <a:solidFill>
                <a:sysClr val="windowText" lastClr="000000"/>
              </a:solidFill>
              <a:latin typeface="Aqua Grotesque" pitchFamily="2" charset="0"/>
              <a:ea typeface="나눔명조 ExtraBold" panose="02020603020101020101" pitchFamily="18" charset="-12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FE07C1E-3967-4EF1-9EBE-C16285738991}"/>
              </a:ext>
            </a:extLst>
          </p:cNvPr>
          <p:cNvSpPr txBox="1"/>
          <p:nvPr/>
        </p:nvSpPr>
        <p:spPr>
          <a:xfrm>
            <a:off x="3950096" y="12272210"/>
            <a:ext cx="66670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0" spc="-2000" dirty="0">
                <a:solidFill>
                  <a:sysClr val="windowText" lastClr="000000"/>
                </a:solidFill>
                <a:latin typeface="Aqua Grotesque" pitchFamily="2" charset="0"/>
                <a:ea typeface="나눔명조 ExtraBold" panose="02020603020101020101" pitchFamily="18" charset="-127"/>
              </a:rPr>
              <a:t>RAH</a:t>
            </a:r>
            <a:endParaRPr lang="ko-KR" altLang="en-US" sz="22000" spc="-2000" dirty="0">
              <a:solidFill>
                <a:sysClr val="windowText" lastClr="000000"/>
              </a:solidFill>
              <a:latin typeface="Aqua Grotesque" pitchFamily="2" charset="0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245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C812B22-D05B-4937-83A1-5EEB5DD7E7FF}"/>
              </a:ext>
            </a:extLst>
          </p:cNvPr>
          <p:cNvSpPr/>
          <p:nvPr/>
        </p:nvSpPr>
        <p:spPr>
          <a:xfrm>
            <a:off x="-10012" y="0"/>
            <a:ext cx="7569687" cy="2174400"/>
          </a:xfrm>
          <a:prstGeom prst="rect">
            <a:avLst/>
          </a:prstGeom>
          <a:solidFill>
            <a:srgbClr val="FA2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F39F667-520F-4C12-A757-71ED22C3EA92}"/>
              </a:ext>
            </a:extLst>
          </p:cNvPr>
          <p:cNvSpPr/>
          <p:nvPr/>
        </p:nvSpPr>
        <p:spPr>
          <a:xfrm>
            <a:off x="-10012" y="2174400"/>
            <a:ext cx="12593024" cy="2174400"/>
          </a:xfrm>
          <a:prstGeom prst="rect">
            <a:avLst/>
          </a:prstGeom>
          <a:solidFill>
            <a:srgbClr val="1B2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F62E917-17C4-4619-86A4-E7F91E89DE70}"/>
              </a:ext>
            </a:extLst>
          </p:cNvPr>
          <p:cNvSpPr/>
          <p:nvPr/>
        </p:nvSpPr>
        <p:spPr>
          <a:xfrm>
            <a:off x="-10012" y="4348800"/>
            <a:ext cx="7569687" cy="217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A5A35D6-52EC-4A39-A733-69CBFB16F63E}"/>
              </a:ext>
            </a:extLst>
          </p:cNvPr>
          <p:cNvSpPr/>
          <p:nvPr/>
        </p:nvSpPr>
        <p:spPr>
          <a:xfrm>
            <a:off x="3686175" y="6523200"/>
            <a:ext cx="11433174" cy="2174400"/>
          </a:xfrm>
          <a:prstGeom prst="rect">
            <a:avLst/>
          </a:prstGeom>
          <a:solidFill>
            <a:srgbClr val="1B2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CF7A68B-653C-4678-AD63-38326DD3E294}"/>
              </a:ext>
            </a:extLst>
          </p:cNvPr>
          <p:cNvSpPr/>
          <p:nvPr/>
        </p:nvSpPr>
        <p:spPr>
          <a:xfrm>
            <a:off x="0" y="8697600"/>
            <a:ext cx="15129362" cy="2174400"/>
          </a:xfrm>
          <a:prstGeom prst="rect">
            <a:avLst/>
          </a:prstGeom>
          <a:solidFill>
            <a:srgbClr val="FA2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3F51D31-CE34-4011-A197-CEAC44761470}"/>
              </a:ext>
            </a:extLst>
          </p:cNvPr>
          <p:cNvSpPr/>
          <p:nvPr/>
        </p:nvSpPr>
        <p:spPr>
          <a:xfrm>
            <a:off x="0" y="10872000"/>
            <a:ext cx="15129362" cy="2174400"/>
          </a:xfrm>
          <a:prstGeom prst="rect">
            <a:avLst/>
          </a:prstGeom>
          <a:solidFill>
            <a:srgbClr val="1B2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0C589C6-FCE5-4A42-A5CE-7734A1FC21E4}"/>
              </a:ext>
            </a:extLst>
          </p:cNvPr>
          <p:cNvSpPr/>
          <p:nvPr/>
        </p:nvSpPr>
        <p:spPr>
          <a:xfrm>
            <a:off x="7544657" y="0"/>
            <a:ext cx="7569687" cy="217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647DEB2-6DC1-4D15-A272-81C17B0F7E6E}"/>
              </a:ext>
            </a:extLst>
          </p:cNvPr>
          <p:cNvSpPr/>
          <p:nvPr/>
        </p:nvSpPr>
        <p:spPr>
          <a:xfrm>
            <a:off x="7544657" y="4348800"/>
            <a:ext cx="7569687" cy="2174400"/>
          </a:xfrm>
          <a:prstGeom prst="rect">
            <a:avLst/>
          </a:prstGeom>
          <a:solidFill>
            <a:srgbClr val="FA2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B06C007-FF24-45FA-9E28-6B6C6C806642}"/>
              </a:ext>
            </a:extLst>
          </p:cNvPr>
          <p:cNvSpPr/>
          <p:nvPr/>
        </p:nvSpPr>
        <p:spPr>
          <a:xfrm>
            <a:off x="0" y="6523200"/>
            <a:ext cx="3686175" cy="2174400"/>
          </a:xfrm>
          <a:prstGeom prst="rect">
            <a:avLst/>
          </a:prstGeom>
          <a:solidFill>
            <a:srgbClr val="F0C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FA184FD-D2C5-4E6C-9CBE-750606AF65E4}"/>
              </a:ext>
            </a:extLst>
          </p:cNvPr>
          <p:cNvSpPr/>
          <p:nvPr/>
        </p:nvSpPr>
        <p:spPr>
          <a:xfrm>
            <a:off x="12583012" y="2174400"/>
            <a:ext cx="2546350" cy="2174400"/>
          </a:xfrm>
          <a:prstGeom prst="rect">
            <a:avLst/>
          </a:prstGeom>
          <a:solidFill>
            <a:srgbClr val="F0C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277A32-9A89-4138-9F1E-6E5404919E56}"/>
              </a:ext>
            </a:extLst>
          </p:cNvPr>
          <p:cNvSpPr txBox="1"/>
          <p:nvPr/>
        </p:nvSpPr>
        <p:spPr>
          <a:xfrm>
            <a:off x="277791" y="115749"/>
            <a:ext cx="574104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0" spc="-150" dirty="0">
                <a:solidFill>
                  <a:srgbClr val="1B2E72"/>
                </a:solidFill>
                <a:latin typeface="Aqua Grotesque" pitchFamily="2" charset="0"/>
                <a:ea typeface="나눔명조 ExtraBold" panose="02020603020101020101" pitchFamily="18" charset="-127"/>
              </a:rPr>
              <a:t>RING</a:t>
            </a:r>
            <a:endParaRPr lang="ko-KR" altLang="en-US" sz="15000" spc="-150" dirty="0">
              <a:solidFill>
                <a:srgbClr val="1B2E72"/>
              </a:solidFill>
              <a:latin typeface="Aqua Grotesque" pitchFamily="2" charset="0"/>
              <a:ea typeface="나눔명조 ExtraBold" panose="0202060302010102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62A706-A32B-400C-9207-E4553A96F114}"/>
              </a:ext>
            </a:extLst>
          </p:cNvPr>
          <p:cNvSpPr txBox="1"/>
          <p:nvPr/>
        </p:nvSpPr>
        <p:spPr>
          <a:xfrm>
            <a:off x="9784869" y="115749"/>
            <a:ext cx="516557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0" spc="-150" dirty="0">
                <a:solidFill>
                  <a:srgbClr val="1B2E72"/>
                </a:solidFill>
                <a:latin typeface="Aqua Grotesque" pitchFamily="2" charset="0"/>
                <a:ea typeface="나눔명조 ExtraBold" panose="02020603020101020101" pitchFamily="18" charset="-127"/>
              </a:rPr>
              <a:t>RING</a:t>
            </a:r>
            <a:endParaRPr lang="ko-KR" altLang="en-US" sz="15000" spc="-150" dirty="0">
              <a:solidFill>
                <a:srgbClr val="1B2E72"/>
              </a:solidFill>
              <a:latin typeface="Aqua Grotesque" pitchFamily="2" charset="0"/>
              <a:ea typeface="나눔명조 ExtraBold" panose="02020603020101020101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6AEB2C-7765-40DC-B416-E3B53492EE65}"/>
              </a:ext>
            </a:extLst>
          </p:cNvPr>
          <p:cNvSpPr txBox="1"/>
          <p:nvPr/>
        </p:nvSpPr>
        <p:spPr>
          <a:xfrm>
            <a:off x="277791" y="4495029"/>
            <a:ext cx="4515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0" spc="-150" dirty="0">
                <a:solidFill>
                  <a:srgbClr val="FA2348"/>
                </a:solidFill>
                <a:latin typeface="Aqua Grotesque" pitchFamily="2" charset="0"/>
                <a:ea typeface="나눔명조 ExtraBold" panose="02020603020101020101" pitchFamily="18" charset="-127"/>
              </a:rPr>
              <a:t>ALO</a:t>
            </a:r>
            <a:endParaRPr lang="ko-KR" altLang="en-US" sz="15000" spc="-150" dirty="0">
              <a:solidFill>
                <a:srgbClr val="FA2348"/>
              </a:solidFill>
              <a:latin typeface="Aqua Grotesque" pitchFamily="2" charset="0"/>
              <a:ea typeface="나눔명조 ExtraBold" panose="0202060302010102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8A232B-BB4F-47DF-9A49-5E0292B85EAD}"/>
              </a:ext>
            </a:extLst>
          </p:cNvPr>
          <p:cNvSpPr txBox="1"/>
          <p:nvPr/>
        </p:nvSpPr>
        <p:spPr>
          <a:xfrm>
            <a:off x="10659507" y="4479077"/>
            <a:ext cx="4515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0" spc="-150" dirty="0">
                <a:solidFill>
                  <a:srgbClr val="F0CC78"/>
                </a:solidFill>
                <a:latin typeface="Aqua Grotesque" pitchFamily="2" charset="0"/>
                <a:ea typeface="나눔명조 ExtraBold" panose="02020603020101020101" pitchFamily="18" charset="-127"/>
              </a:rPr>
              <a:t>ALO</a:t>
            </a:r>
            <a:endParaRPr lang="ko-KR" altLang="en-US" sz="15000" spc="-150" dirty="0">
              <a:solidFill>
                <a:srgbClr val="F0CC78"/>
              </a:solidFill>
              <a:latin typeface="Aqua Grotesque" pitchFamily="2" charset="0"/>
              <a:ea typeface="나눔명조 ExtraBold" panose="02020603020101020101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7F10E7-75C3-45CF-BFC1-35A97AC3753E}"/>
              </a:ext>
            </a:extLst>
          </p:cNvPr>
          <p:cNvSpPr txBox="1"/>
          <p:nvPr/>
        </p:nvSpPr>
        <p:spPr>
          <a:xfrm>
            <a:off x="10715625" y="6644107"/>
            <a:ext cx="4515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0" spc="-150" dirty="0">
                <a:solidFill>
                  <a:schemeClr val="bg1"/>
                </a:solidFill>
                <a:latin typeface="Aqua Grotesque" pitchFamily="2" charset="0"/>
                <a:ea typeface="나눔명조 ExtraBold" panose="02020603020101020101" pitchFamily="18" charset="-127"/>
              </a:rPr>
              <a:t>ALO</a:t>
            </a:r>
            <a:endParaRPr lang="ko-KR" altLang="en-US" sz="15000" spc="-150" dirty="0">
              <a:solidFill>
                <a:schemeClr val="bg1"/>
              </a:solidFill>
              <a:latin typeface="Aqua Grotesque" pitchFamily="2" charset="0"/>
              <a:ea typeface="나눔명조 ExtraBold" panose="0202060302010102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D5A792-0590-4A4E-A10D-C65ABB155640}"/>
              </a:ext>
            </a:extLst>
          </p:cNvPr>
          <p:cNvSpPr txBox="1"/>
          <p:nvPr/>
        </p:nvSpPr>
        <p:spPr>
          <a:xfrm>
            <a:off x="5200311" y="2290149"/>
            <a:ext cx="574104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0" spc="-150" dirty="0">
                <a:solidFill>
                  <a:srgbClr val="FA2348"/>
                </a:solidFill>
                <a:latin typeface="Aqua Grotesque" pitchFamily="2" charset="0"/>
                <a:ea typeface="나눔명조 ExtraBold" panose="02020603020101020101" pitchFamily="18" charset="-127"/>
              </a:rPr>
              <a:t>RING</a:t>
            </a:r>
            <a:endParaRPr lang="ko-KR" altLang="en-US" sz="15000" spc="-150" dirty="0">
              <a:solidFill>
                <a:srgbClr val="FA2348"/>
              </a:solidFill>
              <a:latin typeface="Aqua Grotesque" pitchFamily="2" charset="0"/>
              <a:ea typeface="나눔명조 ExtraBold" panose="0202060302010102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25CC13-3379-4761-8079-3B117034A1AE}"/>
              </a:ext>
            </a:extLst>
          </p:cNvPr>
          <p:cNvSpPr txBox="1"/>
          <p:nvPr/>
        </p:nvSpPr>
        <p:spPr>
          <a:xfrm>
            <a:off x="247310" y="8828142"/>
            <a:ext cx="111064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0" spc="-1000" dirty="0">
                <a:solidFill>
                  <a:srgbClr val="F0CC78"/>
                </a:solidFill>
                <a:latin typeface="Aqua Grotesque" pitchFamily="2" charset="0"/>
                <a:ea typeface="나눔명조 ExtraBold" panose="02020603020101020101" pitchFamily="18" charset="-127"/>
              </a:rPr>
              <a:t>CONTESTA</a:t>
            </a:r>
            <a:endParaRPr lang="ko-KR" altLang="en-US" sz="15000" spc="-1000" dirty="0">
              <a:solidFill>
                <a:srgbClr val="F0CC78"/>
              </a:solidFill>
              <a:latin typeface="Aqua Grotesque" pitchFamily="2" charset="0"/>
              <a:ea typeface="나눔명조 ExtraBold" panose="0202060302010102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73C26D-1409-4CC8-855F-15F6197F6F55}"/>
              </a:ext>
            </a:extLst>
          </p:cNvPr>
          <p:cNvSpPr txBox="1"/>
          <p:nvPr/>
        </p:nvSpPr>
        <p:spPr>
          <a:xfrm>
            <a:off x="12434466" y="10889501"/>
            <a:ext cx="27971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0" spc="-150" dirty="0">
                <a:solidFill>
                  <a:schemeClr val="bg1"/>
                </a:solidFill>
                <a:latin typeface="Aqua Grotesque" pitchFamily="2" charset="0"/>
                <a:ea typeface="나눔명조 ExtraBold" panose="02020603020101020101" pitchFamily="18" charset="-127"/>
              </a:rPr>
              <a:t>EL</a:t>
            </a:r>
            <a:endParaRPr lang="ko-KR" altLang="en-US" sz="15000" spc="-150" dirty="0">
              <a:solidFill>
                <a:schemeClr val="bg1"/>
              </a:solidFill>
              <a:latin typeface="Aqua Grotesque" pitchFamily="2" charset="0"/>
              <a:ea typeface="나눔명조 ExtraBold" panose="02020603020101020101" pitchFamily="18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1B413F6-C554-4ED6-88FE-ED2565F9EE8C}"/>
              </a:ext>
            </a:extLst>
          </p:cNvPr>
          <p:cNvSpPr/>
          <p:nvPr/>
        </p:nvSpPr>
        <p:spPr>
          <a:xfrm rot="20167367">
            <a:off x="5475291" y="468390"/>
            <a:ext cx="854077" cy="234000"/>
          </a:xfrm>
          <a:prstGeom prst="rect">
            <a:avLst/>
          </a:prstGeom>
          <a:solidFill>
            <a:srgbClr val="F0C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E84BE6B8-E3B7-430D-971F-D1317792DAA5}"/>
              </a:ext>
            </a:extLst>
          </p:cNvPr>
          <p:cNvSpPr/>
          <p:nvPr/>
        </p:nvSpPr>
        <p:spPr>
          <a:xfrm rot="1347344">
            <a:off x="5475886" y="1295676"/>
            <a:ext cx="854077" cy="234000"/>
          </a:xfrm>
          <a:prstGeom prst="rect">
            <a:avLst/>
          </a:prstGeom>
          <a:solidFill>
            <a:srgbClr val="F0C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9264B11A-84FD-4689-8C0B-B8F93B47516C}"/>
              </a:ext>
            </a:extLst>
          </p:cNvPr>
          <p:cNvSpPr/>
          <p:nvPr/>
        </p:nvSpPr>
        <p:spPr>
          <a:xfrm rot="20167367">
            <a:off x="8790128" y="1378225"/>
            <a:ext cx="854077" cy="234000"/>
          </a:xfrm>
          <a:prstGeom prst="rect">
            <a:avLst/>
          </a:prstGeom>
          <a:solidFill>
            <a:srgbClr val="FA2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A64F000C-76CB-4E49-970F-E44BBC4C6E4A}"/>
              </a:ext>
            </a:extLst>
          </p:cNvPr>
          <p:cNvSpPr/>
          <p:nvPr/>
        </p:nvSpPr>
        <p:spPr>
          <a:xfrm rot="1347344">
            <a:off x="8788629" y="524023"/>
            <a:ext cx="854077" cy="234000"/>
          </a:xfrm>
          <a:prstGeom prst="rect">
            <a:avLst/>
          </a:prstGeom>
          <a:solidFill>
            <a:srgbClr val="FA2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F5ECB88C-DBB4-4919-B728-277FF095AE06}"/>
              </a:ext>
            </a:extLst>
          </p:cNvPr>
          <p:cNvGrpSpPr/>
          <p:nvPr/>
        </p:nvGrpSpPr>
        <p:grpSpPr>
          <a:xfrm>
            <a:off x="4104186" y="2716818"/>
            <a:ext cx="855576" cy="1088202"/>
            <a:chOff x="4277807" y="2716818"/>
            <a:chExt cx="855576" cy="1088202"/>
          </a:xfrm>
        </p:grpSpPr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4638E044-BFA2-47CC-8D03-31CB3AEC996E}"/>
                </a:ext>
              </a:extLst>
            </p:cNvPr>
            <p:cNvSpPr/>
            <p:nvPr/>
          </p:nvSpPr>
          <p:spPr>
            <a:xfrm rot="20167367">
              <a:off x="4279306" y="3571020"/>
              <a:ext cx="854077" cy="234000"/>
            </a:xfrm>
            <a:prstGeom prst="rect">
              <a:avLst/>
            </a:prstGeom>
            <a:solidFill>
              <a:srgbClr val="F0C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4DDCCA39-72B9-4B71-8ACD-2DAA5A555F31}"/>
                </a:ext>
              </a:extLst>
            </p:cNvPr>
            <p:cNvSpPr/>
            <p:nvPr/>
          </p:nvSpPr>
          <p:spPr>
            <a:xfrm rot="1347344">
              <a:off x="4277807" y="2716818"/>
              <a:ext cx="854077" cy="234000"/>
            </a:xfrm>
            <a:prstGeom prst="rect">
              <a:avLst/>
            </a:prstGeom>
            <a:solidFill>
              <a:srgbClr val="F0C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68FE5337-0845-4600-B477-79774B42AD94}"/>
              </a:ext>
            </a:extLst>
          </p:cNvPr>
          <p:cNvGrpSpPr/>
          <p:nvPr/>
        </p:nvGrpSpPr>
        <p:grpSpPr>
          <a:xfrm>
            <a:off x="10308648" y="2743734"/>
            <a:ext cx="854672" cy="1061286"/>
            <a:chOff x="10262348" y="2656112"/>
            <a:chExt cx="854672" cy="1061286"/>
          </a:xfrm>
        </p:grpSpPr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5B276028-9DE5-49B3-B7E4-450BFDCB5314}"/>
                </a:ext>
              </a:extLst>
            </p:cNvPr>
            <p:cNvSpPr/>
            <p:nvPr/>
          </p:nvSpPr>
          <p:spPr>
            <a:xfrm rot="20167367">
              <a:off x="10262348" y="2656112"/>
              <a:ext cx="854077" cy="23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B85A7A71-1715-4EFE-A1CF-A31B3908E518}"/>
                </a:ext>
              </a:extLst>
            </p:cNvPr>
            <p:cNvSpPr/>
            <p:nvPr/>
          </p:nvSpPr>
          <p:spPr>
            <a:xfrm rot="1347344">
              <a:off x="10262943" y="3483398"/>
              <a:ext cx="854077" cy="23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5011A9B-F054-4419-9917-830D8A0E8638}"/>
              </a:ext>
            </a:extLst>
          </p:cNvPr>
          <p:cNvSpPr/>
          <p:nvPr/>
        </p:nvSpPr>
        <p:spPr>
          <a:xfrm>
            <a:off x="0" y="12952616"/>
            <a:ext cx="13515975" cy="2174400"/>
          </a:xfrm>
          <a:prstGeom prst="rect">
            <a:avLst/>
          </a:prstGeom>
          <a:solidFill>
            <a:srgbClr val="FA2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ACB4248-687B-4EB0-A734-9CFB7480E7B4}"/>
              </a:ext>
            </a:extLst>
          </p:cNvPr>
          <p:cNvSpPr/>
          <p:nvPr/>
        </p:nvSpPr>
        <p:spPr>
          <a:xfrm>
            <a:off x="7029450" y="15127016"/>
            <a:ext cx="8099912" cy="217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A3C93F41-3F25-4C96-A1D4-D99F1D48FF43}"/>
              </a:ext>
            </a:extLst>
          </p:cNvPr>
          <p:cNvSpPr/>
          <p:nvPr/>
        </p:nvSpPr>
        <p:spPr>
          <a:xfrm>
            <a:off x="0" y="15127016"/>
            <a:ext cx="7029451" cy="2174400"/>
          </a:xfrm>
          <a:prstGeom prst="rect">
            <a:avLst/>
          </a:prstGeom>
          <a:solidFill>
            <a:srgbClr val="F0C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E5DFE60-A49F-4F70-BEBB-0192158E1A52}"/>
              </a:ext>
            </a:extLst>
          </p:cNvPr>
          <p:cNvSpPr/>
          <p:nvPr/>
        </p:nvSpPr>
        <p:spPr>
          <a:xfrm>
            <a:off x="13515975" y="12952616"/>
            <a:ext cx="1603375" cy="2174400"/>
          </a:xfrm>
          <a:prstGeom prst="rect">
            <a:avLst/>
          </a:prstGeom>
          <a:solidFill>
            <a:srgbClr val="F0C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0D73AF-A49C-476F-A031-F644A1E7E95A}"/>
              </a:ext>
            </a:extLst>
          </p:cNvPr>
          <p:cNvSpPr txBox="1"/>
          <p:nvPr/>
        </p:nvSpPr>
        <p:spPr>
          <a:xfrm>
            <a:off x="10331682" y="15219167"/>
            <a:ext cx="42970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0" spc="-150" dirty="0">
                <a:solidFill>
                  <a:srgbClr val="FA2348"/>
                </a:solidFill>
                <a:latin typeface="Aqua Grotesque" pitchFamily="2" charset="0"/>
                <a:ea typeface="나눔명조 ExtraBold" panose="02020603020101020101" pitchFamily="18" charset="-127"/>
              </a:rPr>
              <a:t>QUE</a:t>
            </a:r>
            <a:endParaRPr lang="ko-KR" altLang="en-US" sz="15000" spc="-150" dirty="0">
              <a:solidFill>
                <a:srgbClr val="FA2348"/>
              </a:solidFill>
              <a:latin typeface="Aqua Grotesque" pitchFamily="2" charset="0"/>
              <a:ea typeface="나눔명조 ExtraBold" panose="020206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297165-A90D-4F76-BDD5-1B2AC8E2D803}"/>
              </a:ext>
            </a:extLst>
          </p:cNvPr>
          <p:cNvSpPr txBox="1"/>
          <p:nvPr/>
        </p:nvSpPr>
        <p:spPr>
          <a:xfrm>
            <a:off x="214675" y="13150844"/>
            <a:ext cx="111064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0" spc="-1000" dirty="0">
                <a:solidFill>
                  <a:srgbClr val="1B2E72"/>
                </a:solidFill>
                <a:latin typeface="Aqua Grotesque" pitchFamily="2" charset="0"/>
                <a:ea typeface="나눔명조 ExtraBold" panose="02020603020101020101" pitchFamily="18" charset="-127"/>
              </a:rPr>
              <a:t>TELEFONO</a:t>
            </a:r>
            <a:endParaRPr lang="ko-KR" altLang="en-US" sz="15000" spc="-1000" dirty="0">
              <a:solidFill>
                <a:srgbClr val="1B2E72"/>
              </a:solidFill>
              <a:latin typeface="Aqua Grotesque" pitchFamily="2" charset="0"/>
              <a:ea typeface="나눔명조 ExtraBold" panose="02020603020101020101" pitchFamily="18" charset="-12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E57E7C1-4F61-48F0-90F4-246C005F58DA}"/>
              </a:ext>
            </a:extLst>
          </p:cNvPr>
          <p:cNvSpPr txBox="1"/>
          <p:nvPr/>
        </p:nvSpPr>
        <p:spPr>
          <a:xfrm>
            <a:off x="3375493" y="12791597"/>
            <a:ext cx="2253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i="1" spc="-1000" dirty="0">
                <a:solidFill>
                  <a:srgbClr val="1B2E7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’</a:t>
            </a:r>
            <a:endParaRPr lang="ko-KR" altLang="en-US" sz="9600" i="1" spc="-1000" dirty="0">
              <a:solidFill>
                <a:srgbClr val="1B2E72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8644C35-1740-4D17-BF37-EE4F50A63FEE}"/>
              </a:ext>
            </a:extLst>
          </p:cNvPr>
          <p:cNvSpPr/>
          <p:nvPr/>
        </p:nvSpPr>
        <p:spPr>
          <a:xfrm>
            <a:off x="0" y="17208816"/>
            <a:ext cx="9596194" cy="2174400"/>
          </a:xfrm>
          <a:prstGeom prst="rect">
            <a:avLst/>
          </a:prstGeom>
          <a:solidFill>
            <a:srgbClr val="1B2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624670E-F7F7-4410-985C-9EAA433D1734}"/>
              </a:ext>
            </a:extLst>
          </p:cNvPr>
          <p:cNvSpPr/>
          <p:nvPr/>
        </p:nvSpPr>
        <p:spPr>
          <a:xfrm>
            <a:off x="0" y="19383216"/>
            <a:ext cx="7029450" cy="2174400"/>
          </a:xfrm>
          <a:prstGeom prst="rect">
            <a:avLst/>
          </a:prstGeom>
          <a:solidFill>
            <a:srgbClr val="FA2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7CE784B-7CF6-4845-92CB-67B43C7B7E01}"/>
              </a:ext>
            </a:extLst>
          </p:cNvPr>
          <p:cNvSpPr/>
          <p:nvPr/>
        </p:nvSpPr>
        <p:spPr>
          <a:xfrm>
            <a:off x="7029450" y="19383216"/>
            <a:ext cx="8093074" cy="2174400"/>
          </a:xfrm>
          <a:prstGeom prst="rect">
            <a:avLst/>
          </a:prstGeom>
          <a:solidFill>
            <a:srgbClr val="F0C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79A5114-E09F-410C-9881-1746BC905C34}"/>
              </a:ext>
            </a:extLst>
          </p:cNvPr>
          <p:cNvSpPr/>
          <p:nvPr/>
        </p:nvSpPr>
        <p:spPr>
          <a:xfrm>
            <a:off x="9596195" y="17208816"/>
            <a:ext cx="5518149" cy="2174400"/>
          </a:xfrm>
          <a:prstGeom prst="rect">
            <a:avLst/>
          </a:prstGeom>
          <a:solidFill>
            <a:srgbClr val="FA2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98E66D-E5E2-47ED-891D-F226DD81F98D}"/>
              </a:ext>
            </a:extLst>
          </p:cNvPr>
          <p:cNvSpPr txBox="1"/>
          <p:nvPr/>
        </p:nvSpPr>
        <p:spPr>
          <a:xfrm>
            <a:off x="284947" y="17423414"/>
            <a:ext cx="111064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0" spc="-1500" dirty="0">
                <a:solidFill>
                  <a:schemeClr val="bg1"/>
                </a:solidFill>
                <a:latin typeface="Aqua Grotesque" pitchFamily="2" charset="0"/>
                <a:ea typeface="나눔명조 ExtraBold" panose="02020603020101020101" pitchFamily="18" charset="-127"/>
              </a:rPr>
              <a:t>PANAMA</a:t>
            </a:r>
            <a:endParaRPr lang="ko-KR" altLang="en-US" sz="15000" spc="-1500" dirty="0">
              <a:solidFill>
                <a:schemeClr val="bg1"/>
              </a:solidFill>
              <a:latin typeface="Aqua Grotesque" pitchFamily="2" charset="0"/>
              <a:ea typeface="나눔명조 ExtraBold" panose="0202060302010102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7654F9-8B83-4162-B7C4-A0742A16DF94}"/>
              </a:ext>
            </a:extLst>
          </p:cNvPr>
          <p:cNvSpPr txBox="1"/>
          <p:nvPr/>
        </p:nvSpPr>
        <p:spPr>
          <a:xfrm>
            <a:off x="8104524" y="19427893"/>
            <a:ext cx="68459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0" spc="-1500" dirty="0">
                <a:solidFill>
                  <a:srgbClr val="FA2348"/>
                </a:solidFill>
                <a:latin typeface="Aqua Grotesque" pitchFamily="2" charset="0"/>
                <a:ea typeface="나눔명조 ExtraBold" panose="02020603020101020101" pitchFamily="18" charset="-127"/>
              </a:rPr>
              <a:t>GOLEO</a:t>
            </a:r>
            <a:endParaRPr lang="ko-KR" altLang="en-US" sz="15000" spc="-1500" dirty="0">
              <a:solidFill>
                <a:srgbClr val="FA2348"/>
              </a:solidFill>
              <a:latin typeface="Aqua Grotesque" pitchFamily="2" charset="0"/>
              <a:ea typeface="나눔명조 ExtraBold" panose="02020603020101020101" pitchFamily="18" charset="-127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1E69C45A-7AAA-489F-93CA-0ED1884AE422}"/>
              </a:ext>
            </a:extLst>
          </p:cNvPr>
          <p:cNvGrpSpPr/>
          <p:nvPr/>
        </p:nvGrpSpPr>
        <p:grpSpPr>
          <a:xfrm>
            <a:off x="3243984" y="19826930"/>
            <a:ext cx="3042516" cy="1111062"/>
            <a:chOff x="3493975" y="19922199"/>
            <a:chExt cx="3042516" cy="1111062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434032F9-B1AF-4F29-977B-B96487E41EE5}"/>
                </a:ext>
              </a:extLst>
            </p:cNvPr>
            <p:cNvGrpSpPr/>
            <p:nvPr/>
          </p:nvGrpSpPr>
          <p:grpSpPr>
            <a:xfrm>
              <a:off x="3493975" y="19929819"/>
              <a:ext cx="855576" cy="1088202"/>
              <a:chOff x="4277807" y="2716818"/>
              <a:chExt cx="855576" cy="1088202"/>
            </a:xfrm>
            <a:solidFill>
              <a:schemeClr val="bg1"/>
            </a:solidFill>
          </p:grpSpPr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EC87F30B-469E-4772-9042-1331E7E84542}"/>
                  </a:ext>
                </a:extLst>
              </p:cNvPr>
              <p:cNvSpPr/>
              <p:nvPr/>
            </p:nvSpPr>
            <p:spPr>
              <a:xfrm rot="20167367">
                <a:off x="4279306" y="3571020"/>
                <a:ext cx="854077" cy="23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E80092C4-FA60-4393-AD0E-C5663055F92A}"/>
                  </a:ext>
                </a:extLst>
              </p:cNvPr>
              <p:cNvSpPr/>
              <p:nvPr/>
            </p:nvSpPr>
            <p:spPr>
              <a:xfrm rot="1347344">
                <a:off x="4277807" y="2716818"/>
                <a:ext cx="854077" cy="23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96EA7831-6941-49C3-A10B-3983915082DB}"/>
                </a:ext>
              </a:extLst>
            </p:cNvPr>
            <p:cNvGrpSpPr/>
            <p:nvPr/>
          </p:nvGrpSpPr>
          <p:grpSpPr>
            <a:xfrm>
              <a:off x="4560775" y="19922199"/>
              <a:ext cx="855576" cy="1088202"/>
              <a:chOff x="4277807" y="2716818"/>
              <a:chExt cx="855576" cy="1088202"/>
            </a:xfrm>
            <a:solidFill>
              <a:schemeClr val="bg1"/>
            </a:solidFill>
          </p:grpSpPr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8616A8FD-780A-4CA5-8694-965AAFB99796}"/>
                  </a:ext>
                </a:extLst>
              </p:cNvPr>
              <p:cNvSpPr/>
              <p:nvPr/>
            </p:nvSpPr>
            <p:spPr>
              <a:xfrm rot="20167367">
                <a:off x="4279306" y="3571020"/>
                <a:ext cx="854077" cy="23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69A98CEA-288D-4E59-AB1B-659BB066A6E9}"/>
                  </a:ext>
                </a:extLst>
              </p:cNvPr>
              <p:cNvSpPr/>
              <p:nvPr/>
            </p:nvSpPr>
            <p:spPr>
              <a:xfrm rot="1347344">
                <a:off x="4277807" y="2716818"/>
                <a:ext cx="854077" cy="23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F752E8C6-129B-48B6-9C02-21132F058B34}"/>
                </a:ext>
              </a:extLst>
            </p:cNvPr>
            <p:cNvGrpSpPr/>
            <p:nvPr/>
          </p:nvGrpSpPr>
          <p:grpSpPr>
            <a:xfrm>
              <a:off x="5680915" y="19945059"/>
              <a:ext cx="855576" cy="1088202"/>
              <a:chOff x="4277807" y="2716818"/>
              <a:chExt cx="855576" cy="1088202"/>
            </a:xfrm>
            <a:solidFill>
              <a:schemeClr val="bg1"/>
            </a:solidFill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id="{E746917E-C812-4525-8304-1C7CE643A508}"/>
                  </a:ext>
                </a:extLst>
              </p:cNvPr>
              <p:cNvSpPr/>
              <p:nvPr/>
            </p:nvSpPr>
            <p:spPr>
              <a:xfrm rot="20167367">
                <a:off x="4279306" y="3571020"/>
                <a:ext cx="854077" cy="23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7F8993A5-4FF8-4408-BB6D-DA79079D6037}"/>
                  </a:ext>
                </a:extLst>
              </p:cNvPr>
              <p:cNvSpPr/>
              <p:nvPr/>
            </p:nvSpPr>
            <p:spPr>
              <a:xfrm rot="1347344">
                <a:off x="4277807" y="2716818"/>
                <a:ext cx="854077" cy="23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6E0EC73-0796-48A0-9A46-9E70ECDA21F2}"/>
              </a:ext>
            </a:extLst>
          </p:cNvPr>
          <p:cNvSpPr txBox="1"/>
          <p:nvPr/>
        </p:nvSpPr>
        <p:spPr>
          <a:xfrm>
            <a:off x="7294849" y="17065838"/>
            <a:ext cx="2253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spc="-10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’</a:t>
            </a:r>
            <a:endParaRPr lang="ko-KR" altLang="en-US" sz="9600" spc="-10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59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EA02192-1AB1-446D-ACFC-296B13ABC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213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5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F292076-B5AF-4034-98A7-C042547F7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2145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4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그림 263">
            <a:extLst>
              <a:ext uri="{FF2B5EF4-FFF2-40B4-BE49-F238E27FC236}">
                <a16:creationId xmlns:a16="http://schemas.microsoft.com/office/drawing/2014/main" id="{906A3051-0191-4C10-A461-3D30D7B11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5138407" cy="213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49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3590C1F-EDA1-403A-940E-3B91603BB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119350" cy="21498611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AEFAAEE6-E591-4C9A-8530-1365E36B4D1F}"/>
              </a:ext>
            </a:extLst>
          </p:cNvPr>
          <p:cNvGrpSpPr/>
          <p:nvPr/>
        </p:nvGrpSpPr>
        <p:grpSpPr>
          <a:xfrm>
            <a:off x="3493975" y="19922199"/>
            <a:ext cx="3042516" cy="1111062"/>
            <a:chOff x="3493975" y="19922199"/>
            <a:chExt cx="3042516" cy="1111062"/>
          </a:xfrm>
        </p:grpSpPr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C85AE389-CB28-4AF9-89C3-F35CDB8D8725}"/>
                </a:ext>
              </a:extLst>
            </p:cNvPr>
            <p:cNvGrpSpPr/>
            <p:nvPr/>
          </p:nvGrpSpPr>
          <p:grpSpPr>
            <a:xfrm>
              <a:off x="3493975" y="19929819"/>
              <a:ext cx="855576" cy="1088202"/>
              <a:chOff x="4277807" y="2716818"/>
              <a:chExt cx="855576" cy="1088202"/>
            </a:xfrm>
            <a:solidFill>
              <a:schemeClr val="bg1"/>
            </a:solidFill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90985811-74EC-4EA9-A4D6-904939F67FC4}"/>
                  </a:ext>
                </a:extLst>
              </p:cNvPr>
              <p:cNvSpPr/>
              <p:nvPr/>
            </p:nvSpPr>
            <p:spPr>
              <a:xfrm rot="20167367">
                <a:off x="4279306" y="3571020"/>
                <a:ext cx="854077" cy="23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AFF8119C-29BD-43EA-A8E2-7930FDDEE594}"/>
                  </a:ext>
                </a:extLst>
              </p:cNvPr>
              <p:cNvSpPr/>
              <p:nvPr/>
            </p:nvSpPr>
            <p:spPr>
              <a:xfrm rot="1347344">
                <a:off x="4277807" y="2716818"/>
                <a:ext cx="854077" cy="23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F52D31F4-FD31-4910-B651-D82536A9CEB4}"/>
                </a:ext>
              </a:extLst>
            </p:cNvPr>
            <p:cNvGrpSpPr/>
            <p:nvPr/>
          </p:nvGrpSpPr>
          <p:grpSpPr>
            <a:xfrm>
              <a:off x="4560775" y="19922199"/>
              <a:ext cx="855576" cy="1088202"/>
              <a:chOff x="4277807" y="2716818"/>
              <a:chExt cx="855576" cy="1088202"/>
            </a:xfrm>
            <a:solidFill>
              <a:schemeClr val="bg1"/>
            </a:solidFill>
          </p:grpSpPr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0B506484-445D-48A1-AEE0-8A1F4A997AE3}"/>
                  </a:ext>
                </a:extLst>
              </p:cNvPr>
              <p:cNvSpPr/>
              <p:nvPr/>
            </p:nvSpPr>
            <p:spPr>
              <a:xfrm rot="20167367">
                <a:off x="4279306" y="3571020"/>
                <a:ext cx="854077" cy="23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D919C13D-9713-4104-91E0-437A7800C0C0}"/>
                  </a:ext>
                </a:extLst>
              </p:cNvPr>
              <p:cNvSpPr/>
              <p:nvPr/>
            </p:nvSpPr>
            <p:spPr>
              <a:xfrm rot="1347344">
                <a:off x="4277807" y="2716818"/>
                <a:ext cx="854077" cy="23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D80A8DBC-DF97-4323-B403-905589CE2776}"/>
                </a:ext>
              </a:extLst>
            </p:cNvPr>
            <p:cNvGrpSpPr/>
            <p:nvPr/>
          </p:nvGrpSpPr>
          <p:grpSpPr>
            <a:xfrm>
              <a:off x="5680915" y="19945059"/>
              <a:ext cx="855576" cy="1088202"/>
              <a:chOff x="4277807" y="2716818"/>
              <a:chExt cx="855576" cy="1088202"/>
            </a:xfrm>
            <a:solidFill>
              <a:schemeClr val="bg1"/>
            </a:solidFill>
          </p:grpSpPr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936A6FDA-EA4E-4AC9-8710-1B6920108592}"/>
                  </a:ext>
                </a:extLst>
              </p:cNvPr>
              <p:cNvSpPr/>
              <p:nvPr/>
            </p:nvSpPr>
            <p:spPr>
              <a:xfrm rot="20167367">
                <a:off x="4279306" y="3571020"/>
                <a:ext cx="854077" cy="23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272C2A2A-ED13-4995-810C-338D4DFCACC8}"/>
                  </a:ext>
                </a:extLst>
              </p:cNvPr>
              <p:cNvSpPr/>
              <p:nvPr/>
            </p:nvSpPr>
            <p:spPr>
              <a:xfrm rot="1347344">
                <a:off x="4277807" y="2716818"/>
                <a:ext cx="854077" cy="23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2042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</TotalTime>
  <Words>77</Words>
  <Application>Microsoft Office PowerPoint</Application>
  <PresentationFormat>사용자 지정</PresentationFormat>
  <Paragraphs>69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나눔명조 ExtraBold</vt:lpstr>
      <vt:lpstr>나눔스퀘어 ExtraBold</vt:lpstr>
      <vt:lpstr>맑은 고딕</vt:lpstr>
      <vt:lpstr>Aqua Grotesque</vt:lpstr>
      <vt:lpstr>Arial</vt:lpstr>
      <vt:lpstr>Calibri</vt:lpstr>
      <vt:lpstr>Calibri Light</vt:lpstr>
      <vt:lpstr>Helvetica75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max s</dc:creator>
  <cp:lastModifiedBy>golmou</cp:lastModifiedBy>
  <cp:revision>113</cp:revision>
  <dcterms:created xsi:type="dcterms:W3CDTF">2015-11-04T08:04:20Z</dcterms:created>
  <dcterms:modified xsi:type="dcterms:W3CDTF">2018-06-21T04:47:01Z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C:\Users\soo-yeol\Desktop\56 420X594 A2.pptx</vt:lpwstr>
  </property>
</Properties>
</file>