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7" r:id="rId2"/>
    <p:sldId id="258" r:id="rId3"/>
  </p:sldIdLst>
  <p:sldSz cx="25452388" cy="35999738"/>
  <p:notesSz cx="6858000" cy="9144000"/>
  <p:defaultTextStyle>
    <a:defPPr>
      <a:defRPr lang="ko-KR"/>
    </a:defPPr>
    <a:lvl1pPr marL="0" algn="l" defTabSz="2949188" rtl="0" eaLnBrk="1" latinLnBrk="1" hangingPunct="1">
      <a:defRPr sz="5806" kern="1200">
        <a:solidFill>
          <a:schemeClr val="tx1"/>
        </a:solidFill>
        <a:latin typeface="+mn-lt"/>
        <a:ea typeface="+mn-ea"/>
        <a:cs typeface="+mn-cs"/>
      </a:defRPr>
    </a:lvl1pPr>
    <a:lvl2pPr marL="1474593" algn="l" defTabSz="2949188" rtl="0" eaLnBrk="1" latinLnBrk="1" hangingPunct="1">
      <a:defRPr sz="5806" kern="1200">
        <a:solidFill>
          <a:schemeClr val="tx1"/>
        </a:solidFill>
        <a:latin typeface="+mn-lt"/>
        <a:ea typeface="+mn-ea"/>
        <a:cs typeface="+mn-cs"/>
      </a:defRPr>
    </a:lvl2pPr>
    <a:lvl3pPr marL="2949188" algn="l" defTabSz="2949188" rtl="0" eaLnBrk="1" latinLnBrk="1" hangingPunct="1">
      <a:defRPr sz="5806" kern="1200">
        <a:solidFill>
          <a:schemeClr val="tx1"/>
        </a:solidFill>
        <a:latin typeface="+mn-lt"/>
        <a:ea typeface="+mn-ea"/>
        <a:cs typeface="+mn-cs"/>
      </a:defRPr>
    </a:lvl3pPr>
    <a:lvl4pPr marL="4423780" algn="l" defTabSz="2949188" rtl="0" eaLnBrk="1" latinLnBrk="1" hangingPunct="1">
      <a:defRPr sz="5806" kern="1200">
        <a:solidFill>
          <a:schemeClr val="tx1"/>
        </a:solidFill>
        <a:latin typeface="+mn-lt"/>
        <a:ea typeface="+mn-ea"/>
        <a:cs typeface="+mn-cs"/>
      </a:defRPr>
    </a:lvl4pPr>
    <a:lvl5pPr marL="5898375" algn="l" defTabSz="2949188" rtl="0" eaLnBrk="1" latinLnBrk="1" hangingPunct="1">
      <a:defRPr sz="5806" kern="1200">
        <a:solidFill>
          <a:schemeClr val="tx1"/>
        </a:solidFill>
        <a:latin typeface="+mn-lt"/>
        <a:ea typeface="+mn-ea"/>
        <a:cs typeface="+mn-cs"/>
      </a:defRPr>
    </a:lvl5pPr>
    <a:lvl6pPr marL="7372968" algn="l" defTabSz="2949188" rtl="0" eaLnBrk="1" latinLnBrk="1" hangingPunct="1">
      <a:defRPr sz="5806" kern="1200">
        <a:solidFill>
          <a:schemeClr val="tx1"/>
        </a:solidFill>
        <a:latin typeface="+mn-lt"/>
        <a:ea typeface="+mn-ea"/>
        <a:cs typeface="+mn-cs"/>
      </a:defRPr>
    </a:lvl6pPr>
    <a:lvl7pPr marL="8847562" algn="l" defTabSz="2949188" rtl="0" eaLnBrk="1" latinLnBrk="1" hangingPunct="1">
      <a:defRPr sz="5806" kern="1200">
        <a:solidFill>
          <a:schemeClr val="tx1"/>
        </a:solidFill>
        <a:latin typeface="+mn-lt"/>
        <a:ea typeface="+mn-ea"/>
        <a:cs typeface="+mn-cs"/>
      </a:defRPr>
    </a:lvl7pPr>
    <a:lvl8pPr marL="10322154" algn="l" defTabSz="2949188" rtl="0" eaLnBrk="1" latinLnBrk="1" hangingPunct="1">
      <a:defRPr sz="5806" kern="1200">
        <a:solidFill>
          <a:schemeClr val="tx1"/>
        </a:solidFill>
        <a:latin typeface="+mn-lt"/>
        <a:ea typeface="+mn-ea"/>
        <a:cs typeface="+mn-cs"/>
      </a:defRPr>
    </a:lvl8pPr>
    <a:lvl9pPr marL="11796747" algn="l" defTabSz="2949188" rtl="0" eaLnBrk="1" latinLnBrk="1" hangingPunct="1">
      <a:defRPr sz="580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339" userDrawn="1">
          <p15:clr>
            <a:srgbClr val="A4A3A4"/>
          </p15:clr>
        </p15:guide>
        <p15:guide id="2" pos="80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29" autoAdjust="0"/>
    <p:restoredTop sz="94660"/>
  </p:normalViewPr>
  <p:slideViewPr>
    <p:cSldViewPr snapToGrid="0" showGuides="1">
      <p:cViewPr varScale="1">
        <p:scale>
          <a:sx n="14" d="100"/>
          <a:sy n="14" d="100"/>
        </p:scale>
        <p:origin x="2598" y="72"/>
      </p:cViewPr>
      <p:guideLst>
        <p:guide orient="horz" pos="11339"/>
        <p:guide pos="80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8929" y="5891626"/>
            <a:ext cx="21634530" cy="12533242"/>
          </a:xfrm>
        </p:spPr>
        <p:txBody>
          <a:bodyPr anchor="b"/>
          <a:lstStyle>
            <a:lvl1pPr algn="ctr">
              <a:defRPr sz="16701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81549" y="18908198"/>
            <a:ext cx="19089291" cy="8691601"/>
          </a:xfrm>
        </p:spPr>
        <p:txBody>
          <a:bodyPr/>
          <a:lstStyle>
            <a:lvl1pPr marL="0" indent="0" algn="ctr">
              <a:buNone/>
              <a:defRPr sz="6680"/>
            </a:lvl1pPr>
            <a:lvl2pPr marL="1272616" indent="0" algn="ctr">
              <a:buNone/>
              <a:defRPr sz="5567"/>
            </a:lvl2pPr>
            <a:lvl3pPr marL="2545232" indent="0" algn="ctr">
              <a:buNone/>
              <a:defRPr sz="5010"/>
            </a:lvl3pPr>
            <a:lvl4pPr marL="3817849" indent="0" algn="ctr">
              <a:buNone/>
              <a:defRPr sz="4454"/>
            </a:lvl4pPr>
            <a:lvl5pPr marL="5090465" indent="0" algn="ctr">
              <a:buNone/>
              <a:defRPr sz="4454"/>
            </a:lvl5pPr>
            <a:lvl6pPr marL="6363081" indent="0" algn="ctr">
              <a:buNone/>
              <a:defRPr sz="4454"/>
            </a:lvl6pPr>
            <a:lvl7pPr marL="7635697" indent="0" algn="ctr">
              <a:buNone/>
              <a:defRPr sz="4454"/>
            </a:lvl7pPr>
            <a:lvl8pPr marL="8908313" indent="0" algn="ctr">
              <a:buNone/>
              <a:defRPr sz="4454"/>
            </a:lvl8pPr>
            <a:lvl9pPr marL="10180930" indent="0" algn="ctr">
              <a:buNone/>
              <a:defRPr sz="4454"/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5A10D-45D9-4664-9944-67EDEAC51C0C}" type="datetimeFigureOut">
              <a:rPr lang="ko-KR" altLang="en-US" smtClean="0"/>
              <a:t>16-01-08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4C9B1-F8B8-4F8B-A8FC-584EBCF6C3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78235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5A10D-45D9-4664-9944-67EDEAC51C0C}" type="datetimeFigureOut">
              <a:rPr lang="ko-KR" altLang="en-US" smtClean="0"/>
              <a:t>16-01-08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4C9B1-F8B8-4F8B-A8FC-584EBCF6C3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39431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8214367" y="1916653"/>
            <a:ext cx="5488171" cy="30508114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49853" y="1916653"/>
            <a:ext cx="16146359" cy="30508114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5A10D-45D9-4664-9944-67EDEAC51C0C}" type="datetimeFigureOut">
              <a:rPr lang="ko-KR" altLang="en-US" smtClean="0"/>
              <a:t>16-01-08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4C9B1-F8B8-4F8B-A8FC-584EBCF6C3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80990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5A10D-45D9-4664-9944-67EDEAC51C0C}" type="datetimeFigureOut">
              <a:rPr lang="ko-KR" altLang="en-US" smtClean="0"/>
              <a:t>16-01-08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4C9B1-F8B8-4F8B-A8FC-584EBCF6C3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27255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6596" y="8974945"/>
            <a:ext cx="21952685" cy="14974888"/>
          </a:xfrm>
        </p:spPr>
        <p:txBody>
          <a:bodyPr anchor="b"/>
          <a:lstStyle>
            <a:lvl1pPr>
              <a:defRPr sz="16701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36596" y="24091502"/>
            <a:ext cx="21952685" cy="7874940"/>
          </a:xfrm>
        </p:spPr>
        <p:txBody>
          <a:bodyPr/>
          <a:lstStyle>
            <a:lvl1pPr marL="0" indent="0">
              <a:buNone/>
              <a:defRPr sz="6680">
                <a:solidFill>
                  <a:schemeClr val="tx1"/>
                </a:solidFill>
              </a:defRPr>
            </a:lvl1pPr>
            <a:lvl2pPr marL="1272616" indent="0">
              <a:buNone/>
              <a:defRPr sz="5567">
                <a:solidFill>
                  <a:schemeClr val="tx1">
                    <a:tint val="75000"/>
                  </a:schemeClr>
                </a:solidFill>
              </a:defRPr>
            </a:lvl2pPr>
            <a:lvl3pPr marL="2545232" indent="0">
              <a:buNone/>
              <a:defRPr sz="5010">
                <a:solidFill>
                  <a:schemeClr val="tx1">
                    <a:tint val="75000"/>
                  </a:schemeClr>
                </a:solidFill>
              </a:defRPr>
            </a:lvl3pPr>
            <a:lvl4pPr marL="3817849" indent="0">
              <a:buNone/>
              <a:defRPr sz="4454">
                <a:solidFill>
                  <a:schemeClr val="tx1">
                    <a:tint val="75000"/>
                  </a:schemeClr>
                </a:solidFill>
              </a:defRPr>
            </a:lvl4pPr>
            <a:lvl5pPr marL="5090465" indent="0">
              <a:buNone/>
              <a:defRPr sz="4454">
                <a:solidFill>
                  <a:schemeClr val="tx1">
                    <a:tint val="75000"/>
                  </a:schemeClr>
                </a:solidFill>
              </a:defRPr>
            </a:lvl5pPr>
            <a:lvl6pPr marL="6363081" indent="0">
              <a:buNone/>
              <a:defRPr sz="4454">
                <a:solidFill>
                  <a:schemeClr val="tx1">
                    <a:tint val="75000"/>
                  </a:schemeClr>
                </a:solidFill>
              </a:defRPr>
            </a:lvl6pPr>
            <a:lvl7pPr marL="7635697" indent="0">
              <a:buNone/>
              <a:defRPr sz="4454">
                <a:solidFill>
                  <a:schemeClr val="tx1">
                    <a:tint val="75000"/>
                  </a:schemeClr>
                </a:solidFill>
              </a:defRPr>
            </a:lvl7pPr>
            <a:lvl8pPr marL="8908313" indent="0">
              <a:buNone/>
              <a:defRPr sz="4454">
                <a:solidFill>
                  <a:schemeClr val="tx1">
                    <a:tint val="75000"/>
                  </a:schemeClr>
                </a:solidFill>
              </a:defRPr>
            </a:lvl8pPr>
            <a:lvl9pPr marL="10180930" indent="0">
              <a:buNone/>
              <a:defRPr sz="445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5A10D-45D9-4664-9944-67EDEAC51C0C}" type="datetimeFigureOut">
              <a:rPr lang="ko-KR" altLang="en-US" smtClean="0"/>
              <a:t>16-01-08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4C9B1-F8B8-4F8B-A8FC-584EBCF6C3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57601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49852" y="9583264"/>
            <a:ext cx="10817265" cy="22841503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885271" y="9583264"/>
            <a:ext cx="10817265" cy="22841503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5A10D-45D9-4664-9944-67EDEAC51C0C}" type="datetimeFigureOut">
              <a:rPr lang="ko-KR" altLang="en-US" smtClean="0"/>
              <a:t>16-01-08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4C9B1-F8B8-4F8B-A8FC-584EBCF6C3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02777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3167" y="1916661"/>
            <a:ext cx="21952685" cy="695828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3170" y="8824938"/>
            <a:ext cx="10767551" cy="4324966"/>
          </a:xfrm>
        </p:spPr>
        <p:txBody>
          <a:bodyPr anchor="b"/>
          <a:lstStyle>
            <a:lvl1pPr marL="0" indent="0">
              <a:buNone/>
              <a:defRPr sz="6680" b="1"/>
            </a:lvl1pPr>
            <a:lvl2pPr marL="1272616" indent="0">
              <a:buNone/>
              <a:defRPr sz="5567" b="1"/>
            </a:lvl2pPr>
            <a:lvl3pPr marL="2545232" indent="0">
              <a:buNone/>
              <a:defRPr sz="5010" b="1"/>
            </a:lvl3pPr>
            <a:lvl4pPr marL="3817849" indent="0">
              <a:buNone/>
              <a:defRPr sz="4454" b="1"/>
            </a:lvl4pPr>
            <a:lvl5pPr marL="5090465" indent="0">
              <a:buNone/>
              <a:defRPr sz="4454" b="1"/>
            </a:lvl5pPr>
            <a:lvl6pPr marL="6363081" indent="0">
              <a:buNone/>
              <a:defRPr sz="4454" b="1"/>
            </a:lvl6pPr>
            <a:lvl7pPr marL="7635697" indent="0">
              <a:buNone/>
              <a:defRPr sz="4454" b="1"/>
            </a:lvl7pPr>
            <a:lvl8pPr marL="8908313" indent="0">
              <a:buNone/>
              <a:defRPr sz="4454" b="1"/>
            </a:lvl8pPr>
            <a:lvl9pPr marL="10180930" indent="0">
              <a:buNone/>
              <a:defRPr sz="4454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53170" y="13149904"/>
            <a:ext cx="10767551" cy="19341529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885273" y="8824938"/>
            <a:ext cx="10820580" cy="4324966"/>
          </a:xfrm>
        </p:spPr>
        <p:txBody>
          <a:bodyPr anchor="b"/>
          <a:lstStyle>
            <a:lvl1pPr marL="0" indent="0">
              <a:buNone/>
              <a:defRPr sz="6680" b="1"/>
            </a:lvl1pPr>
            <a:lvl2pPr marL="1272616" indent="0">
              <a:buNone/>
              <a:defRPr sz="5567" b="1"/>
            </a:lvl2pPr>
            <a:lvl3pPr marL="2545232" indent="0">
              <a:buNone/>
              <a:defRPr sz="5010" b="1"/>
            </a:lvl3pPr>
            <a:lvl4pPr marL="3817849" indent="0">
              <a:buNone/>
              <a:defRPr sz="4454" b="1"/>
            </a:lvl4pPr>
            <a:lvl5pPr marL="5090465" indent="0">
              <a:buNone/>
              <a:defRPr sz="4454" b="1"/>
            </a:lvl5pPr>
            <a:lvl6pPr marL="6363081" indent="0">
              <a:buNone/>
              <a:defRPr sz="4454" b="1"/>
            </a:lvl6pPr>
            <a:lvl7pPr marL="7635697" indent="0">
              <a:buNone/>
              <a:defRPr sz="4454" b="1"/>
            </a:lvl7pPr>
            <a:lvl8pPr marL="8908313" indent="0">
              <a:buNone/>
              <a:defRPr sz="4454" b="1"/>
            </a:lvl8pPr>
            <a:lvl9pPr marL="10180930" indent="0">
              <a:buNone/>
              <a:defRPr sz="4454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885273" y="13149904"/>
            <a:ext cx="10820580" cy="19341529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5A10D-45D9-4664-9944-67EDEAC51C0C}" type="datetimeFigureOut">
              <a:rPr lang="ko-KR" altLang="en-US" smtClean="0"/>
              <a:t>16-01-08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4C9B1-F8B8-4F8B-A8FC-584EBCF6C3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829549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5A10D-45D9-4664-9944-67EDEAC51C0C}" type="datetimeFigureOut">
              <a:rPr lang="ko-KR" altLang="en-US" smtClean="0"/>
              <a:t>16-01-08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4C9B1-F8B8-4F8B-A8FC-584EBCF6C3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16268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5A10D-45D9-4664-9944-67EDEAC51C0C}" type="datetimeFigureOut">
              <a:rPr lang="ko-KR" altLang="en-US" smtClean="0"/>
              <a:t>16-01-08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4C9B1-F8B8-4F8B-A8FC-584EBCF6C3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03162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3167" y="2399982"/>
            <a:ext cx="8209058" cy="8399939"/>
          </a:xfrm>
        </p:spPr>
        <p:txBody>
          <a:bodyPr anchor="b"/>
          <a:lstStyle>
            <a:lvl1pPr>
              <a:defRPr sz="8907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20580" y="5183304"/>
            <a:ext cx="12885271" cy="25583147"/>
          </a:xfrm>
        </p:spPr>
        <p:txBody>
          <a:bodyPr/>
          <a:lstStyle>
            <a:lvl1pPr>
              <a:defRPr sz="8907"/>
            </a:lvl1pPr>
            <a:lvl2pPr>
              <a:defRPr sz="7794"/>
            </a:lvl2pPr>
            <a:lvl3pPr>
              <a:defRPr sz="6680"/>
            </a:lvl3pPr>
            <a:lvl4pPr>
              <a:defRPr sz="5567"/>
            </a:lvl4pPr>
            <a:lvl5pPr>
              <a:defRPr sz="5567"/>
            </a:lvl5pPr>
            <a:lvl6pPr>
              <a:defRPr sz="5567"/>
            </a:lvl6pPr>
            <a:lvl7pPr>
              <a:defRPr sz="5567"/>
            </a:lvl7pPr>
            <a:lvl8pPr>
              <a:defRPr sz="5567"/>
            </a:lvl8pPr>
            <a:lvl9pPr>
              <a:defRPr sz="5567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53167" y="10799922"/>
            <a:ext cx="8209058" cy="20008190"/>
          </a:xfrm>
        </p:spPr>
        <p:txBody>
          <a:bodyPr/>
          <a:lstStyle>
            <a:lvl1pPr marL="0" indent="0">
              <a:buNone/>
              <a:defRPr sz="4454"/>
            </a:lvl1pPr>
            <a:lvl2pPr marL="1272616" indent="0">
              <a:buNone/>
              <a:defRPr sz="3897"/>
            </a:lvl2pPr>
            <a:lvl3pPr marL="2545232" indent="0">
              <a:buNone/>
              <a:defRPr sz="3340"/>
            </a:lvl3pPr>
            <a:lvl4pPr marL="3817849" indent="0">
              <a:buNone/>
              <a:defRPr sz="2784"/>
            </a:lvl4pPr>
            <a:lvl5pPr marL="5090465" indent="0">
              <a:buNone/>
              <a:defRPr sz="2784"/>
            </a:lvl5pPr>
            <a:lvl6pPr marL="6363081" indent="0">
              <a:buNone/>
              <a:defRPr sz="2784"/>
            </a:lvl6pPr>
            <a:lvl7pPr marL="7635697" indent="0">
              <a:buNone/>
              <a:defRPr sz="2784"/>
            </a:lvl7pPr>
            <a:lvl8pPr marL="8908313" indent="0">
              <a:buNone/>
              <a:defRPr sz="2784"/>
            </a:lvl8pPr>
            <a:lvl9pPr marL="10180930" indent="0">
              <a:buNone/>
              <a:defRPr sz="2784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5A10D-45D9-4664-9944-67EDEAC51C0C}" type="datetimeFigureOut">
              <a:rPr lang="ko-KR" altLang="en-US" smtClean="0"/>
              <a:t>16-01-08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4C9B1-F8B8-4F8B-A8FC-584EBCF6C3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10596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3167" y="2399982"/>
            <a:ext cx="8209058" cy="8399939"/>
          </a:xfrm>
        </p:spPr>
        <p:txBody>
          <a:bodyPr anchor="b"/>
          <a:lstStyle>
            <a:lvl1pPr>
              <a:defRPr sz="8907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820580" y="5183304"/>
            <a:ext cx="12885271" cy="25583147"/>
          </a:xfrm>
        </p:spPr>
        <p:txBody>
          <a:bodyPr anchor="t"/>
          <a:lstStyle>
            <a:lvl1pPr marL="0" indent="0">
              <a:buNone/>
              <a:defRPr sz="8907"/>
            </a:lvl1pPr>
            <a:lvl2pPr marL="1272616" indent="0">
              <a:buNone/>
              <a:defRPr sz="7794"/>
            </a:lvl2pPr>
            <a:lvl3pPr marL="2545232" indent="0">
              <a:buNone/>
              <a:defRPr sz="6680"/>
            </a:lvl3pPr>
            <a:lvl4pPr marL="3817849" indent="0">
              <a:buNone/>
              <a:defRPr sz="5567"/>
            </a:lvl4pPr>
            <a:lvl5pPr marL="5090465" indent="0">
              <a:buNone/>
              <a:defRPr sz="5567"/>
            </a:lvl5pPr>
            <a:lvl6pPr marL="6363081" indent="0">
              <a:buNone/>
              <a:defRPr sz="5567"/>
            </a:lvl6pPr>
            <a:lvl7pPr marL="7635697" indent="0">
              <a:buNone/>
              <a:defRPr sz="5567"/>
            </a:lvl7pPr>
            <a:lvl8pPr marL="8908313" indent="0">
              <a:buNone/>
              <a:defRPr sz="5567"/>
            </a:lvl8pPr>
            <a:lvl9pPr marL="10180930" indent="0">
              <a:buNone/>
              <a:defRPr sz="5567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53167" y="10799922"/>
            <a:ext cx="8209058" cy="20008190"/>
          </a:xfrm>
        </p:spPr>
        <p:txBody>
          <a:bodyPr/>
          <a:lstStyle>
            <a:lvl1pPr marL="0" indent="0">
              <a:buNone/>
              <a:defRPr sz="4454"/>
            </a:lvl1pPr>
            <a:lvl2pPr marL="1272616" indent="0">
              <a:buNone/>
              <a:defRPr sz="3897"/>
            </a:lvl2pPr>
            <a:lvl3pPr marL="2545232" indent="0">
              <a:buNone/>
              <a:defRPr sz="3340"/>
            </a:lvl3pPr>
            <a:lvl4pPr marL="3817849" indent="0">
              <a:buNone/>
              <a:defRPr sz="2784"/>
            </a:lvl4pPr>
            <a:lvl5pPr marL="5090465" indent="0">
              <a:buNone/>
              <a:defRPr sz="2784"/>
            </a:lvl5pPr>
            <a:lvl6pPr marL="6363081" indent="0">
              <a:buNone/>
              <a:defRPr sz="2784"/>
            </a:lvl6pPr>
            <a:lvl7pPr marL="7635697" indent="0">
              <a:buNone/>
              <a:defRPr sz="2784"/>
            </a:lvl7pPr>
            <a:lvl8pPr marL="8908313" indent="0">
              <a:buNone/>
              <a:defRPr sz="2784"/>
            </a:lvl8pPr>
            <a:lvl9pPr marL="10180930" indent="0">
              <a:buNone/>
              <a:defRPr sz="2784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5A10D-45D9-4664-9944-67EDEAC51C0C}" type="datetimeFigureOut">
              <a:rPr lang="ko-KR" altLang="en-US" smtClean="0"/>
              <a:t>16-01-08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4C9B1-F8B8-4F8B-A8FC-584EBCF6C3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60469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49852" y="1916661"/>
            <a:ext cx="21952685" cy="69582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49852" y="9583264"/>
            <a:ext cx="21952685" cy="228415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749852" y="33366432"/>
            <a:ext cx="5726787" cy="19166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3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C5A10D-45D9-4664-9944-67EDEAC51C0C}" type="datetimeFigureOut">
              <a:rPr lang="ko-KR" altLang="en-US" smtClean="0"/>
              <a:t>16-01-08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431104" y="33366432"/>
            <a:ext cx="8590181" cy="19166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3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75749" y="33366432"/>
            <a:ext cx="5726787" cy="19166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3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D4C9B1-F8B8-4F8B-A8FC-584EBCF6C3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73586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2545232" rtl="0" eaLnBrk="1" latinLnBrk="1" hangingPunct="1">
        <a:lnSpc>
          <a:spcPct val="90000"/>
        </a:lnSpc>
        <a:spcBef>
          <a:spcPct val="0"/>
        </a:spcBef>
        <a:buNone/>
        <a:defRPr sz="1224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36308" indent="-636308" algn="l" defTabSz="2545232" rtl="0" eaLnBrk="1" latinLnBrk="1" hangingPunct="1">
        <a:lnSpc>
          <a:spcPct val="90000"/>
        </a:lnSpc>
        <a:spcBef>
          <a:spcPts val="2784"/>
        </a:spcBef>
        <a:buFont typeface="Arial" panose="020B0604020202020204" pitchFamily="34" charset="0"/>
        <a:buChar char="•"/>
        <a:defRPr sz="7794" kern="1200">
          <a:solidFill>
            <a:schemeClr val="tx1"/>
          </a:solidFill>
          <a:latin typeface="+mn-lt"/>
          <a:ea typeface="+mn-ea"/>
          <a:cs typeface="+mn-cs"/>
        </a:defRPr>
      </a:lvl1pPr>
      <a:lvl2pPr marL="1908924" indent="-636308" algn="l" defTabSz="2545232" rtl="0" eaLnBrk="1" latinLnBrk="1" hangingPunct="1">
        <a:lnSpc>
          <a:spcPct val="90000"/>
        </a:lnSpc>
        <a:spcBef>
          <a:spcPts val="1392"/>
        </a:spcBef>
        <a:buFont typeface="Arial" panose="020B0604020202020204" pitchFamily="34" charset="0"/>
        <a:buChar char="•"/>
        <a:defRPr sz="6680" kern="1200">
          <a:solidFill>
            <a:schemeClr val="tx1"/>
          </a:solidFill>
          <a:latin typeface="+mn-lt"/>
          <a:ea typeface="+mn-ea"/>
          <a:cs typeface="+mn-cs"/>
        </a:defRPr>
      </a:lvl2pPr>
      <a:lvl3pPr marL="3181541" indent="-636308" algn="l" defTabSz="2545232" rtl="0" eaLnBrk="1" latinLnBrk="1" hangingPunct="1">
        <a:lnSpc>
          <a:spcPct val="90000"/>
        </a:lnSpc>
        <a:spcBef>
          <a:spcPts val="1392"/>
        </a:spcBef>
        <a:buFont typeface="Arial" panose="020B0604020202020204" pitchFamily="34" charset="0"/>
        <a:buChar char="•"/>
        <a:defRPr sz="5567" kern="1200">
          <a:solidFill>
            <a:schemeClr val="tx1"/>
          </a:solidFill>
          <a:latin typeface="+mn-lt"/>
          <a:ea typeface="+mn-ea"/>
          <a:cs typeface="+mn-cs"/>
        </a:defRPr>
      </a:lvl3pPr>
      <a:lvl4pPr marL="4454157" indent="-636308" algn="l" defTabSz="2545232" rtl="0" eaLnBrk="1" latinLnBrk="1" hangingPunct="1">
        <a:lnSpc>
          <a:spcPct val="90000"/>
        </a:lnSpc>
        <a:spcBef>
          <a:spcPts val="1392"/>
        </a:spcBef>
        <a:buFont typeface="Arial" panose="020B0604020202020204" pitchFamily="34" charset="0"/>
        <a:buChar char="•"/>
        <a:defRPr sz="5010" kern="1200">
          <a:solidFill>
            <a:schemeClr val="tx1"/>
          </a:solidFill>
          <a:latin typeface="+mn-lt"/>
          <a:ea typeface="+mn-ea"/>
          <a:cs typeface="+mn-cs"/>
        </a:defRPr>
      </a:lvl4pPr>
      <a:lvl5pPr marL="5726773" indent="-636308" algn="l" defTabSz="2545232" rtl="0" eaLnBrk="1" latinLnBrk="1" hangingPunct="1">
        <a:lnSpc>
          <a:spcPct val="90000"/>
        </a:lnSpc>
        <a:spcBef>
          <a:spcPts val="1392"/>
        </a:spcBef>
        <a:buFont typeface="Arial" panose="020B0604020202020204" pitchFamily="34" charset="0"/>
        <a:buChar char="•"/>
        <a:defRPr sz="5010" kern="1200">
          <a:solidFill>
            <a:schemeClr val="tx1"/>
          </a:solidFill>
          <a:latin typeface="+mn-lt"/>
          <a:ea typeface="+mn-ea"/>
          <a:cs typeface="+mn-cs"/>
        </a:defRPr>
      </a:lvl5pPr>
      <a:lvl6pPr marL="6999389" indent="-636308" algn="l" defTabSz="2545232" rtl="0" eaLnBrk="1" latinLnBrk="1" hangingPunct="1">
        <a:lnSpc>
          <a:spcPct val="90000"/>
        </a:lnSpc>
        <a:spcBef>
          <a:spcPts val="1392"/>
        </a:spcBef>
        <a:buFont typeface="Arial" panose="020B0604020202020204" pitchFamily="34" charset="0"/>
        <a:buChar char="•"/>
        <a:defRPr sz="5010" kern="1200">
          <a:solidFill>
            <a:schemeClr val="tx1"/>
          </a:solidFill>
          <a:latin typeface="+mn-lt"/>
          <a:ea typeface="+mn-ea"/>
          <a:cs typeface="+mn-cs"/>
        </a:defRPr>
      </a:lvl6pPr>
      <a:lvl7pPr marL="8272005" indent="-636308" algn="l" defTabSz="2545232" rtl="0" eaLnBrk="1" latinLnBrk="1" hangingPunct="1">
        <a:lnSpc>
          <a:spcPct val="90000"/>
        </a:lnSpc>
        <a:spcBef>
          <a:spcPts val="1392"/>
        </a:spcBef>
        <a:buFont typeface="Arial" panose="020B0604020202020204" pitchFamily="34" charset="0"/>
        <a:buChar char="•"/>
        <a:defRPr sz="5010" kern="1200">
          <a:solidFill>
            <a:schemeClr val="tx1"/>
          </a:solidFill>
          <a:latin typeface="+mn-lt"/>
          <a:ea typeface="+mn-ea"/>
          <a:cs typeface="+mn-cs"/>
        </a:defRPr>
      </a:lvl7pPr>
      <a:lvl8pPr marL="9544622" indent="-636308" algn="l" defTabSz="2545232" rtl="0" eaLnBrk="1" latinLnBrk="1" hangingPunct="1">
        <a:lnSpc>
          <a:spcPct val="90000"/>
        </a:lnSpc>
        <a:spcBef>
          <a:spcPts val="1392"/>
        </a:spcBef>
        <a:buFont typeface="Arial" panose="020B0604020202020204" pitchFamily="34" charset="0"/>
        <a:buChar char="•"/>
        <a:defRPr sz="5010" kern="1200">
          <a:solidFill>
            <a:schemeClr val="tx1"/>
          </a:solidFill>
          <a:latin typeface="+mn-lt"/>
          <a:ea typeface="+mn-ea"/>
          <a:cs typeface="+mn-cs"/>
        </a:defRPr>
      </a:lvl8pPr>
      <a:lvl9pPr marL="10817238" indent="-636308" algn="l" defTabSz="2545232" rtl="0" eaLnBrk="1" latinLnBrk="1" hangingPunct="1">
        <a:lnSpc>
          <a:spcPct val="90000"/>
        </a:lnSpc>
        <a:spcBef>
          <a:spcPts val="1392"/>
        </a:spcBef>
        <a:buFont typeface="Arial" panose="020B0604020202020204" pitchFamily="34" charset="0"/>
        <a:buChar char="•"/>
        <a:defRPr sz="501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545232" rtl="0" eaLnBrk="1" latinLnBrk="1" hangingPunct="1">
        <a:defRPr sz="5010" kern="1200">
          <a:solidFill>
            <a:schemeClr val="tx1"/>
          </a:solidFill>
          <a:latin typeface="+mn-lt"/>
          <a:ea typeface="+mn-ea"/>
          <a:cs typeface="+mn-cs"/>
        </a:defRPr>
      </a:lvl1pPr>
      <a:lvl2pPr marL="1272616" algn="l" defTabSz="2545232" rtl="0" eaLnBrk="1" latinLnBrk="1" hangingPunct="1">
        <a:defRPr sz="5010" kern="1200">
          <a:solidFill>
            <a:schemeClr val="tx1"/>
          </a:solidFill>
          <a:latin typeface="+mn-lt"/>
          <a:ea typeface="+mn-ea"/>
          <a:cs typeface="+mn-cs"/>
        </a:defRPr>
      </a:lvl2pPr>
      <a:lvl3pPr marL="2545232" algn="l" defTabSz="2545232" rtl="0" eaLnBrk="1" latinLnBrk="1" hangingPunct="1">
        <a:defRPr sz="5010" kern="1200">
          <a:solidFill>
            <a:schemeClr val="tx1"/>
          </a:solidFill>
          <a:latin typeface="+mn-lt"/>
          <a:ea typeface="+mn-ea"/>
          <a:cs typeface="+mn-cs"/>
        </a:defRPr>
      </a:lvl3pPr>
      <a:lvl4pPr marL="3817849" algn="l" defTabSz="2545232" rtl="0" eaLnBrk="1" latinLnBrk="1" hangingPunct="1">
        <a:defRPr sz="5010" kern="1200">
          <a:solidFill>
            <a:schemeClr val="tx1"/>
          </a:solidFill>
          <a:latin typeface="+mn-lt"/>
          <a:ea typeface="+mn-ea"/>
          <a:cs typeface="+mn-cs"/>
        </a:defRPr>
      </a:lvl4pPr>
      <a:lvl5pPr marL="5090465" algn="l" defTabSz="2545232" rtl="0" eaLnBrk="1" latinLnBrk="1" hangingPunct="1">
        <a:defRPr sz="5010" kern="1200">
          <a:solidFill>
            <a:schemeClr val="tx1"/>
          </a:solidFill>
          <a:latin typeface="+mn-lt"/>
          <a:ea typeface="+mn-ea"/>
          <a:cs typeface="+mn-cs"/>
        </a:defRPr>
      </a:lvl5pPr>
      <a:lvl6pPr marL="6363081" algn="l" defTabSz="2545232" rtl="0" eaLnBrk="1" latinLnBrk="1" hangingPunct="1">
        <a:defRPr sz="5010" kern="1200">
          <a:solidFill>
            <a:schemeClr val="tx1"/>
          </a:solidFill>
          <a:latin typeface="+mn-lt"/>
          <a:ea typeface="+mn-ea"/>
          <a:cs typeface="+mn-cs"/>
        </a:defRPr>
      </a:lvl6pPr>
      <a:lvl7pPr marL="7635697" algn="l" defTabSz="2545232" rtl="0" eaLnBrk="1" latinLnBrk="1" hangingPunct="1">
        <a:defRPr sz="5010" kern="1200">
          <a:solidFill>
            <a:schemeClr val="tx1"/>
          </a:solidFill>
          <a:latin typeface="+mn-lt"/>
          <a:ea typeface="+mn-ea"/>
          <a:cs typeface="+mn-cs"/>
        </a:defRPr>
      </a:lvl7pPr>
      <a:lvl8pPr marL="8908313" algn="l" defTabSz="2545232" rtl="0" eaLnBrk="1" latinLnBrk="1" hangingPunct="1">
        <a:defRPr sz="5010" kern="1200">
          <a:solidFill>
            <a:schemeClr val="tx1"/>
          </a:solidFill>
          <a:latin typeface="+mn-lt"/>
          <a:ea typeface="+mn-ea"/>
          <a:cs typeface="+mn-cs"/>
        </a:defRPr>
      </a:lvl8pPr>
      <a:lvl9pPr marL="10180930" algn="l" defTabSz="2545232" rtl="0" eaLnBrk="1" latinLnBrk="1" hangingPunct="1">
        <a:defRPr sz="501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413238" y="18827659"/>
            <a:ext cx="11017760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0000" dirty="0" smtClean="0">
                <a:latin typeface="a옛날사진관1" panose="02020600000000000000" pitchFamily="18" charset="-127"/>
                <a:ea typeface="a옛날사진관1" panose="02020600000000000000" pitchFamily="18" charset="-127"/>
              </a:rPr>
              <a:t>2015.11.27. 6PM</a:t>
            </a:r>
            <a:endParaRPr lang="ko-KR" altLang="en-US" sz="10000" dirty="0"/>
          </a:p>
        </p:txBody>
      </p:sp>
      <p:sp>
        <p:nvSpPr>
          <p:cNvPr id="7" name="직사각형 6"/>
          <p:cNvSpPr/>
          <p:nvPr/>
        </p:nvSpPr>
        <p:spPr>
          <a:xfrm>
            <a:off x="413238" y="20601750"/>
            <a:ext cx="7874271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0000" dirty="0" smtClean="0">
                <a:latin typeface="a옛날사진관1" panose="02020600000000000000" pitchFamily="18" charset="-127"/>
                <a:ea typeface="a옛날사진관1" panose="02020600000000000000" pitchFamily="18" charset="-127"/>
              </a:rPr>
              <a:t>경영대 </a:t>
            </a:r>
            <a:r>
              <a:rPr lang="en-US" altLang="ko-KR" sz="10000" dirty="0" smtClean="0">
                <a:latin typeface="a옛날사진관1" panose="02020600000000000000" pitchFamily="18" charset="-127"/>
                <a:ea typeface="a옛날사진관1" panose="02020600000000000000" pitchFamily="18" charset="-127"/>
              </a:rPr>
              <a:t>202</a:t>
            </a:r>
            <a:r>
              <a:rPr lang="ko-KR" altLang="en-US" sz="10000" dirty="0" smtClean="0">
                <a:latin typeface="a옛날사진관1" panose="02020600000000000000" pitchFamily="18" charset="-127"/>
                <a:ea typeface="a옛날사진관1" panose="02020600000000000000" pitchFamily="18" charset="-127"/>
              </a:rPr>
              <a:t>호</a:t>
            </a:r>
            <a:endParaRPr lang="ko-KR" altLang="en-US" sz="10000" dirty="0"/>
          </a:p>
        </p:txBody>
      </p:sp>
      <p:sp>
        <p:nvSpPr>
          <p:cNvPr id="8" name="직사각형 7"/>
          <p:cNvSpPr/>
          <p:nvPr/>
        </p:nvSpPr>
        <p:spPr>
          <a:xfrm>
            <a:off x="413238" y="7963724"/>
            <a:ext cx="14361624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0000" dirty="0" smtClean="0">
                <a:latin typeface="a옛날사진관1" panose="02020600000000000000" pitchFamily="18" charset="-127"/>
                <a:ea typeface="a옛날사진관1" panose="02020600000000000000" pitchFamily="18" charset="-127"/>
              </a:rPr>
              <a:t>건국대학교 경영대 동아리</a:t>
            </a:r>
            <a:endParaRPr lang="ko-KR" altLang="en-US" sz="10000" dirty="0"/>
          </a:p>
        </p:txBody>
      </p:sp>
      <p:sp>
        <p:nvSpPr>
          <p:cNvPr id="15" name="직사각형 14"/>
          <p:cNvSpPr/>
          <p:nvPr/>
        </p:nvSpPr>
        <p:spPr>
          <a:xfrm>
            <a:off x="190499" y="10125795"/>
            <a:ext cx="19354801" cy="8176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ko-KR" altLang="en-US" sz="30900" dirty="0" smtClean="0">
                <a:latin typeface="a옛날사진관1" panose="02020600000000000000" pitchFamily="18" charset="-127"/>
                <a:ea typeface="a옛날사진관1" panose="02020600000000000000" pitchFamily="18" charset="-127"/>
              </a:rPr>
              <a:t>스크린쿼터</a:t>
            </a:r>
            <a:endParaRPr lang="en-US" altLang="ko-KR" sz="30900" dirty="0" smtClean="0">
              <a:latin typeface="a옛날사진관1" panose="02020600000000000000" pitchFamily="18" charset="-127"/>
              <a:ea typeface="a옛날사진관1" panose="02020600000000000000" pitchFamily="18" charset="-127"/>
            </a:endParaRPr>
          </a:p>
          <a:p>
            <a:pPr>
              <a:lnSpc>
                <a:spcPct val="85000"/>
              </a:lnSpc>
            </a:pPr>
            <a:r>
              <a:rPr lang="ko-KR" altLang="en-US" sz="30900" dirty="0" err="1" smtClean="0">
                <a:latin typeface="a옛날사진관3" panose="02020600000000000000" pitchFamily="18" charset="-127"/>
                <a:ea typeface="a옛날사진관3" panose="02020600000000000000" pitchFamily="18" charset="-127"/>
              </a:rPr>
              <a:t>영상제</a:t>
            </a:r>
            <a:endParaRPr lang="ko-KR" altLang="en-US" sz="30900" dirty="0">
              <a:latin typeface="a옛날사진관3" panose="02020600000000000000" pitchFamily="18" charset="-127"/>
              <a:ea typeface="a옛날사진관3" panose="02020600000000000000" pitchFamily="18" charset="-127"/>
            </a:endParaRPr>
          </a:p>
        </p:txBody>
      </p:sp>
      <p:grpSp>
        <p:nvGrpSpPr>
          <p:cNvPr id="17" name="그룹 16"/>
          <p:cNvGrpSpPr>
            <a:grpSpLocks noChangeAspect="1"/>
          </p:cNvGrpSpPr>
          <p:nvPr/>
        </p:nvGrpSpPr>
        <p:grpSpPr>
          <a:xfrm rot="3576536">
            <a:off x="9465239" y="11393476"/>
            <a:ext cx="3931517" cy="37418006"/>
            <a:chOff x="20368259" y="-773722"/>
            <a:chExt cx="3931517" cy="37418006"/>
          </a:xfrm>
        </p:grpSpPr>
        <p:pic>
          <p:nvPicPr>
            <p:cNvPr id="18" name="Picture 6" descr="http://orig05.deviantart.net/873f/f/2009/258/0/d/film_strip_png_by_volframia20.png"/>
            <p:cNvPicPr>
              <a:picLocks noChangeAspect="1" noChangeArrowheads="1"/>
            </p:cNvPicPr>
            <p:nvPr/>
          </p:nvPicPr>
          <p:blipFill>
            <a:blip r:embed="rId2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0368259" y="-773722"/>
              <a:ext cx="3931517" cy="189419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6" descr="http://orig05.deviantart.net/873f/f/2009/258/0/d/film_strip_png_by_volframia20.png"/>
            <p:cNvPicPr>
              <a:picLocks noChangeAspect="1" noChangeArrowheads="1"/>
            </p:cNvPicPr>
            <p:nvPr/>
          </p:nvPicPr>
          <p:blipFill>
            <a:blip r:embed="rId2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0368259" y="17702325"/>
              <a:ext cx="3931517" cy="189419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그림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76820" y="-706437"/>
            <a:ext cx="3933825" cy="37414200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268662" y="-15452105"/>
            <a:ext cx="3933825" cy="3741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617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413238" y="7963724"/>
            <a:ext cx="14361624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0000" dirty="0" smtClean="0">
                <a:latin typeface="a옛날사진관1" panose="02020600000000000000" pitchFamily="18" charset="-127"/>
                <a:ea typeface="a옛날사진관1" panose="02020600000000000000" pitchFamily="18" charset="-127"/>
              </a:rPr>
              <a:t>건국대학교 경영대 동아리</a:t>
            </a:r>
            <a:endParaRPr lang="ko-KR" altLang="en-US" sz="10000" dirty="0"/>
          </a:p>
        </p:txBody>
      </p:sp>
      <p:sp>
        <p:nvSpPr>
          <p:cNvPr id="15" name="직사각형 14"/>
          <p:cNvSpPr/>
          <p:nvPr/>
        </p:nvSpPr>
        <p:spPr>
          <a:xfrm>
            <a:off x="190499" y="10125795"/>
            <a:ext cx="19354801" cy="8176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ko-KR" altLang="en-US" sz="30900" dirty="0" smtClean="0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옛날사진관2" panose="02020600000000000000" pitchFamily="18" charset="-127"/>
                <a:ea typeface="a옛날사진관2" panose="02020600000000000000" pitchFamily="18" charset="-127"/>
              </a:rPr>
              <a:t>스크린쿼터</a:t>
            </a:r>
            <a:endParaRPr lang="en-US" altLang="ko-KR" sz="30900" dirty="0" smtClean="0"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a옛날사진관2" panose="02020600000000000000" pitchFamily="18" charset="-127"/>
              <a:ea typeface="a옛날사진관2" panose="02020600000000000000" pitchFamily="18" charset="-127"/>
            </a:endParaRPr>
          </a:p>
          <a:p>
            <a:pPr>
              <a:lnSpc>
                <a:spcPct val="85000"/>
              </a:lnSpc>
            </a:pPr>
            <a:r>
              <a:rPr lang="ko-KR" altLang="en-US" sz="30900" dirty="0" err="1" smtClean="0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옛날사진관4" panose="02020600000000000000" pitchFamily="18" charset="-127"/>
                <a:ea typeface="a옛날사진관4" panose="02020600000000000000" pitchFamily="18" charset="-127"/>
              </a:rPr>
              <a:t>영상제</a:t>
            </a:r>
            <a:endParaRPr lang="ko-KR" altLang="en-US" sz="30900" dirty="0"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a옛날사진관4" panose="02020600000000000000" pitchFamily="18" charset="-127"/>
              <a:ea typeface="a옛날사진관4" panose="02020600000000000000" pitchFamily="18" charset="-127"/>
            </a:endParaRPr>
          </a:p>
        </p:txBody>
      </p:sp>
      <p:grpSp>
        <p:nvGrpSpPr>
          <p:cNvPr id="17" name="그룹 16"/>
          <p:cNvGrpSpPr>
            <a:grpSpLocks noChangeAspect="1"/>
          </p:cNvGrpSpPr>
          <p:nvPr/>
        </p:nvGrpSpPr>
        <p:grpSpPr>
          <a:xfrm rot="3576536">
            <a:off x="9465239" y="11393476"/>
            <a:ext cx="3931517" cy="37418006"/>
            <a:chOff x="20368259" y="-773722"/>
            <a:chExt cx="3931517" cy="37418006"/>
          </a:xfrm>
        </p:grpSpPr>
        <p:pic>
          <p:nvPicPr>
            <p:cNvPr id="18" name="Picture 6" descr="http://orig05.deviantart.net/873f/f/2009/258/0/d/film_strip_png_by_volframia20.png"/>
            <p:cNvPicPr>
              <a:picLocks noChangeAspect="1" noChangeArrowheads="1"/>
            </p:cNvPicPr>
            <p:nvPr/>
          </p:nvPicPr>
          <p:blipFill>
            <a:blip r:embed="rId4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0368259" y="-773722"/>
              <a:ext cx="3931517" cy="189419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6" descr="http://orig05.deviantart.net/873f/f/2009/258/0/d/film_strip_png_by_volframia20.png"/>
            <p:cNvPicPr>
              <a:picLocks noChangeAspect="1" noChangeArrowheads="1"/>
            </p:cNvPicPr>
            <p:nvPr/>
          </p:nvPicPr>
          <p:blipFill>
            <a:blip r:embed="rId4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0368259" y="17702325"/>
              <a:ext cx="3931517" cy="189419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그림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76820" y="-706437"/>
            <a:ext cx="3933825" cy="37414200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268662" y="-15452105"/>
            <a:ext cx="3933825" cy="37414200"/>
          </a:xfrm>
          <a:prstGeom prst="rect">
            <a:avLst/>
          </a:prstGeom>
        </p:spPr>
      </p:pic>
      <p:sp>
        <p:nvSpPr>
          <p:cNvPr id="13" name="직사각형 12"/>
          <p:cNvSpPr/>
          <p:nvPr/>
        </p:nvSpPr>
        <p:spPr>
          <a:xfrm>
            <a:off x="413238" y="18827659"/>
            <a:ext cx="11017760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0000" dirty="0" smtClean="0">
                <a:latin typeface="a옛날사진관1" panose="02020600000000000000" pitchFamily="18" charset="-127"/>
                <a:ea typeface="a옛날사진관1" panose="02020600000000000000" pitchFamily="18" charset="-127"/>
              </a:rPr>
              <a:t>2015.11.27. 6PM</a:t>
            </a:r>
            <a:endParaRPr lang="ko-KR" altLang="en-US" sz="10000" dirty="0"/>
          </a:p>
        </p:txBody>
      </p:sp>
      <p:sp>
        <p:nvSpPr>
          <p:cNvPr id="16" name="직사각형 15"/>
          <p:cNvSpPr/>
          <p:nvPr/>
        </p:nvSpPr>
        <p:spPr>
          <a:xfrm>
            <a:off x="413238" y="20601750"/>
            <a:ext cx="7874271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0000" dirty="0" smtClean="0">
                <a:latin typeface="a옛날사진관1" panose="02020600000000000000" pitchFamily="18" charset="-127"/>
                <a:ea typeface="a옛날사진관1" panose="02020600000000000000" pitchFamily="18" charset="-127"/>
              </a:rPr>
              <a:t>경영대 </a:t>
            </a:r>
            <a:r>
              <a:rPr lang="en-US" altLang="ko-KR" sz="10000" dirty="0" smtClean="0">
                <a:latin typeface="a옛날사진관1" panose="02020600000000000000" pitchFamily="18" charset="-127"/>
                <a:ea typeface="a옛날사진관1" panose="02020600000000000000" pitchFamily="18" charset="-127"/>
              </a:rPr>
              <a:t>202</a:t>
            </a:r>
            <a:r>
              <a:rPr lang="ko-KR" altLang="en-US" sz="10000" dirty="0" smtClean="0">
                <a:latin typeface="a옛날사진관1" panose="02020600000000000000" pitchFamily="18" charset="-127"/>
                <a:ea typeface="a옛날사진관1" panose="02020600000000000000" pitchFamily="18" charset="-127"/>
              </a:rPr>
              <a:t>호</a:t>
            </a:r>
            <a:endParaRPr lang="ko-KR" altLang="en-US" sz="10000" dirty="0"/>
          </a:p>
        </p:txBody>
      </p:sp>
    </p:spTree>
    <p:extLst>
      <p:ext uri="{BB962C8B-B14F-4D97-AF65-F5344CB8AC3E}">
        <p14:creationId xmlns:p14="http://schemas.microsoft.com/office/powerpoint/2010/main" val="1855558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</TotalTime>
  <Words>22</Words>
  <Application>Microsoft Office PowerPoint</Application>
  <PresentationFormat>사용자 지정</PresentationFormat>
  <Paragraphs>10</Paragraphs>
  <Slides>2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</vt:i4>
      </vt:variant>
    </vt:vector>
  </HeadingPairs>
  <TitlesOfParts>
    <vt:vector size="11" baseType="lpstr">
      <vt:lpstr>a옛날사진관1</vt:lpstr>
      <vt:lpstr>a옛날사진관2</vt:lpstr>
      <vt:lpstr>a옛날사진관3</vt:lpstr>
      <vt:lpstr>a옛날사진관4</vt:lpstr>
      <vt:lpstr>맑은 고딕</vt:lpstr>
      <vt:lpstr>Arial</vt:lpstr>
      <vt:lpstr>Calibri</vt:lpstr>
      <vt:lpstr>Calibri Light</vt:lpstr>
      <vt:lpstr>Office 테마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max s</dc:creator>
  <cp:lastModifiedBy>max s</cp:lastModifiedBy>
  <cp:revision>27</cp:revision>
  <dcterms:created xsi:type="dcterms:W3CDTF">2015-11-04T08:04:20Z</dcterms:created>
  <dcterms:modified xsi:type="dcterms:W3CDTF">2016-01-08T06:54:41Z</dcterms:modified>
</cp:coreProperties>
</file>