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21383625" cy="30275213"/>
  <p:notesSz cx="6858000" cy="9144000"/>
  <p:defaultTextStyle>
    <a:defPPr>
      <a:defRPr lang="ko-KR"/>
    </a:defPPr>
    <a:lvl1pPr marL="0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67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35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02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870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376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05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772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7400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  <a:srgbClr val="00CC5C"/>
    <a:srgbClr val="FF6699"/>
    <a:srgbClr val="FF3399"/>
    <a:srgbClr val="FF66FF"/>
    <a:srgbClr val="FF5050"/>
    <a:srgbClr val="CC00FF"/>
    <a:srgbClr val="FF9DA0"/>
    <a:srgbClr val="0D97FF"/>
    <a:srgbClr val="47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2256" y="72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6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2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5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48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7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2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4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80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4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17-06-23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2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0176" y="-1856653"/>
            <a:ext cx="8351520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3BCC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rgbClr val="3BCC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535" y="-1856653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O</a:t>
            </a:r>
            <a:endParaRPr lang="ko-KR" altLang="en-US" sz="72600" spc="2800" dirty="0">
              <a:ln w="76200">
                <a:solidFill>
                  <a:schemeClr val="accent5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1382" y="5497378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726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8645" y="12851409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72600" spc="2800" dirty="0"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9" y="2020543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726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1382" y="20205439"/>
            <a:ext cx="11752579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87D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72600" spc="2800" dirty="0">
              <a:ln w="76200">
                <a:solidFill>
                  <a:srgbClr val="0087D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0352" y="1285140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FF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rgbClr val="00FF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874240" y="3928058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36914" y="11259229"/>
            <a:ext cx="11851686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874240" y="18468269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478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45907" y="5260867"/>
            <a:ext cx="32075437" cy="2138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0176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6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874240" y="420941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G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D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95026" y="11397197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I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874240" y="18562053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559347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510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15088" y="6415086"/>
            <a:ext cx="34213799" cy="2138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424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8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874240" y="420941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95026" y="25910322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95026" y="1113836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308065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874240" y="18697519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694813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08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3499" y="3834431"/>
            <a:ext cx="30344110" cy="2253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06" y="374766"/>
            <a:ext cx="1517678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300" spc="2800" dirty="0" smtClean="0">
                <a:ln w="5715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LETS</a:t>
            </a:r>
            <a:endParaRPr lang="ko-KR" altLang="en-US" sz="40300" spc="2800" dirty="0">
              <a:ln w="5715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Y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P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95026" y="11135941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874240" y="18562053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559347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2" name="직사각형 1"/>
          <p:cNvSpPr/>
          <p:nvPr/>
        </p:nvSpPr>
        <p:spPr>
          <a:xfrm rot="2150262">
            <a:off x="10093102" y="304737"/>
            <a:ext cx="199285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800" spc="2800" dirty="0" smtClean="0">
                <a:ln w="28575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000" dirty="0">
              <a:ln w="285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49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176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66FF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rgbClr val="66FF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6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00CC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rgbClr val="00CC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874240" y="4209410"/>
            <a:ext cx="5193574" cy="524581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99CC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99FF33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rgbClr val="99FF33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00CC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G</a:t>
            </a:r>
            <a:endParaRPr lang="ko-KR" altLang="en-US" sz="69500" spc="2800" dirty="0">
              <a:ln w="76200">
                <a:solidFill>
                  <a:srgbClr val="00CC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99CC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33CC33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33CC33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66FF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D</a:t>
            </a:r>
            <a:endParaRPr lang="ko-KR" altLang="en-US" sz="69500" spc="2800" dirty="0">
              <a:ln w="76200">
                <a:solidFill>
                  <a:srgbClr val="66FF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95026" y="11397197"/>
            <a:ext cx="5193574" cy="524581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99CC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92D05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I</a:t>
            </a:r>
            <a:endParaRPr lang="ko-KR" altLang="en-US" sz="69500" spc="2800" dirty="0">
              <a:ln w="76200">
                <a:solidFill>
                  <a:srgbClr val="92D050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874240" y="18562053"/>
            <a:ext cx="5193574" cy="524581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99CC00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559347"/>
            <a:ext cx="5193574" cy="524581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99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85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24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3BCC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9500" spc="2800" dirty="0">
              <a:ln w="76200">
                <a:solidFill>
                  <a:srgbClr val="3BCC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8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accent5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874240" y="4209410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87D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rgbClr val="0087D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95026" y="25910322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FF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00FF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95026" y="11138360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308065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874240" y="18697519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694813"/>
            <a:ext cx="5193574" cy="524581"/>
          </a:xfrm>
          <a:prstGeom prst="rect">
            <a:avLst/>
          </a:prstGeom>
          <a:noFill/>
          <a:ln w="76200"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00AFE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23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06" y="374766"/>
            <a:ext cx="1517678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300" spc="2800" dirty="0" smtClean="0">
                <a:ln w="57150">
                  <a:solidFill>
                    <a:srgbClr val="FF7C8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LET</a:t>
            </a:r>
            <a:r>
              <a:rPr lang="en-US" altLang="ko-KR" sz="40300" spc="2800" dirty="0" smtClean="0">
                <a:ln w="57150">
                  <a:solidFill>
                    <a:srgbClr val="FF99CC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S</a:t>
            </a:r>
            <a:endParaRPr lang="ko-KR" altLang="en-US" sz="40300" spc="2800" dirty="0">
              <a:ln w="57150">
                <a:solidFill>
                  <a:srgbClr val="FF99CC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7C8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69500" spc="2800" dirty="0">
              <a:ln w="76200">
                <a:solidFill>
                  <a:srgbClr val="FF7C80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66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Y</a:t>
            </a:r>
            <a:endParaRPr lang="ko-KR" altLang="en-US" sz="69500" spc="2800" dirty="0">
              <a:ln w="76200">
                <a:solidFill>
                  <a:srgbClr val="FF66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66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P</a:t>
            </a:r>
            <a:endParaRPr lang="ko-KR" altLang="en-US" sz="69500" spc="2800" dirty="0">
              <a:ln w="76200">
                <a:solidFill>
                  <a:srgbClr val="FF66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FFCC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FFCC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95026" y="11135941"/>
            <a:ext cx="5193574" cy="524581"/>
          </a:xfrm>
          <a:prstGeom prst="rect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FF66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rgbClr val="FF66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874240" y="18562053"/>
            <a:ext cx="5193574" cy="524581"/>
          </a:xfrm>
          <a:prstGeom prst="rect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39037" y="18559347"/>
            <a:ext cx="5193574" cy="524581"/>
          </a:xfrm>
          <a:prstGeom prst="rect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rgbClr val="FFCCCC"/>
                </a:solidFill>
              </a:ln>
            </a:endParaRPr>
          </a:p>
        </p:txBody>
      </p:sp>
      <p:sp>
        <p:nvSpPr>
          <p:cNvPr id="2" name="직사각형 1"/>
          <p:cNvSpPr/>
          <p:nvPr/>
        </p:nvSpPr>
        <p:spPr>
          <a:xfrm rot="2150262">
            <a:off x="10093102" y="304737"/>
            <a:ext cx="199285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800" spc="2800" dirty="0" smtClean="0">
                <a:ln w="285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000" dirty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908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0176" y="-1856653"/>
            <a:ext cx="8351520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3BCC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rgbClr val="3BCC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535" y="-1856653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O</a:t>
            </a:r>
            <a:endParaRPr lang="ko-KR" altLang="en-US" sz="72600" spc="2800" dirty="0">
              <a:ln w="76200">
                <a:solidFill>
                  <a:schemeClr val="accent5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1382" y="5497378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726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8645" y="12851409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72600" spc="2800" dirty="0"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9" y="2020543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726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1382" y="20205439"/>
            <a:ext cx="11752579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87D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72600" spc="2800" dirty="0">
              <a:ln w="76200">
                <a:solidFill>
                  <a:srgbClr val="0087D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0352" y="1285140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rgbClr val="00FF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rgbClr val="00FF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85358" y="2948071"/>
            <a:ext cx="7686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n w="28575">
                  <a:noFill/>
                </a:ln>
                <a:solidFill>
                  <a:srgbClr val="37CBFF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제</a:t>
            </a:r>
            <a:r>
              <a:rPr lang="en-US" altLang="ko-KR" sz="13800" dirty="0" smtClean="0">
                <a:ln w="28575">
                  <a:noFill/>
                </a:ln>
                <a:solidFill>
                  <a:srgbClr val="0091FE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1</a:t>
            </a:r>
            <a:r>
              <a:rPr lang="ko-KR" altLang="en-US" sz="9600" dirty="0" smtClean="0">
                <a:ln w="28575">
                  <a:noFill/>
                </a:ln>
                <a:solidFill>
                  <a:srgbClr val="37CBFF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회</a:t>
            </a:r>
            <a:endParaRPr lang="ko-KR" altLang="en-US" sz="9600" dirty="0">
              <a:ln w="28575">
                <a:noFill/>
              </a:ln>
              <a:solidFill>
                <a:srgbClr val="37CBFF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10762498"/>
            <a:ext cx="1415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n w="28575">
                  <a:noFill/>
                </a:ln>
                <a:solidFill>
                  <a:srgbClr val="00B0F0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쭈글쭈글 탱탱 음악회</a:t>
            </a:r>
            <a:endParaRPr lang="ko-KR" altLang="en-US" sz="9600" dirty="0">
              <a:ln w="28575">
                <a:noFill/>
              </a:ln>
              <a:solidFill>
                <a:srgbClr val="00B0F0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7232" y="18097622"/>
            <a:ext cx="8431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spc="-300" dirty="0" smtClean="0">
                <a:ln w="28575">
                  <a:noFill/>
                </a:ln>
                <a:solidFill>
                  <a:schemeClr val="accent1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거기구청</a:t>
            </a:r>
            <a:r>
              <a:rPr lang="ko-KR" altLang="en-US" sz="8800" spc="-300" dirty="0" smtClean="0">
                <a:ln w="28575">
                  <a:noFill/>
                </a:ln>
                <a:solidFill>
                  <a:srgbClr val="37CBFF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강당</a:t>
            </a:r>
            <a:endParaRPr lang="ko-KR" altLang="en-US" sz="8800" spc="-300" dirty="0">
              <a:ln w="28575">
                <a:noFill/>
              </a:ln>
              <a:solidFill>
                <a:srgbClr val="37CBFF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7388" y="24941536"/>
            <a:ext cx="573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n w="28575">
                  <a:noFill/>
                </a:ln>
                <a:solidFill>
                  <a:srgbClr val="37CBFF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문의</a:t>
            </a:r>
            <a:r>
              <a:rPr lang="en-US" altLang="ko-KR" sz="4000" dirty="0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(</a:t>
            </a:r>
            <a:r>
              <a:rPr lang="ko-KR" altLang="en-US" sz="4000" dirty="0" err="1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전확</a:t>
            </a:r>
            <a:r>
              <a:rPr lang="ko-KR" altLang="en-US" sz="4000" dirty="0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 </a:t>
            </a:r>
            <a:r>
              <a:rPr lang="en-US" altLang="ko-KR" sz="4000" dirty="0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or </a:t>
            </a:r>
            <a:r>
              <a:rPr lang="ko-KR" altLang="en-US" sz="4000" dirty="0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문자</a:t>
            </a:r>
            <a:r>
              <a:rPr lang="en-US" altLang="ko-KR" sz="4000" dirty="0" smtClean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)</a:t>
            </a:r>
            <a:endParaRPr lang="en-US" altLang="ko-KR" sz="6000" dirty="0">
              <a:ln w="28575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  <a:p>
            <a:r>
              <a:rPr lang="en-US" altLang="ko-KR" sz="4800" dirty="0" smtClean="0">
                <a:ln w="28575">
                  <a:noFill/>
                </a:ln>
                <a:solidFill>
                  <a:srgbClr val="00B0F0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010 0000 0000</a:t>
            </a:r>
            <a:endParaRPr lang="ko-KR" altLang="en-US" sz="4800" dirty="0">
              <a:ln w="28575">
                <a:noFill/>
              </a:ln>
              <a:solidFill>
                <a:srgbClr val="00B0F0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8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176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66FF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rgbClr val="66FF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6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00CC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rgbClr val="00CC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99FF33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rgbClr val="99FF33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00CC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G</a:t>
            </a:r>
            <a:endParaRPr lang="ko-KR" altLang="en-US" sz="69500" spc="2800" dirty="0">
              <a:ln w="76200">
                <a:solidFill>
                  <a:srgbClr val="00CC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33CC33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33CC33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66FF66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D</a:t>
            </a:r>
            <a:endParaRPr lang="ko-KR" altLang="en-US" sz="69500" spc="2800" dirty="0">
              <a:ln w="76200">
                <a:solidFill>
                  <a:srgbClr val="66FF66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92D05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I</a:t>
            </a:r>
            <a:endParaRPr lang="ko-KR" altLang="en-US" sz="69500" spc="2800" dirty="0">
              <a:ln w="76200">
                <a:solidFill>
                  <a:srgbClr val="92D050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0978" y="3309673"/>
            <a:ext cx="84313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 err="1" smtClean="0">
                <a:ln w="28575">
                  <a:noFill/>
                </a:ln>
                <a:solidFill>
                  <a:srgbClr val="33CC33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책</a:t>
            </a:r>
            <a:r>
              <a:rPr lang="ko-KR" altLang="en-US" sz="9600" dirty="0" err="1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을</a:t>
            </a:r>
            <a:r>
              <a:rPr lang="ko-KR" altLang="en-US" sz="10800" dirty="0" err="1" smtClean="0">
                <a:ln w="28575">
                  <a:noFill/>
                </a:ln>
                <a:solidFill>
                  <a:srgbClr val="00FF00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읽</a:t>
            </a:r>
            <a:r>
              <a:rPr lang="ko-KR" altLang="en-US" sz="9600" dirty="0" err="1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으면</a:t>
            </a:r>
            <a:endParaRPr lang="ko-KR" altLang="en-US" sz="9600" dirty="0">
              <a:ln w="28575">
                <a:noFill/>
              </a:ln>
              <a:solidFill>
                <a:srgbClr val="B4FF69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884" y="10762498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err="1" smtClean="0">
                <a:ln w="28575">
                  <a:noFill/>
                </a:ln>
                <a:solidFill>
                  <a:srgbClr val="00CC5C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성질</a:t>
            </a:r>
            <a:r>
              <a:rPr lang="ko-KR" altLang="en-US" sz="9600" dirty="0" err="1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이죽어</a:t>
            </a:r>
            <a:endParaRPr lang="ko-KR" altLang="en-US" sz="9600" dirty="0">
              <a:ln w="28575">
                <a:noFill/>
              </a:ln>
              <a:solidFill>
                <a:srgbClr val="B4FF69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854" y="17991227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n w="28575">
                  <a:noFill/>
                </a:ln>
                <a:solidFill>
                  <a:srgbClr val="66FF66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`17.6.30</a:t>
            </a:r>
            <a:endParaRPr lang="ko-KR" altLang="en-US" sz="9600" dirty="0">
              <a:ln w="28575">
                <a:noFill/>
              </a:ln>
              <a:solidFill>
                <a:srgbClr val="B4FF69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40978" y="17986786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n w="28575">
                  <a:noFill/>
                </a:ln>
                <a:solidFill>
                  <a:srgbClr val="33CC33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북</a:t>
            </a:r>
            <a:r>
              <a:rPr lang="ko-KR" altLang="en-US" sz="9600" dirty="0" smtClean="0">
                <a:ln w="28575">
                  <a:noFill/>
                </a:ln>
                <a:solidFill>
                  <a:srgbClr val="00FF9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카페</a:t>
            </a:r>
            <a:r>
              <a:rPr lang="ko-KR" altLang="en-US" sz="96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에서</a:t>
            </a:r>
            <a:endParaRPr lang="ko-KR" altLang="en-US" sz="9600" dirty="0">
              <a:ln w="28575">
                <a:noFill/>
              </a:ln>
              <a:solidFill>
                <a:srgbClr val="B4FF69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7388" y="24941536"/>
            <a:ext cx="573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문의</a:t>
            </a:r>
            <a:r>
              <a:rPr lang="en-US" altLang="ko-KR" sz="4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(</a:t>
            </a:r>
            <a:r>
              <a:rPr lang="ko-KR" altLang="en-US" sz="4000" dirty="0" err="1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전확</a:t>
            </a:r>
            <a:r>
              <a:rPr lang="ko-KR" altLang="en-US" sz="4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 </a:t>
            </a:r>
            <a:r>
              <a:rPr lang="en-US" altLang="ko-KR" sz="4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or </a:t>
            </a:r>
            <a:r>
              <a:rPr lang="ko-KR" altLang="en-US" sz="4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문자</a:t>
            </a:r>
            <a:r>
              <a:rPr lang="en-US" altLang="ko-KR" sz="4000" dirty="0" smtClean="0">
                <a:ln w="28575">
                  <a:noFill/>
                </a:ln>
                <a:solidFill>
                  <a:srgbClr val="B4FF69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)</a:t>
            </a:r>
            <a:endParaRPr lang="en-US" altLang="ko-KR" sz="6000" dirty="0">
              <a:ln w="28575">
                <a:noFill/>
              </a:ln>
              <a:solidFill>
                <a:srgbClr val="B4FF69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  <a:p>
            <a:r>
              <a:rPr lang="en-US" altLang="ko-KR" sz="4800" dirty="0" smtClean="0">
                <a:ln w="28575">
                  <a:noFill/>
                </a:ln>
                <a:solidFill>
                  <a:srgbClr val="66FF66"/>
                </a:solidFill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010 0000 0000</a:t>
            </a:r>
            <a:endParaRPr lang="ko-KR" altLang="en-US" sz="4800" dirty="0">
              <a:ln w="28575">
                <a:noFill/>
              </a:ln>
              <a:solidFill>
                <a:srgbClr val="66FF66"/>
              </a:solidFill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07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24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3BCC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9500" spc="2800" dirty="0">
              <a:ln w="76200">
                <a:solidFill>
                  <a:srgbClr val="3BCC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812" y="-1575301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chemeClr val="accent5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4086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87D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69500" spc="2800" dirty="0">
              <a:ln w="76200">
                <a:solidFill>
                  <a:srgbClr val="0087D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AFE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69500" spc="2800" dirty="0">
              <a:ln w="76200">
                <a:solidFill>
                  <a:srgbClr val="00AFE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75267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00FF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00FF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308065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69500" spc="2800" dirty="0"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0978" y="3446833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July </a:t>
            </a:r>
            <a:r>
              <a:rPr lang="en-US" altLang="ko-KR" sz="7200" dirty="0" smtClean="0">
                <a:ln w="28575">
                  <a:noFill/>
                </a:ln>
                <a:solidFill>
                  <a:srgbClr val="0070C0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28 - 30</a:t>
            </a:r>
            <a:endParaRPr lang="ko-KR" altLang="en-US" sz="9600" dirty="0">
              <a:ln w="28575">
                <a:noFill/>
              </a:ln>
              <a:solidFill>
                <a:srgbClr val="0070C0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884" y="10762498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n w="28575">
                  <a:noFill/>
                </a:ln>
                <a:solidFill>
                  <a:srgbClr val="0070C0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제주도</a:t>
            </a:r>
            <a:r>
              <a:rPr lang="ko-KR" altLang="en-US" sz="9600" dirty="0" smtClean="0">
                <a:ln w="28575">
                  <a:noFill/>
                </a:ln>
                <a:solidFill>
                  <a:srgbClr val="47B0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로 </a:t>
            </a:r>
            <a:r>
              <a:rPr lang="en-US" altLang="ko-KR" sz="9600" dirty="0" smtClean="0">
                <a:ln w="28575">
                  <a:noFill/>
                </a:ln>
                <a:solidFill>
                  <a:srgbClr val="47B0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~</a:t>
            </a:r>
            <a:endParaRPr lang="ko-KR" altLang="en-US" sz="9600" dirty="0">
              <a:ln w="28575">
                <a:noFill/>
              </a:ln>
              <a:solidFill>
                <a:srgbClr val="47B0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854" y="17991227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회비 </a:t>
            </a:r>
            <a:r>
              <a:rPr lang="en-US" altLang="ko-KR" sz="9600" dirty="0" smtClean="0">
                <a:ln w="28575">
                  <a:noFill/>
                </a:ln>
                <a:solidFill>
                  <a:srgbClr val="0D97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30</a:t>
            </a:r>
            <a:r>
              <a:rPr lang="ko-KR" altLang="en-US" sz="9600" dirty="0" smtClean="0">
                <a:ln w="28575">
                  <a:noFill/>
                </a:ln>
                <a:solidFill>
                  <a:srgbClr val="0D97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만</a:t>
            </a:r>
            <a:endParaRPr lang="ko-KR" altLang="en-US" sz="9600" dirty="0">
              <a:ln w="28575">
                <a:noFill/>
              </a:ln>
              <a:solidFill>
                <a:srgbClr val="0D97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40978" y="17986786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R</a:t>
            </a:r>
            <a:r>
              <a:rPr lang="ko-KR" altLang="en-US" sz="8000" dirty="0" smtClean="0">
                <a:ln w="28575">
                  <a:noFill/>
                </a:ln>
                <a:solidFill>
                  <a:srgbClr val="0D97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게스트하우스</a:t>
            </a:r>
            <a:endParaRPr lang="ko-KR" altLang="en-US" sz="8000" dirty="0">
              <a:ln w="28575">
                <a:noFill/>
              </a:ln>
              <a:solidFill>
                <a:srgbClr val="0D97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97388" y="24941536"/>
            <a:ext cx="573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n w="28575">
                  <a:noFill/>
                </a:ln>
                <a:solidFill>
                  <a:srgbClr val="0D97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문의</a:t>
            </a:r>
            <a:r>
              <a:rPr lang="en-US" altLang="ko-KR" sz="40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(</a:t>
            </a:r>
            <a:r>
              <a:rPr lang="ko-KR" altLang="en-US" sz="4000" dirty="0" err="1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전확</a:t>
            </a:r>
            <a:r>
              <a:rPr lang="ko-KR" altLang="en-US" sz="40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 </a:t>
            </a:r>
            <a:r>
              <a:rPr lang="en-US" altLang="ko-KR" sz="40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or </a:t>
            </a:r>
            <a:r>
              <a:rPr lang="ko-KR" altLang="en-US" sz="40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문자</a:t>
            </a:r>
            <a:r>
              <a:rPr lang="en-US" altLang="ko-KR" sz="4000" dirty="0" smtClean="0">
                <a:ln w="28575">
                  <a:noFill/>
                </a:ln>
                <a:solidFill>
                  <a:srgbClr val="37CB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)</a:t>
            </a:r>
            <a:endParaRPr lang="en-US" altLang="ko-KR" sz="6000" dirty="0">
              <a:ln w="28575">
                <a:noFill/>
              </a:ln>
              <a:solidFill>
                <a:srgbClr val="37CB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  <a:p>
            <a:r>
              <a:rPr lang="en-US" altLang="ko-KR" sz="4800" dirty="0" smtClean="0">
                <a:ln w="28575">
                  <a:noFill/>
                </a:ln>
                <a:solidFill>
                  <a:srgbClr val="0070C0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010 0000 0000</a:t>
            </a:r>
            <a:endParaRPr lang="ko-KR" altLang="en-US" sz="4800" dirty="0">
              <a:ln w="28575">
                <a:noFill/>
              </a:ln>
              <a:solidFill>
                <a:srgbClr val="0070C0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30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06" y="374766"/>
            <a:ext cx="1517678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300" spc="2800" dirty="0" smtClean="0">
                <a:ln w="57150">
                  <a:solidFill>
                    <a:srgbClr val="FF7C8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LET</a:t>
            </a:r>
            <a:r>
              <a:rPr lang="en-US" altLang="ko-KR" sz="40300" spc="2800" dirty="0" smtClean="0">
                <a:ln w="57150">
                  <a:solidFill>
                    <a:srgbClr val="FF99CC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S</a:t>
            </a:r>
            <a:endParaRPr lang="ko-KR" altLang="en-US" sz="40300" spc="2800" dirty="0">
              <a:ln w="57150">
                <a:solidFill>
                  <a:srgbClr val="FF99CC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0176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7C80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69500" spc="2800" dirty="0">
              <a:ln w="76200">
                <a:solidFill>
                  <a:srgbClr val="FF7C80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1735" y="20205439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66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Y</a:t>
            </a:r>
            <a:endParaRPr lang="ko-KR" altLang="en-US" sz="69500" spc="2800" dirty="0">
              <a:ln w="76200">
                <a:solidFill>
                  <a:srgbClr val="FF66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176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>
                <a:ln w="76200">
                  <a:solidFill>
                    <a:srgbClr val="FF66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P</a:t>
            </a:r>
            <a:endParaRPr lang="ko-KR" altLang="en-US" sz="69500" spc="2800" dirty="0">
              <a:ln w="76200">
                <a:solidFill>
                  <a:srgbClr val="FF66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1735" y="5684946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FFCC99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A</a:t>
            </a:r>
            <a:endParaRPr lang="ko-KR" altLang="en-US" sz="69500" spc="2800" dirty="0">
              <a:ln w="76200">
                <a:solidFill>
                  <a:srgbClr val="FFCC99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612" y="12945193"/>
            <a:ext cx="8352000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9500" spc="2800" dirty="0" smtClean="0">
                <a:ln w="76200">
                  <a:solidFill>
                    <a:srgbClr val="FF66FF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69500" spc="2800" dirty="0">
              <a:ln w="76200">
                <a:solidFill>
                  <a:srgbClr val="FF66FF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 rot="2150262">
            <a:off x="10093102" y="304737"/>
            <a:ext cx="199285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800" spc="2800" dirty="0" smtClean="0">
                <a:ln w="285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v</a:t>
            </a:r>
            <a:endParaRPr lang="ko-KR" altLang="en-US" sz="6000" dirty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40978" y="3446833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n w="28575">
                  <a:noFill/>
                </a:ln>
                <a:solidFill>
                  <a:srgbClr val="FF66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`17.7.22</a:t>
            </a:r>
            <a:r>
              <a:rPr lang="en-US" altLang="ko-KR" sz="6000" dirty="0" smtClean="0">
                <a:ln w="28575">
                  <a:noFill/>
                </a:ln>
                <a:solidFill>
                  <a:srgbClr val="FF66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(sat)</a:t>
            </a:r>
            <a:endParaRPr lang="ko-KR" altLang="en-US" sz="6000" dirty="0">
              <a:ln w="28575">
                <a:noFill/>
              </a:ln>
              <a:solidFill>
                <a:srgbClr val="FF66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2884" y="10579618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n w="28575">
                  <a:noFill/>
                </a:ln>
                <a:solidFill>
                  <a:srgbClr val="FF33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초대</a:t>
            </a:r>
            <a:r>
              <a:rPr lang="ko-KR" altLang="en-US" sz="96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합니다</a:t>
            </a:r>
            <a:endParaRPr lang="ko-KR" altLang="en-US" sz="9600" dirty="0">
              <a:ln w="28575">
                <a:noFill/>
              </a:ln>
              <a:solidFill>
                <a:srgbClr val="FF66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9854" y="17991227"/>
            <a:ext cx="84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err="1" smtClean="0">
                <a:ln w="28575">
                  <a:noFill/>
                </a:ln>
                <a:solidFill>
                  <a:srgbClr val="FF66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파자마</a:t>
            </a:r>
            <a:r>
              <a:rPr lang="ko-KR" altLang="en-US" sz="9600" dirty="0" err="1" smtClean="0">
                <a:ln w="28575">
                  <a:noFill/>
                </a:ln>
                <a:solidFill>
                  <a:srgbClr val="FF33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파티</a:t>
            </a:r>
            <a:endParaRPr lang="ko-KR" altLang="en-US" sz="9600" dirty="0">
              <a:ln w="28575">
                <a:noFill/>
              </a:ln>
              <a:solidFill>
                <a:srgbClr val="FF3399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40978" y="17441089"/>
            <a:ext cx="84313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 smtClean="0">
                <a:ln w="28575">
                  <a:noFill/>
                </a:ln>
                <a:solidFill>
                  <a:srgbClr val="FF66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RARAR</a:t>
            </a:r>
          </a:p>
          <a:p>
            <a:pPr algn="ctr"/>
            <a:r>
              <a:rPr lang="ko-KR" altLang="en-US" sz="76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게스트하우스</a:t>
            </a:r>
            <a:endParaRPr lang="ko-KR" altLang="en-US" sz="7600" dirty="0">
              <a:ln w="28575">
                <a:noFill/>
              </a:ln>
              <a:solidFill>
                <a:srgbClr val="FF66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7388" y="24941536"/>
            <a:ext cx="573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n w="28575">
                  <a:noFill/>
                </a:ln>
                <a:solidFill>
                  <a:schemeClr val="accent2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문의</a:t>
            </a:r>
            <a:r>
              <a:rPr lang="en-US" altLang="ko-KR" sz="40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(</a:t>
            </a:r>
            <a:r>
              <a:rPr lang="ko-KR" altLang="en-US" sz="4000" dirty="0" err="1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전확</a:t>
            </a:r>
            <a:r>
              <a:rPr lang="ko-KR" altLang="en-US" sz="40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 </a:t>
            </a:r>
            <a:r>
              <a:rPr lang="en-US" altLang="ko-KR" sz="40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or </a:t>
            </a:r>
            <a:r>
              <a:rPr lang="ko-KR" altLang="en-US" sz="40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문자</a:t>
            </a:r>
            <a:r>
              <a:rPr lang="en-US" altLang="ko-KR" sz="4000" dirty="0" smtClean="0">
                <a:ln w="28575">
                  <a:noFill/>
                </a:ln>
                <a:solidFill>
                  <a:srgbClr val="FF66FF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)</a:t>
            </a:r>
            <a:endParaRPr lang="en-US" altLang="ko-KR" sz="6000" dirty="0">
              <a:ln w="28575">
                <a:noFill/>
              </a:ln>
              <a:solidFill>
                <a:srgbClr val="FF66FF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  <a:p>
            <a:r>
              <a:rPr lang="en-US" altLang="ko-KR" sz="4800" dirty="0" smtClean="0">
                <a:ln w="28575">
                  <a:noFill/>
                </a:ln>
                <a:solidFill>
                  <a:srgbClr val="FF3399"/>
                </a:solidFill>
                <a:latin typeface="코어 고딕 M 7 ExtraBold" panose="020B0803030302020204" pitchFamily="34" charset="-127"/>
                <a:ea typeface="코어 고딕 M 7 ExtraBold" panose="020B0803030302020204" pitchFamily="34" charset="-127"/>
              </a:rPr>
              <a:t>010 0000 0000</a:t>
            </a:r>
            <a:endParaRPr lang="ko-KR" altLang="en-US" sz="4800" dirty="0">
              <a:ln w="28575">
                <a:noFill/>
              </a:ln>
              <a:solidFill>
                <a:srgbClr val="FF3399"/>
              </a:solidFill>
              <a:latin typeface="코어 고딕 M 7 ExtraBold" panose="020B0803030302020204" pitchFamily="34" charset="-127"/>
              <a:ea typeface="코어 고딕 M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6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33074" y="3733461"/>
            <a:ext cx="30333431" cy="22750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40176" y="-1856653"/>
            <a:ext cx="8351520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535" y="-1856653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O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1382" y="5497378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N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8645" y="12851409"/>
            <a:ext cx="10728325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E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9" y="2020543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R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1382" y="20205439"/>
            <a:ext cx="11752579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T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0352" y="12851409"/>
            <a:ext cx="863187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600" spc="2800" dirty="0" smtClean="0">
                <a:ln w="76200">
                  <a:solidFill>
                    <a:schemeClr val="bg1"/>
                  </a:solidFill>
                </a:ln>
                <a:noFill/>
                <a:latin typeface="Argon (PERSONAL)" panose="00000500000000000000" pitchFamily="2" charset="0"/>
                <a:ea typeface="코어 고딕 M 7 ExtraBold" panose="020B0803030302020204" pitchFamily="34" charset="-127"/>
              </a:rPr>
              <a:t>C</a:t>
            </a:r>
            <a:endParaRPr lang="ko-KR" altLang="en-US" sz="72600" spc="2800" dirty="0">
              <a:ln w="76200">
                <a:solidFill>
                  <a:schemeClr val="bg1"/>
                </a:solidFill>
              </a:ln>
              <a:noFill/>
              <a:latin typeface="Argon (PERSONAL)" panose="00000500000000000000" pitchFamily="2" charset="0"/>
              <a:ea typeface="코어 고딕 M 7 ExtraBold" panose="020B0803030302020204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874240" y="3928058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36914" y="11259229"/>
            <a:ext cx="11851686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874240" y="18468269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95026" y="25837750"/>
            <a:ext cx="5193574" cy="524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47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150</Words>
  <Application>Microsoft Office PowerPoint</Application>
  <PresentationFormat>사용자 지정</PresentationFormat>
  <Paragraphs>108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맑은 고딕</vt:lpstr>
      <vt:lpstr>코어 고딕 M 7 ExtraBold</vt:lpstr>
      <vt:lpstr>타이포_쌍문동 스텐실</vt:lpstr>
      <vt:lpstr>Argon (PERSONAL)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131</cp:revision>
  <dcterms:created xsi:type="dcterms:W3CDTF">2015-11-04T08:04:20Z</dcterms:created>
  <dcterms:modified xsi:type="dcterms:W3CDTF">2017-06-23T06:24:00Z</dcterms:modified>
</cp:coreProperties>
</file>