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3" r:id="rId2"/>
    <p:sldId id="264" r:id="rId3"/>
  </p:sldIdLst>
  <p:sldSz cx="21383625" cy="30275213"/>
  <p:notesSz cx="6858000" cy="9144000"/>
  <p:defaultTextStyle>
    <a:defPPr>
      <a:defRPr lang="ko-KR"/>
    </a:defPPr>
    <a:lvl1pPr marL="0" algn="l" defTabSz="2479351" rtl="0" eaLnBrk="1" latinLnBrk="1" hangingPunct="1">
      <a:defRPr sz="4881" kern="1200">
        <a:solidFill>
          <a:schemeClr val="tx1"/>
        </a:solidFill>
        <a:latin typeface="+mn-lt"/>
        <a:ea typeface="+mn-ea"/>
        <a:cs typeface="+mn-cs"/>
      </a:defRPr>
    </a:lvl1pPr>
    <a:lvl2pPr marL="1239675" algn="l" defTabSz="2479351" rtl="0" eaLnBrk="1" latinLnBrk="1" hangingPunct="1">
      <a:defRPr sz="4881" kern="1200">
        <a:solidFill>
          <a:schemeClr val="tx1"/>
        </a:solidFill>
        <a:latin typeface="+mn-lt"/>
        <a:ea typeface="+mn-ea"/>
        <a:cs typeface="+mn-cs"/>
      </a:defRPr>
    </a:lvl2pPr>
    <a:lvl3pPr marL="2479351" algn="l" defTabSz="2479351" rtl="0" eaLnBrk="1" latinLnBrk="1" hangingPunct="1">
      <a:defRPr sz="4881" kern="1200">
        <a:solidFill>
          <a:schemeClr val="tx1"/>
        </a:solidFill>
        <a:latin typeface="+mn-lt"/>
        <a:ea typeface="+mn-ea"/>
        <a:cs typeface="+mn-cs"/>
      </a:defRPr>
    </a:lvl3pPr>
    <a:lvl4pPr marL="3719025" algn="l" defTabSz="2479351" rtl="0" eaLnBrk="1" latinLnBrk="1" hangingPunct="1">
      <a:defRPr sz="4881" kern="1200">
        <a:solidFill>
          <a:schemeClr val="tx1"/>
        </a:solidFill>
        <a:latin typeface="+mn-lt"/>
        <a:ea typeface="+mn-ea"/>
        <a:cs typeface="+mn-cs"/>
      </a:defRPr>
    </a:lvl4pPr>
    <a:lvl5pPr marL="4958701" algn="l" defTabSz="2479351" rtl="0" eaLnBrk="1" latinLnBrk="1" hangingPunct="1">
      <a:defRPr sz="4881" kern="1200">
        <a:solidFill>
          <a:schemeClr val="tx1"/>
        </a:solidFill>
        <a:latin typeface="+mn-lt"/>
        <a:ea typeface="+mn-ea"/>
        <a:cs typeface="+mn-cs"/>
      </a:defRPr>
    </a:lvl5pPr>
    <a:lvl6pPr marL="6198376" algn="l" defTabSz="2479351" rtl="0" eaLnBrk="1" latinLnBrk="1" hangingPunct="1">
      <a:defRPr sz="4881" kern="1200">
        <a:solidFill>
          <a:schemeClr val="tx1"/>
        </a:solidFill>
        <a:latin typeface="+mn-lt"/>
        <a:ea typeface="+mn-ea"/>
        <a:cs typeface="+mn-cs"/>
      </a:defRPr>
    </a:lvl6pPr>
    <a:lvl7pPr marL="7438051" algn="l" defTabSz="2479351" rtl="0" eaLnBrk="1" latinLnBrk="1" hangingPunct="1">
      <a:defRPr sz="4881" kern="1200">
        <a:solidFill>
          <a:schemeClr val="tx1"/>
        </a:solidFill>
        <a:latin typeface="+mn-lt"/>
        <a:ea typeface="+mn-ea"/>
        <a:cs typeface="+mn-cs"/>
      </a:defRPr>
    </a:lvl7pPr>
    <a:lvl8pPr marL="8677725" algn="l" defTabSz="2479351" rtl="0" eaLnBrk="1" latinLnBrk="1" hangingPunct="1">
      <a:defRPr sz="4881" kern="1200">
        <a:solidFill>
          <a:schemeClr val="tx1"/>
        </a:solidFill>
        <a:latin typeface="+mn-lt"/>
        <a:ea typeface="+mn-ea"/>
        <a:cs typeface="+mn-cs"/>
      </a:defRPr>
    </a:lvl8pPr>
    <a:lvl9pPr marL="9917400" algn="l" defTabSz="2479351" rtl="0" eaLnBrk="1" latinLnBrk="1" hangingPunct="1">
      <a:defRPr sz="488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04" userDrawn="1">
          <p15:clr>
            <a:srgbClr val="A4A3A4"/>
          </p15:clr>
        </p15:guide>
        <p15:guide id="2" pos="67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8000"/>
    <a:srgbClr val="FF00FF"/>
    <a:srgbClr val="FF66CC"/>
    <a:srgbClr val="FF9999"/>
    <a:srgbClr val="33CC33"/>
    <a:srgbClr val="99FF99"/>
    <a:srgbClr val="996600"/>
    <a:srgbClr val="EBAD13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21" autoAdjust="0"/>
    <p:restoredTop sz="94660"/>
  </p:normalViewPr>
  <p:slideViewPr>
    <p:cSldViewPr snapToGrid="0" showGuides="1">
      <p:cViewPr varScale="1">
        <p:scale>
          <a:sx n="17" d="100"/>
          <a:sy n="17" d="100"/>
        </p:scale>
        <p:origin x="2592" y="78"/>
      </p:cViewPr>
      <p:guideLst>
        <p:guide orient="horz" pos="9604"/>
        <p:guide pos="67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3772" y="4954765"/>
            <a:ext cx="18176081" cy="10540259"/>
          </a:xfrm>
        </p:spPr>
        <p:txBody>
          <a:bodyPr anchor="b"/>
          <a:lstStyle>
            <a:lvl1pPr algn="ctr">
              <a:defRPr sz="14031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2953" y="15901497"/>
            <a:ext cx="16037719" cy="7309499"/>
          </a:xfrm>
        </p:spPr>
        <p:txBody>
          <a:bodyPr/>
          <a:lstStyle>
            <a:lvl1pPr marL="0" indent="0" algn="ctr">
              <a:buNone/>
              <a:defRPr sz="5612"/>
            </a:lvl1pPr>
            <a:lvl2pPr marL="1069162" indent="0" algn="ctr">
              <a:buNone/>
              <a:defRPr sz="4677"/>
            </a:lvl2pPr>
            <a:lvl3pPr marL="2138324" indent="0" algn="ctr">
              <a:buNone/>
              <a:defRPr sz="4209"/>
            </a:lvl3pPr>
            <a:lvl4pPr marL="3207487" indent="0" algn="ctr">
              <a:buNone/>
              <a:defRPr sz="3742"/>
            </a:lvl4pPr>
            <a:lvl5pPr marL="4276649" indent="0" algn="ctr">
              <a:buNone/>
              <a:defRPr sz="3742"/>
            </a:lvl5pPr>
            <a:lvl6pPr marL="5345811" indent="0" algn="ctr">
              <a:buNone/>
              <a:defRPr sz="3742"/>
            </a:lvl6pPr>
            <a:lvl7pPr marL="6414973" indent="0" algn="ctr">
              <a:buNone/>
              <a:defRPr sz="3742"/>
            </a:lvl7pPr>
            <a:lvl8pPr marL="7484135" indent="0" algn="ctr">
              <a:buNone/>
              <a:defRPr sz="3742"/>
            </a:lvl8pPr>
            <a:lvl9pPr marL="8553298" indent="0" algn="ctr">
              <a:buNone/>
              <a:defRPr sz="3742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A10D-45D9-4664-9944-67EDEAC51C0C}" type="datetimeFigureOut">
              <a:rPr lang="ko-KR" altLang="en-US" smtClean="0"/>
              <a:t>16-01-08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C9B1-F8B8-4F8B-A8FC-584EBCF6C3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8675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A10D-45D9-4664-9944-67EDEAC51C0C}" type="datetimeFigureOut">
              <a:rPr lang="ko-KR" altLang="en-US" smtClean="0"/>
              <a:t>16-01-08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C9B1-F8B8-4F8B-A8FC-584EBCF6C3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6273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02658" y="1611875"/>
            <a:ext cx="4610844" cy="25656844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70125" y="1611875"/>
            <a:ext cx="13565237" cy="2565684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A10D-45D9-4664-9944-67EDEAC51C0C}" type="datetimeFigureOut">
              <a:rPr lang="ko-KR" altLang="en-US" smtClean="0"/>
              <a:t>16-01-08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C9B1-F8B8-4F8B-A8FC-584EBCF6C3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2515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A10D-45D9-4664-9944-67EDEAC51C0C}" type="datetimeFigureOut">
              <a:rPr lang="ko-KR" altLang="en-US" smtClean="0"/>
              <a:t>16-01-08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C9B1-F8B8-4F8B-A8FC-584EBCF6C3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1484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988" y="7547788"/>
            <a:ext cx="18443377" cy="12593645"/>
          </a:xfrm>
        </p:spPr>
        <p:txBody>
          <a:bodyPr anchor="b"/>
          <a:lstStyle>
            <a:lvl1pPr>
              <a:defRPr sz="14031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8988" y="20260574"/>
            <a:ext cx="18443377" cy="6622701"/>
          </a:xfrm>
        </p:spPr>
        <p:txBody>
          <a:bodyPr/>
          <a:lstStyle>
            <a:lvl1pPr marL="0" indent="0">
              <a:buNone/>
              <a:defRPr sz="5612">
                <a:solidFill>
                  <a:schemeClr val="tx1"/>
                </a:solidFill>
              </a:defRPr>
            </a:lvl1pPr>
            <a:lvl2pPr marL="1069162" indent="0">
              <a:buNone/>
              <a:defRPr sz="4677">
                <a:solidFill>
                  <a:schemeClr val="tx1">
                    <a:tint val="75000"/>
                  </a:schemeClr>
                </a:solidFill>
              </a:defRPr>
            </a:lvl2pPr>
            <a:lvl3pPr marL="2138324" indent="0">
              <a:buNone/>
              <a:defRPr sz="4209">
                <a:solidFill>
                  <a:schemeClr val="tx1">
                    <a:tint val="75000"/>
                  </a:schemeClr>
                </a:solidFill>
              </a:defRPr>
            </a:lvl3pPr>
            <a:lvl4pPr marL="3207487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4pPr>
            <a:lvl5pPr marL="4276649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5pPr>
            <a:lvl6pPr marL="5345811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6pPr>
            <a:lvl7pPr marL="6414973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7pPr>
            <a:lvl8pPr marL="7484135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8pPr>
            <a:lvl9pPr marL="8553298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A10D-45D9-4664-9944-67EDEAC51C0C}" type="datetimeFigureOut">
              <a:rPr lang="ko-KR" altLang="en-US" smtClean="0"/>
              <a:t>16-01-08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C9B1-F8B8-4F8B-A8FC-584EBCF6C3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4671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70124" y="8059374"/>
            <a:ext cx="9088041" cy="1920934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25460" y="8059374"/>
            <a:ext cx="9088041" cy="1920934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A10D-45D9-4664-9944-67EDEAC51C0C}" type="datetimeFigureOut">
              <a:rPr lang="ko-KR" altLang="en-US" smtClean="0"/>
              <a:t>16-01-08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C9B1-F8B8-4F8B-A8FC-584EBCF6C3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3501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909" y="1611882"/>
            <a:ext cx="18443377" cy="5851808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2912" y="7421634"/>
            <a:ext cx="9046274" cy="3637228"/>
          </a:xfrm>
        </p:spPr>
        <p:txBody>
          <a:bodyPr anchor="b"/>
          <a:lstStyle>
            <a:lvl1pPr marL="0" indent="0">
              <a:buNone/>
              <a:defRPr sz="5612" b="1"/>
            </a:lvl1pPr>
            <a:lvl2pPr marL="1069162" indent="0">
              <a:buNone/>
              <a:defRPr sz="4677" b="1"/>
            </a:lvl2pPr>
            <a:lvl3pPr marL="2138324" indent="0">
              <a:buNone/>
              <a:defRPr sz="4209" b="1"/>
            </a:lvl3pPr>
            <a:lvl4pPr marL="3207487" indent="0">
              <a:buNone/>
              <a:defRPr sz="3742" b="1"/>
            </a:lvl4pPr>
            <a:lvl5pPr marL="4276649" indent="0">
              <a:buNone/>
              <a:defRPr sz="3742" b="1"/>
            </a:lvl5pPr>
            <a:lvl6pPr marL="5345811" indent="0">
              <a:buNone/>
              <a:defRPr sz="3742" b="1"/>
            </a:lvl6pPr>
            <a:lvl7pPr marL="6414973" indent="0">
              <a:buNone/>
              <a:defRPr sz="3742" b="1"/>
            </a:lvl7pPr>
            <a:lvl8pPr marL="7484135" indent="0">
              <a:buNone/>
              <a:defRPr sz="3742" b="1"/>
            </a:lvl8pPr>
            <a:lvl9pPr marL="8553298" indent="0">
              <a:buNone/>
              <a:defRPr sz="3742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72912" y="11058863"/>
            <a:ext cx="9046274" cy="16265921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25461" y="7421634"/>
            <a:ext cx="9090826" cy="3637228"/>
          </a:xfrm>
        </p:spPr>
        <p:txBody>
          <a:bodyPr anchor="b"/>
          <a:lstStyle>
            <a:lvl1pPr marL="0" indent="0">
              <a:buNone/>
              <a:defRPr sz="5612" b="1"/>
            </a:lvl1pPr>
            <a:lvl2pPr marL="1069162" indent="0">
              <a:buNone/>
              <a:defRPr sz="4677" b="1"/>
            </a:lvl2pPr>
            <a:lvl3pPr marL="2138324" indent="0">
              <a:buNone/>
              <a:defRPr sz="4209" b="1"/>
            </a:lvl3pPr>
            <a:lvl4pPr marL="3207487" indent="0">
              <a:buNone/>
              <a:defRPr sz="3742" b="1"/>
            </a:lvl4pPr>
            <a:lvl5pPr marL="4276649" indent="0">
              <a:buNone/>
              <a:defRPr sz="3742" b="1"/>
            </a:lvl5pPr>
            <a:lvl6pPr marL="5345811" indent="0">
              <a:buNone/>
              <a:defRPr sz="3742" b="1"/>
            </a:lvl6pPr>
            <a:lvl7pPr marL="6414973" indent="0">
              <a:buNone/>
              <a:defRPr sz="3742" b="1"/>
            </a:lvl7pPr>
            <a:lvl8pPr marL="7484135" indent="0">
              <a:buNone/>
              <a:defRPr sz="3742" b="1"/>
            </a:lvl8pPr>
            <a:lvl9pPr marL="8553298" indent="0">
              <a:buNone/>
              <a:defRPr sz="3742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25461" y="11058863"/>
            <a:ext cx="9090826" cy="16265921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A10D-45D9-4664-9944-67EDEAC51C0C}" type="datetimeFigureOut">
              <a:rPr lang="ko-KR" altLang="en-US" smtClean="0"/>
              <a:t>16-01-08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C9B1-F8B8-4F8B-A8FC-584EBCF6C3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0742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A10D-45D9-4664-9944-67EDEAC51C0C}" type="datetimeFigureOut">
              <a:rPr lang="ko-KR" altLang="en-US" smtClean="0"/>
              <a:t>16-01-08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C9B1-F8B8-4F8B-A8FC-584EBCF6C3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7216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A10D-45D9-4664-9944-67EDEAC51C0C}" type="datetimeFigureOut">
              <a:rPr lang="ko-KR" altLang="en-US" smtClean="0"/>
              <a:t>16-01-08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C9B1-F8B8-4F8B-A8FC-584EBCF6C3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4445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909" y="2018348"/>
            <a:ext cx="6896776" cy="7064216"/>
          </a:xfrm>
        </p:spPr>
        <p:txBody>
          <a:bodyPr anchor="b"/>
          <a:lstStyle>
            <a:lvl1pPr>
              <a:defRPr sz="7483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0826" y="4359077"/>
            <a:ext cx="10825460" cy="21515024"/>
          </a:xfrm>
        </p:spPr>
        <p:txBody>
          <a:bodyPr/>
          <a:lstStyle>
            <a:lvl1pPr>
              <a:defRPr sz="7483"/>
            </a:lvl1pPr>
            <a:lvl2pPr>
              <a:defRPr sz="6548"/>
            </a:lvl2pPr>
            <a:lvl3pPr>
              <a:defRPr sz="5612"/>
            </a:lvl3pPr>
            <a:lvl4pPr>
              <a:defRPr sz="4677"/>
            </a:lvl4pPr>
            <a:lvl5pPr>
              <a:defRPr sz="4677"/>
            </a:lvl5pPr>
            <a:lvl6pPr>
              <a:defRPr sz="4677"/>
            </a:lvl6pPr>
            <a:lvl7pPr>
              <a:defRPr sz="4677"/>
            </a:lvl7pPr>
            <a:lvl8pPr>
              <a:defRPr sz="4677"/>
            </a:lvl8pPr>
            <a:lvl9pPr>
              <a:defRPr sz="4677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2909" y="9082564"/>
            <a:ext cx="6896776" cy="16826573"/>
          </a:xfrm>
        </p:spPr>
        <p:txBody>
          <a:bodyPr/>
          <a:lstStyle>
            <a:lvl1pPr marL="0" indent="0">
              <a:buNone/>
              <a:defRPr sz="3742"/>
            </a:lvl1pPr>
            <a:lvl2pPr marL="1069162" indent="0">
              <a:buNone/>
              <a:defRPr sz="3274"/>
            </a:lvl2pPr>
            <a:lvl3pPr marL="2138324" indent="0">
              <a:buNone/>
              <a:defRPr sz="2806"/>
            </a:lvl3pPr>
            <a:lvl4pPr marL="3207487" indent="0">
              <a:buNone/>
              <a:defRPr sz="2339"/>
            </a:lvl4pPr>
            <a:lvl5pPr marL="4276649" indent="0">
              <a:buNone/>
              <a:defRPr sz="2339"/>
            </a:lvl5pPr>
            <a:lvl6pPr marL="5345811" indent="0">
              <a:buNone/>
              <a:defRPr sz="2339"/>
            </a:lvl6pPr>
            <a:lvl7pPr marL="6414973" indent="0">
              <a:buNone/>
              <a:defRPr sz="2339"/>
            </a:lvl7pPr>
            <a:lvl8pPr marL="7484135" indent="0">
              <a:buNone/>
              <a:defRPr sz="2339"/>
            </a:lvl8pPr>
            <a:lvl9pPr marL="8553298" indent="0">
              <a:buNone/>
              <a:defRPr sz="2339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A10D-45D9-4664-9944-67EDEAC51C0C}" type="datetimeFigureOut">
              <a:rPr lang="ko-KR" altLang="en-US" smtClean="0"/>
              <a:t>16-01-08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C9B1-F8B8-4F8B-A8FC-584EBCF6C3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8807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909" y="2018348"/>
            <a:ext cx="6896776" cy="7064216"/>
          </a:xfrm>
        </p:spPr>
        <p:txBody>
          <a:bodyPr anchor="b"/>
          <a:lstStyle>
            <a:lvl1pPr>
              <a:defRPr sz="7483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090826" y="4359077"/>
            <a:ext cx="10825460" cy="21515024"/>
          </a:xfrm>
        </p:spPr>
        <p:txBody>
          <a:bodyPr anchor="t"/>
          <a:lstStyle>
            <a:lvl1pPr marL="0" indent="0">
              <a:buNone/>
              <a:defRPr sz="7483"/>
            </a:lvl1pPr>
            <a:lvl2pPr marL="1069162" indent="0">
              <a:buNone/>
              <a:defRPr sz="6548"/>
            </a:lvl2pPr>
            <a:lvl3pPr marL="2138324" indent="0">
              <a:buNone/>
              <a:defRPr sz="5612"/>
            </a:lvl3pPr>
            <a:lvl4pPr marL="3207487" indent="0">
              <a:buNone/>
              <a:defRPr sz="4677"/>
            </a:lvl4pPr>
            <a:lvl5pPr marL="4276649" indent="0">
              <a:buNone/>
              <a:defRPr sz="4677"/>
            </a:lvl5pPr>
            <a:lvl6pPr marL="5345811" indent="0">
              <a:buNone/>
              <a:defRPr sz="4677"/>
            </a:lvl6pPr>
            <a:lvl7pPr marL="6414973" indent="0">
              <a:buNone/>
              <a:defRPr sz="4677"/>
            </a:lvl7pPr>
            <a:lvl8pPr marL="7484135" indent="0">
              <a:buNone/>
              <a:defRPr sz="4677"/>
            </a:lvl8pPr>
            <a:lvl9pPr marL="8553298" indent="0">
              <a:buNone/>
              <a:defRPr sz="4677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2909" y="9082564"/>
            <a:ext cx="6896776" cy="16826573"/>
          </a:xfrm>
        </p:spPr>
        <p:txBody>
          <a:bodyPr/>
          <a:lstStyle>
            <a:lvl1pPr marL="0" indent="0">
              <a:buNone/>
              <a:defRPr sz="3742"/>
            </a:lvl1pPr>
            <a:lvl2pPr marL="1069162" indent="0">
              <a:buNone/>
              <a:defRPr sz="3274"/>
            </a:lvl2pPr>
            <a:lvl3pPr marL="2138324" indent="0">
              <a:buNone/>
              <a:defRPr sz="2806"/>
            </a:lvl3pPr>
            <a:lvl4pPr marL="3207487" indent="0">
              <a:buNone/>
              <a:defRPr sz="2339"/>
            </a:lvl4pPr>
            <a:lvl5pPr marL="4276649" indent="0">
              <a:buNone/>
              <a:defRPr sz="2339"/>
            </a:lvl5pPr>
            <a:lvl6pPr marL="5345811" indent="0">
              <a:buNone/>
              <a:defRPr sz="2339"/>
            </a:lvl6pPr>
            <a:lvl7pPr marL="6414973" indent="0">
              <a:buNone/>
              <a:defRPr sz="2339"/>
            </a:lvl7pPr>
            <a:lvl8pPr marL="7484135" indent="0">
              <a:buNone/>
              <a:defRPr sz="2339"/>
            </a:lvl8pPr>
            <a:lvl9pPr marL="8553298" indent="0">
              <a:buNone/>
              <a:defRPr sz="2339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A10D-45D9-4664-9944-67EDEAC51C0C}" type="datetimeFigureOut">
              <a:rPr lang="ko-KR" altLang="en-US" smtClean="0"/>
              <a:t>16-01-08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C9B1-F8B8-4F8B-A8FC-584EBCF6C3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6453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70124" y="1611882"/>
            <a:ext cx="18443377" cy="5851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0124" y="8059374"/>
            <a:ext cx="18443377" cy="19209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70124" y="28060644"/>
            <a:ext cx="4811316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5A10D-45D9-4664-9944-67EDEAC51C0C}" type="datetimeFigureOut">
              <a:rPr lang="ko-KR" altLang="en-US" smtClean="0"/>
              <a:t>16-01-08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83326" y="28060644"/>
            <a:ext cx="7216973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102185" y="28060644"/>
            <a:ext cx="4811316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4C9B1-F8B8-4F8B-A8FC-584EBCF6C3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626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2138324" rtl="0" eaLnBrk="1" latinLnBrk="1" hangingPunct="1">
        <a:lnSpc>
          <a:spcPct val="90000"/>
        </a:lnSpc>
        <a:spcBef>
          <a:spcPct val="0"/>
        </a:spcBef>
        <a:buNone/>
        <a:defRPr sz="102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4581" indent="-534581" algn="l" defTabSz="2138324" rtl="0" eaLnBrk="1" latinLnBrk="1" hangingPunct="1">
        <a:lnSpc>
          <a:spcPct val="90000"/>
        </a:lnSpc>
        <a:spcBef>
          <a:spcPts val="2339"/>
        </a:spcBef>
        <a:buFont typeface="Arial" panose="020B0604020202020204" pitchFamily="34" charset="0"/>
        <a:buChar char="•"/>
        <a:defRPr sz="6548" kern="1200">
          <a:solidFill>
            <a:schemeClr val="tx1"/>
          </a:solidFill>
          <a:latin typeface="+mn-lt"/>
          <a:ea typeface="+mn-ea"/>
          <a:cs typeface="+mn-cs"/>
        </a:defRPr>
      </a:lvl1pPr>
      <a:lvl2pPr marL="1603743" indent="-534581" algn="l" defTabSz="2138324" rtl="0" eaLnBrk="1" latinLnBrk="1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5612" kern="1200">
          <a:solidFill>
            <a:schemeClr val="tx1"/>
          </a:solidFill>
          <a:latin typeface="+mn-lt"/>
          <a:ea typeface="+mn-ea"/>
          <a:cs typeface="+mn-cs"/>
        </a:defRPr>
      </a:lvl2pPr>
      <a:lvl3pPr marL="2672906" indent="-534581" algn="l" defTabSz="2138324" rtl="0" eaLnBrk="1" latinLnBrk="1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677" kern="1200">
          <a:solidFill>
            <a:schemeClr val="tx1"/>
          </a:solidFill>
          <a:latin typeface="+mn-lt"/>
          <a:ea typeface="+mn-ea"/>
          <a:cs typeface="+mn-cs"/>
        </a:defRPr>
      </a:lvl3pPr>
      <a:lvl4pPr marL="3742068" indent="-534581" algn="l" defTabSz="2138324" rtl="0" eaLnBrk="1" latinLnBrk="1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4pPr>
      <a:lvl5pPr marL="4811230" indent="-534581" algn="l" defTabSz="2138324" rtl="0" eaLnBrk="1" latinLnBrk="1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5pPr>
      <a:lvl6pPr marL="5880392" indent="-534581" algn="l" defTabSz="2138324" rtl="0" eaLnBrk="1" latinLnBrk="1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6pPr>
      <a:lvl7pPr marL="6949554" indent="-534581" algn="l" defTabSz="2138324" rtl="0" eaLnBrk="1" latinLnBrk="1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7pPr>
      <a:lvl8pPr marL="8018717" indent="-534581" algn="l" defTabSz="2138324" rtl="0" eaLnBrk="1" latinLnBrk="1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8pPr>
      <a:lvl9pPr marL="9087879" indent="-534581" algn="l" defTabSz="2138324" rtl="0" eaLnBrk="1" latinLnBrk="1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38324" rtl="0" eaLnBrk="1" latinLnBrk="1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algn="l" defTabSz="2138324" rtl="0" eaLnBrk="1" latinLnBrk="1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2pPr>
      <a:lvl3pPr marL="2138324" algn="l" defTabSz="2138324" rtl="0" eaLnBrk="1" latinLnBrk="1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3pPr>
      <a:lvl4pPr marL="3207487" algn="l" defTabSz="2138324" rtl="0" eaLnBrk="1" latinLnBrk="1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4pPr>
      <a:lvl5pPr marL="4276649" algn="l" defTabSz="2138324" rtl="0" eaLnBrk="1" latinLnBrk="1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5pPr>
      <a:lvl6pPr marL="5345811" algn="l" defTabSz="2138324" rtl="0" eaLnBrk="1" latinLnBrk="1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6pPr>
      <a:lvl7pPr marL="6414973" algn="l" defTabSz="2138324" rtl="0" eaLnBrk="1" latinLnBrk="1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7pPr>
      <a:lvl8pPr marL="7484135" algn="l" defTabSz="2138324" rtl="0" eaLnBrk="1" latinLnBrk="1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8pPr>
      <a:lvl9pPr marL="8553298" algn="l" defTabSz="2138324" rtl="0" eaLnBrk="1" latinLnBrk="1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microsoft.com/office/2007/relationships/hdphoto" Target="../media/hdphoto6.wdp"/><Relationship Id="rId39" Type="http://schemas.openxmlformats.org/officeDocument/2006/relationships/image" Target="../media/image28.png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34" Type="http://schemas.microsoft.com/office/2007/relationships/hdphoto" Target="../media/hdphoto10.wdp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19.png"/><Relationship Id="rId33" Type="http://schemas.openxmlformats.org/officeDocument/2006/relationships/image" Target="../media/image23.png"/><Relationship Id="rId38" Type="http://schemas.openxmlformats.org/officeDocument/2006/relationships/image" Target="../media/image27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microsoft.com/office/2007/relationships/hdphoto" Target="../media/hdphoto5.wdp"/><Relationship Id="rId32" Type="http://schemas.microsoft.com/office/2007/relationships/hdphoto" Target="../media/hdphoto9.wdp"/><Relationship Id="rId37" Type="http://schemas.openxmlformats.org/officeDocument/2006/relationships/image" Target="../media/image26.png"/><Relationship Id="rId40" Type="http://schemas.microsoft.com/office/2007/relationships/hdphoto" Target="../media/hdphoto11.wdp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23" Type="http://schemas.openxmlformats.org/officeDocument/2006/relationships/image" Target="../media/image18.png"/><Relationship Id="rId28" Type="http://schemas.microsoft.com/office/2007/relationships/hdphoto" Target="../media/hdphoto7.wdp"/><Relationship Id="rId36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5.png"/><Relationship Id="rId31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10.png"/><Relationship Id="rId22" Type="http://schemas.microsoft.com/office/2007/relationships/hdphoto" Target="../media/hdphoto4.wdp"/><Relationship Id="rId27" Type="http://schemas.openxmlformats.org/officeDocument/2006/relationships/image" Target="../media/image20.png"/><Relationship Id="rId30" Type="http://schemas.microsoft.com/office/2007/relationships/hdphoto" Target="../media/hdphoto8.wdp"/><Relationship Id="rId35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2.wdp"/><Relationship Id="rId18" Type="http://schemas.openxmlformats.org/officeDocument/2006/relationships/image" Target="../media/image13.png"/><Relationship Id="rId26" Type="http://schemas.openxmlformats.org/officeDocument/2006/relationships/image" Target="../media/image19.png"/><Relationship Id="rId3" Type="http://schemas.openxmlformats.org/officeDocument/2006/relationships/image" Target="../media/image6.png"/><Relationship Id="rId21" Type="http://schemas.openxmlformats.org/officeDocument/2006/relationships/image" Target="../media/image16.png"/><Relationship Id="rId34" Type="http://schemas.openxmlformats.org/officeDocument/2006/relationships/image" Target="../media/image23.png"/><Relationship Id="rId7" Type="http://schemas.openxmlformats.org/officeDocument/2006/relationships/image" Target="../media/image8.png"/><Relationship Id="rId12" Type="http://schemas.openxmlformats.org/officeDocument/2006/relationships/image" Target="../media/image30.png"/><Relationship Id="rId17" Type="http://schemas.openxmlformats.org/officeDocument/2006/relationships/image" Target="../media/image12.png"/><Relationship Id="rId25" Type="http://schemas.microsoft.com/office/2007/relationships/hdphoto" Target="../media/hdphoto5.wdp"/><Relationship Id="rId33" Type="http://schemas.microsoft.com/office/2007/relationships/hdphoto" Target="../media/hdphoto9.wdp"/><Relationship Id="rId2" Type="http://schemas.openxmlformats.org/officeDocument/2006/relationships/image" Target="../media/image2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29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29.png"/><Relationship Id="rId24" Type="http://schemas.openxmlformats.org/officeDocument/2006/relationships/image" Target="../media/image18.png"/><Relationship Id="rId32" Type="http://schemas.openxmlformats.org/officeDocument/2006/relationships/image" Target="../media/image22.png"/><Relationship Id="rId37" Type="http://schemas.openxmlformats.org/officeDocument/2006/relationships/image" Target="../media/image25.png"/><Relationship Id="rId5" Type="http://schemas.openxmlformats.org/officeDocument/2006/relationships/image" Target="../media/image7.png"/><Relationship Id="rId15" Type="http://schemas.openxmlformats.org/officeDocument/2006/relationships/image" Target="../media/image10.png"/><Relationship Id="rId23" Type="http://schemas.microsoft.com/office/2007/relationships/hdphoto" Target="../media/hdphoto4.wdp"/><Relationship Id="rId28" Type="http://schemas.openxmlformats.org/officeDocument/2006/relationships/image" Target="../media/image20.png"/><Relationship Id="rId36" Type="http://schemas.openxmlformats.org/officeDocument/2006/relationships/image" Target="../media/image24.png"/><Relationship Id="rId10" Type="http://schemas.openxmlformats.org/officeDocument/2006/relationships/image" Target="../media/image3.png"/><Relationship Id="rId19" Type="http://schemas.openxmlformats.org/officeDocument/2006/relationships/image" Target="../media/image14.png"/><Relationship Id="rId31" Type="http://schemas.microsoft.com/office/2007/relationships/hdphoto" Target="../media/hdphoto8.wdp"/><Relationship Id="rId4" Type="http://schemas.microsoft.com/office/2007/relationships/hdphoto" Target="../media/hdphoto2.wdp"/><Relationship Id="rId9" Type="http://schemas.microsoft.com/office/2007/relationships/hdphoto" Target="../media/hdphoto1.wdp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microsoft.com/office/2007/relationships/hdphoto" Target="../media/hdphoto6.wdp"/><Relationship Id="rId30" Type="http://schemas.openxmlformats.org/officeDocument/2006/relationships/image" Target="../media/image21.png"/><Relationship Id="rId35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" y="0"/>
            <a:ext cx="21380263" cy="30275213"/>
          </a:xfrm>
          <a:prstGeom prst="rect">
            <a:avLst/>
          </a:prstGeom>
        </p:spPr>
      </p:pic>
      <p:pic>
        <p:nvPicPr>
          <p:cNvPr id="180" name="그림 17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02701">
            <a:off x="12192329" y="5536693"/>
            <a:ext cx="1795158" cy="1795158"/>
          </a:xfrm>
          <a:prstGeom prst="rect">
            <a:avLst/>
          </a:prstGeom>
        </p:spPr>
      </p:pic>
      <p:pic>
        <p:nvPicPr>
          <p:cNvPr id="185" name="그림 184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02701">
            <a:off x="11795583" y="1535543"/>
            <a:ext cx="1274872" cy="1274872"/>
          </a:xfrm>
          <a:prstGeom prst="rect">
            <a:avLst/>
          </a:prstGeom>
        </p:spPr>
      </p:pic>
      <p:pic>
        <p:nvPicPr>
          <p:cNvPr id="184" name="그림 183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990" y="1030243"/>
            <a:ext cx="1795158" cy="1795158"/>
          </a:xfrm>
          <a:prstGeom prst="rect">
            <a:avLst/>
          </a:prstGeom>
        </p:spPr>
      </p:pic>
      <p:sp>
        <p:nvSpPr>
          <p:cNvPr id="132" name="자유형 131"/>
          <p:cNvSpPr>
            <a:spLocks noChangeAspect="1"/>
          </p:cNvSpPr>
          <p:nvPr/>
        </p:nvSpPr>
        <p:spPr>
          <a:xfrm>
            <a:off x="6307853" y="18689055"/>
            <a:ext cx="8930783" cy="1893412"/>
          </a:xfrm>
          <a:custGeom>
            <a:avLst/>
            <a:gdLst>
              <a:gd name="connsiteX0" fmla="*/ 0 w 8930783"/>
              <a:gd name="connsiteY0" fmla="*/ 0 h 1893412"/>
              <a:gd name="connsiteX1" fmla="*/ 429027 w 8930783"/>
              <a:gd name="connsiteY1" fmla="*/ 104068 h 1893412"/>
              <a:gd name="connsiteX2" fmla="*/ 4465393 w 8930783"/>
              <a:gd name="connsiteY2" fmla="*/ 559016 h 1893412"/>
              <a:gd name="connsiteX3" fmla="*/ 8501759 w 8930783"/>
              <a:gd name="connsiteY3" fmla="*/ 104068 h 1893412"/>
              <a:gd name="connsiteX4" fmla="*/ 8930783 w 8930783"/>
              <a:gd name="connsiteY4" fmla="*/ 0 h 1893412"/>
              <a:gd name="connsiteX5" fmla="*/ 8930783 w 8930783"/>
              <a:gd name="connsiteY5" fmla="*/ 1373312 h 1893412"/>
              <a:gd name="connsiteX6" fmla="*/ 8803115 w 8930783"/>
              <a:gd name="connsiteY6" fmla="*/ 1404292 h 1893412"/>
              <a:gd name="connsiteX7" fmla="*/ 4465393 w 8930783"/>
              <a:gd name="connsiteY7" fmla="*/ 1893412 h 1893412"/>
              <a:gd name="connsiteX8" fmla="*/ 127671 w 8930783"/>
              <a:gd name="connsiteY8" fmla="*/ 1404292 h 1893412"/>
              <a:gd name="connsiteX9" fmla="*/ 0 w 8930783"/>
              <a:gd name="connsiteY9" fmla="*/ 1373312 h 1893412"/>
              <a:gd name="connsiteX10" fmla="*/ 0 w 8930783"/>
              <a:gd name="connsiteY10" fmla="*/ 0 h 189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930783" h="1893412">
                <a:moveTo>
                  <a:pt x="0" y="0"/>
                </a:moveTo>
                <a:lnTo>
                  <a:pt x="429027" y="104068"/>
                </a:lnTo>
                <a:cubicBezTo>
                  <a:pt x="1726153" y="401716"/>
                  <a:pt x="3077293" y="559016"/>
                  <a:pt x="4465393" y="559016"/>
                </a:cubicBezTo>
                <a:cubicBezTo>
                  <a:pt x="5853493" y="559016"/>
                  <a:pt x="7204633" y="401716"/>
                  <a:pt x="8501759" y="104068"/>
                </a:cubicBezTo>
                <a:lnTo>
                  <a:pt x="8930783" y="0"/>
                </a:lnTo>
                <a:lnTo>
                  <a:pt x="8930783" y="1373312"/>
                </a:lnTo>
                <a:lnTo>
                  <a:pt x="8803115" y="1404292"/>
                </a:lnTo>
                <a:cubicBezTo>
                  <a:pt x="7409145" y="1724296"/>
                  <a:pt x="5957129" y="1893412"/>
                  <a:pt x="4465393" y="1893412"/>
                </a:cubicBezTo>
                <a:cubicBezTo>
                  <a:pt x="2973657" y="1893412"/>
                  <a:pt x="1521640" y="1724296"/>
                  <a:pt x="127671" y="1404292"/>
                </a:cubicBezTo>
                <a:lnTo>
                  <a:pt x="0" y="1373312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6095365" y="15761976"/>
            <a:ext cx="933190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1000" dirty="0" err="1" smtClean="0">
                <a:solidFill>
                  <a:srgbClr val="FFFF00"/>
                </a:solidFill>
                <a:latin typeface="210 인사동사거리 R" panose="02020603020101020101" pitchFamily="18" charset="-127"/>
                <a:ea typeface="210 인사동사거리 R" panose="02020603020101020101" pitchFamily="18" charset="-127"/>
              </a:rPr>
              <a:t>일일호프</a:t>
            </a:r>
            <a:endParaRPr lang="ko-KR" altLang="en-US" sz="21000" dirty="0">
              <a:solidFill>
                <a:srgbClr val="FFFF00"/>
              </a:solidFill>
              <a:latin typeface="210 인사동사거리 R" panose="02020603020101020101" pitchFamily="18" charset="-127"/>
              <a:ea typeface="210 인사동사거리 R" panose="02020603020101020101" pitchFamily="18" charset="-127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7787933" y="7439807"/>
            <a:ext cx="60817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0" dirty="0" smtClean="0">
                <a:solidFill>
                  <a:schemeClr val="bg1"/>
                </a:solidFill>
                <a:latin typeface="210 인사동사거리 R" panose="02020603020101020101" pitchFamily="18" charset="-127"/>
                <a:ea typeface="210 인사동사거리 R" panose="02020603020101020101" pitchFamily="18" charset="-127"/>
              </a:rPr>
              <a:t>경영</a:t>
            </a:r>
            <a:r>
              <a:rPr lang="ko-KR" altLang="en-US" sz="10000" dirty="0">
                <a:solidFill>
                  <a:schemeClr val="bg1"/>
                </a:solidFill>
                <a:latin typeface="210 인사동사거리 R" panose="02020603020101020101" pitchFamily="18" charset="-127"/>
                <a:ea typeface="210 인사동사거리 R" panose="02020603020101020101" pitchFamily="18" charset="-127"/>
              </a:rPr>
              <a:t>대</a:t>
            </a:r>
            <a:r>
              <a:rPr lang="ko-KR" altLang="en-US" sz="10000" dirty="0" smtClean="0">
                <a:solidFill>
                  <a:schemeClr val="bg1"/>
                </a:solidFill>
                <a:latin typeface="210 인사동사거리 R" panose="02020603020101020101" pitchFamily="18" charset="-127"/>
                <a:ea typeface="210 인사동사거리 R" panose="02020603020101020101" pitchFamily="18" charset="-127"/>
              </a:rPr>
              <a:t>학</a:t>
            </a:r>
            <a:endParaRPr lang="ko-KR" altLang="en-US" sz="10000" dirty="0">
              <a:solidFill>
                <a:schemeClr val="bg1"/>
              </a:solidFill>
              <a:latin typeface="210 인사동사거리 R" panose="02020603020101020101" pitchFamily="18" charset="-127"/>
              <a:ea typeface="210 인사동사거리 R" panose="02020603020101020101" pitchFamily="18" charset="-127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7794282" y="8545208"/>
            <a:ext cx="608171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800" dirty="0" smtClean="0">
                <a:solidFill>
                  <a:srgbClr val="FFFF00"/>
                </a:solidFill>
                <a:latin typeface="210 인사동사거리 R" panose="02020603020101020101" pitchFamily="18" charset="-127"/>
                <a:ea typeface="210 인사동사거리 R" panose="02020603020101020101" pitchFamily="18" charset="-127"/>
              </a:rPr>
              <a:t>축구부</a:t>
            </a:r>
            <a:endParaRPr lang="ko-KR" altLang="en-US" sz="17800" dirty="0">
              <a:solidFill>
                <a:srgbClr val="FFFF00"/>
              </a:solidFill>
              <a:latin typeface="210 인사동사거리 R" panose="02020603020101020101" pitchFamily="18" charset="-127"/>
              <a:ea typeface="210 인사동사거리 R" panose="02020603020101020101" pitchFamily="18" charset="-127"/>
            </a:endParaRPr>
          </a:p>
        </p:txBody>
      </p:sp>
      <p:sp>
        <p:nvSpPr>
          <p:cNvPr id="151" name="직사각형 150"/>
          <p:cNvSpPr/>
          <p:nvPr/>
        </p:nvSpPr>
        <p:spPr>
          <a:xfrm>
            <a:off x="8730055" y="3315329"/>
            <a:ext cx="4083169" cy="3016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8600" dirty="0">
                <a:solidFill>
                  <a:schemeClr val="bg1"/>
                </a:solidFill>
                <a:latin typeface="210 인사동사거리 R" panose="02020603020101020101" pitchFamily="18" charset="-127"/>
                <a:ea typeface="210 인사동사거리 R" panose="02020603020101020101" pitchFamily="18" charset="-127"/>
              </a:rPr>
              <a:t>서울</a:t>
            </a:r>
            <a:endParaRPr lang="en-US" altLang="ko-KR" sz="18600" dirty="0">
              <a:solidFill>
                <a:schemeClr val="bg1"/>
              </a:solidFill>
              <a:latin typeface="210 인사동사거리 R" panose="02020603020101020101" pitchFamily="18" charset="-127"/>
              <a:ea typeface="210 인사동사거리 R" panose="02020603020101020101" pitchFamily="18" charset="-127"/>
            </a:endParaRPr>
          </a:p>
        </p:txBody>
      </p:sp>
      <p:sp>
        <p:nvSpPr>
          <p:cNvPr id="152" name="TextBox 151"/>
          <p:cNvSpPr txBox="1"/>
          <p:nvPr/>
        </p:nvSpPr>
        <p:spPr>
          <a:xfrm rot="258422">
            <a:off x="7444236" y="11111202"/>
            <a:ext cx="4065030" cy="1137614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altLang="ko-KR" sz="8800" dirty="0" smtClean="0">
                <a:solidFill>
                  <a:schemeClr val="bg1"/>
                </a:solidFill>
                <a:latin typeface="210 인사동사거리 B" panose="02020603020101020101" pitchFamily="18" charset="-127"/>
                <a:ea typeface="210 인사동사거리 B" panose="02020603020101020101" pitchFamily="18" charset="-127"/>
              </a:rPr>
              <a:t>SEOUL </a:t>
            </a:r>
            <a:endParaRPr lang="ko-KR" altLang="en-US" sz="8800" dirty="0">
              <a:solidFill>
                <a:schemeClr val="bg1"/>
              </a:solidFill>
              <a:latin typeface="210 인사동사거리 B" panose="02020603020101020101" pitchFamily="18" charset="-127"/>
              <a:ea typeface="210 인사동사거리 B" panose="02020603020101020101" pitchFamily="18" charset="-127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11588141" y="12752178"/>
            <a:ext cx="26328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800" dirty="0" err="1" smtClean="0">
                <a:solidFill>
                  <a:schemeClr val="bg1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hof</a:t>
            </a:r>
            <a:endParaRPr lang="ko-KR" altLang="en-US" sz="8800" dirty="0">
              <a:solidFill>
                <a:schemeClr val="bg1"/>
              </a:solidFill>
              <a:latin typeface="210 인사동사거리 L" panose="02020603020101020101" pitchFamily="18" charset="-127"/>
              <a:ea typeface="210 인사동사거리 L" panose="02020603020101020101" pitchFamily="18" charset="-127"/>
            </a:endParaRPr>
          </a:p>
        </p:txBody>
      </p:sp>
      <p:sp>
        <p:nvSpPr>
          <p:cNvPr id="155" name="TextBox 154"/>
          <p:cNvSpPr txBox="1"/>
          <p:nvPr/>
        </p:nvSpPr>
        <p:spPr>
          <a:xfrm rot="167992">
            <a:off x="6468232" y="11674953"/>
            <a:ext cx="6925116" cy="1526000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altLang="ko-KR" sz="6600" dirty="0" err="1" smtClean="0">
                <a:solidFill>
                  <a:schemeClr val="bg1"/>
                </a:solidFill>
                <a:latin typeface="210 인사동사거리 B" panose="02020603020101020101" pitchFamily="18" charset="-127"/>
                <a:ea typeface="210 인사동사거리 B" panose="02020603020101020101" pitchFamily="18" charset="-127"/>
              </a:rPr>
              <a:t>NAT’l</a:t>
            </a:r>
            <a:r>
              <a:rPr lang="en-US" altLang="ko-KR" sz="6600" dirty="0" smtClean="0">
                <a:solidFill>
                  <a:schemeClr val="bg1"/>
                </a:solidFill>
                <a:latin typeface="210 인사동사거리 B" panose="02020603020101020101" pitchFamily="18" charset="-127"/>
                <a:ea typeface="210 인사동사거리 B" panose="02020603020101020101" pitchFamily="18" charset="-127"/>
              </a:rPr>
              <a:t> UNIV.  </a:t>
            </a:r>
            <a:endParaRPr lang="ko-KR" altLang="en-US" sz="6600" dirty="0">
              <a:solidFill>
                <a:schemeClr val="bg1"/>
              </a:solidFill>
              <a:latin typeface="210 인사동사거리 B" panose="02020603020101020101" pitchFamily="18" charset="-127"/>
              <a:ea typeface="210 인사동사거리 B" panose="02020603020101020101" pitchFamily="18" charset="-127"/>
            </a:endParaRPr>
          </a:p>
        </p:txBody>
      </p:sp>
      <p:sp>
        <p:nvSpPr>
          <p:cNvPr id="156" name="TextBox 155"/>
          <p:cNvSpPr txBox="1"/>
          <p:nvPr/>
        </p:nvSpPr>
        <p:spPr>
          <a:xfrm rot="220500">
            <a:off x="6549118" y="13296525"/>
            <a:ext cx="5932946" cy="677666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altLang="ko-KR" sz="4800" dirty="0" smtClean="0">
                <a:solidFill>
                  <a:schemeClr val="bg1"/>
                </a:solidFill>
                <a:latin typeface="210 인사동사거리 B" panose="02020603020101020101" pitchFamily="18" charset="-127"/>
                <a:ea typeface="210 인사동사거리 B" panose="02020603020101020101" pitchFamily="18" charset="-127"/>
              </a:rPr>
              <a:t>BUSINESS ADMIN</a:t>
            </a:r>
            <a:endParaRPr lang="ko-KR" altLang="en-US" sz="4800" dirty="0">
              <a:solidFill>
                <a:schemeClr val="bg1"/>
              </a:solidFill>
              <a:latin typeface="210 인사동사거리 B" panose="02020603020101020101" pitchFamily="18" charset="-127"/>
              <a:ea typeface="210 인사동사거리 B" panose="02020603020101020101" pitchFamily="18" charset="-127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7747339" y="1971201"/>
            <a:ext cx="608171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000" dirty="0" smtClean="0">
                <a:solidFill>
                  <a:srgbClr val="FFFF00"/>
                </a:solidFill>
                <a:latin typeface="210 인사동사거리 R" panose="02020603020101020101" pitchFamily="18" charset="-127"/>
                <a:ea typeface="210 인사동사거리 R" panose="02020603020101020101" pitchFamily="18" charset="-127"/>
              </a:rPr>
              <a:t>2015</a:t>
            </a:r>
            <a:endParaRPr lang="ko-KR" altLang="en-US" sz="13000" dirty="0">
              <a:solidFill>
                <a:srgbClr val="FFFF00"/>
              </a:solidFill>
              <a:latin typeface="210 인사동사거리 R" panose="02020603020101020101" pitchFamily="18" charset="-127"/>
              <a:ea typeface="210 인사동사거리 R" panose="02020603020101020101" pitchFamily="18" charset="-127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6133992" y="19887349"/>
            <a:ext cx="9331908" cy="1862048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altLang="ko-KR" sz="11500" dirty="0" smtClean="0">
                <a:solidFill>
                  <a:schemeClr val="bg1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11</a:t>
            </a:r>
            <a:r>
              <a:rPr lang="ko-KR" altLang="en-US" sz="11500" dirty="0" smtClean="0">
                <a:solidFill>
                  <a:schemeClr val="bg1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월</a:t>
            </a:r>
            <a:r>
              <a:rPr lang="en-US" altLang="ko-KR" sz="11500" dirty="0" smtClean="0">
                <a:solidFill>
                  <a:schemeClr val="bg1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19</a:t>
            </a:r>
            <a:r>
              <a:rPr lang="ko-KR" altLang="en-US" sz="11500" dirty="0" smtClean="0">
                <a:solidFill>
                  <a:schemeClr val="bg1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일</a:t>
            </a:r>
            <a:r>
              <a:rPr lang="ko-KR" altLang="en-US" sz="11500" dirty="0" smtClean="0">
                <a:solidFill>
                  <a:srgbClr val="FFFF00"/>
                </a:solidFill>
                <a:latin typeface="210 인사동사거리 R" panose="02020603020101020101" pitchFamily="18" charset="-127"/>
                <a:ea typeface="210 인사동사거리 R" panose="02020603020101020101" pitchFamily="18" charset="-127"/>
              </a:rPr>
              <a:t>목</a:t>
            </a:r>
            <a:r>
              <a:rPr lang="ko-KR" altLang="en-US" sz="11500" dirty="0" smtClean="0">
                <a:solidFill>
                  <a:schemeClr val="bg1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요일</a:t>
            </a:r>
            <a:endParaRPr lang="ko-KR" altLang="en-US" sz="11500" dirty="0">
              <a:solidFill>
                <a:schemeClr val="bg1"/>
              </a:solidFill>
              <a:latin typeface="210 인사동사거리 L" panose="02020603020101020101" pitchFamily="18" charset="-127"/>
              <a:ea typeface="210 인사동사거리 L" panose="02020603020101020101" pitchFamily="18" charset="-127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5574235" y="13772307"/>
            <a:ext cx="104764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7000" dirty="0" smtClean="0">
                <a:solidFill>
                  <a:srgbClr val="FFFF00"/>
                </a:solidFill>
                <a:latin typeface="210 인사동사거리 R" panose="02020603020101020101" pitchFamily="18" charset="-127"/>
                <a:ea typeface="210 인사동사거리 R" panose="02020603020101020101" pitchFamily="18" charset="-127"/>
              </a:rPr>
              <a:t>ARMADA</a:t>
            </a:r>
            <a:endParaRPr lang="ko-KR" altLang="en-US" sz="17000" dirty="0">
              <a:solidFill>
                <a:srgbClr val="FFFF00"/>
              </a:solidFill>
              <a:latin typeface="210 인사동사거리 R" panose="02020603020101020101" pitchFamily="18" charset="-127"/>
              <a:ea typeface="210 인사동사거리 R" panose="02020603020101020101" pitchFamily="18" charset="-127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5463540" y="21418934"/>
            <a:ext cx="10709858" cy="1862048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ko-KR" altLang="en-US" sz="11200" dirty="0" err="1" smtClean="0">
                <a:solidFill>
                  <a:schemeClr val="bg1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늦은오후</a:t>
            </a:r>
            <a:r>
              <a:rPr lang="en-US" altLang="ko-KR" sz="11200" dirty="0" smtClean="0">
                <a:solidFill>
                  <a:srgbClr val="FFFF00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6</a:t>
            </a:r>
            <a:r>
              <a:rPr lang="ko-KR" altLang="en-US" sz="11200" dirty="0" smtClean="0">
                <a:solidFill>
                  <a:srgbClr val="FFFF00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시</a:t>
            </a:r>
            <a:r>
              <a:rPr lang="ko-KR" altLang="en-US" sz="11200" dirty="0" smtClean="0">
                <a:solidFill>
                  <a:schemeClr val="bg1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부터</a:t>
            </a:r>
            <a:endParaRPr lang="ko-KR" altLang="en-US" sz="11200" dirty="0">
              <a:solidFill>
                <a:schemeClr val="bg1"/>
              </a:solidFill>
              <a:latin typeface="210 인사동사거리 L" panose="02020603020101020101" pitchFamily="18" charset="-127"/>
              <a:ea typeface="210 인사동사거리 L" panose="02020603020101020101" pitchFamily="18" charset="-127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6284086" y="24368439"/>
            <a:ext cx="8987473" cy="1908215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ko-KR" altLang="en-US" sz="11800" dirty="0" err="1" smtClean="0">
                <a:ln w="38100">
                  <a:noFill/>
                </a:ln>
                <a:solidFill>
                  <a:srgbClr val="FFFF00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신촌</a:t>
            </a:r>
            <a:r>
              <a:rPr lang="ko-KR" altLang="en-US" sz="11800" dirty="0" err="1" smtClean="0">
                <a:ln w="76200">
                  <a:noFill/>
                </a:ln>
                <a:solidFill>
                  <a:srgbClr val="FFFF00"/>
                </a:solidFill>
                <a:latin typeface="210 인사동사거리 R" panose="02020603020101020101" pitchFamily="18" charset="-127"/>
                <a:ea typeface="210 인사동사거리 R" panose="02020603020101020101" pitchFamily="18" charset="-127"/>
              </a:rPr>
              <a:t>퍼플눈</a:t>
            </a:r>
            <a:r>
              <a:rPr lang="ko-KR" altLang="en-US" sz="11500" dirty="0" err="1" smtClean="0">
                <a:ln w="38100">
                  <a:noFill/>
                </a:ln>
                <a:solidFill>
                  <a:srgbClr val="FFFF00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에서</a:t>
            </a:r>
            <a:endParaRPr lang="ko-KR" altLang="en-US" sz="11500" dirty="0">
              <a:ln w="38100">
                <a:noFill/>
              </a:ln>
              <a:solidFill>
                <a:srgbClr val="FFFF00"/>
              </a:solidFill>
              <a:latin typeface="210 인사동사거리 L" panose="02020603020101020101" pitchFamily="18" charset="-127"/>
              <a:ea typeface="210 인사동사거리 L" panose="02020603020101020101" pitchFamily="18" charset="-127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6094702" y="26332826"/>
            <a:ext cx="9326924" cy="1169551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ko-KR" altLang="en-US" sz="7000" dirty="0" err="1" smtClean="0">
                <a:solidFill>
                  <a:srgbClr val="FFFF00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다모토리</a:t>
            </a:r>
            <a:r>
              <a:rPr lang="ko-KR" altLang="en-US" sz="7000" dirty="0" smtClean="0">
                <a:solidFill>
                  <a:srgbClr val="FFFF00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 </a:t>
            </a:r>
            <a:r>
              <a:rPr lang="en-US" altLang="ko-KR" sz="7000" dirty="0" smtClean="0">
                <a:solidFill>
                  <a:srgbClr val="FFFF00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5</a:t>
            </a:r>
            <a:r>
              <a:rPr lang="ko-KR" altLang="en-US" sz="7000" dirty="0" smtClean="0">
                <a:solidFill>
                  <a:srgbClr val="FFFF00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번 바로 오른쪽</a:t>
            </a:r>
            <a:endParaRPr lang="ko-KR" altLang="en-US" sz="7000" dirty="0">
              <a:solidFill>
                <a:srgbClr val="FFFF00"/>
              </a:solidFill>
              <a:latin typeface="210 인사동사거리 L" panose="02020603020101020101" pitchFamily="18" charset="-127"/>
              <a:ea typeface="210 인사동사거리 L" panose="02020603020101020101" pitchFamily="18" charset="-127"/>
            </a:endParaRPr>
          </a:p>
        </p:txBody>
      </p:sp>
      <p:sp>
        <p:nvSpPr>
          <p:cNvPr id="167" name="직사각형 166"/>
          <p:cNvSpPr/>
          <p:nvPr/>
        </p:nvSpPr>
        <p:spPr>
          <a:xfrm>
            <a:off x="7833470" y="22923850"/>
            <a:ext cx="6916449" cy="1899294"/>
          </a:xfrm>
          <a:prstGeom prst="rect">
            <a:avLst/>
          </a:prstGeom>
        </p:spPr>
        <p:txBody>
          <a:bodyPr wrap="none">
            <a:prstTxWarp prst="textArchDown">
              <a:avLst/>
            </a:prstTxWarp>
            <a:spAutoFit/>
          </a:bodyPr>
          <a:lstStyle/>
          <a:p>
            <a:pPr algn="r"/>
            <a:r>
              <a:rPr lang="ko-KR" altLang="en-US" sz="11200" spc="-300" dirty="0" smtClean="0">
                <a:solidFill>
                  <a:schemeClr val="bg1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    이른</a:t>
            </a:r>
            <a:r>
              <a:rPr lang="en-US" altLang="ko-KR" sz="11200" spc="-300" dirty="0" smtClean="0">
                <a:solidFill>
                  <a:srgbClr val="FFFF00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2</a:t>
            </a:r>
            <a:r>
              <a:rPr lang="ko-KR" altLang="en-US" sz="11200" spc="-300" dirty="0" smtClean="0">
                <a:solidFill>
                  <a:srgbClr val="FFFF00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시</a:t>
            </a:r>
            <a:r>
              <a:rPr lang="ko-KR" altLang="en-US" sz="11200" spc="-300" dirty="0" smtClean="0">
                <a:solidFill>
                  <a:schemeClr val="bg1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까지</a:t>
            </a:r>
            <a:endParaRPr lang="ko-KR" altLang="en-US" sz="11200" spc="-300" dirty="0">
              <a:solidFill>
                <a:schemeClr val="bg1"/>
              </a:solidFill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6779834" y="18946932"/>
            <a:ext cx="8168465" cy="122196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altLang="ko-KR" sz="13000" spc="750" dirty="0" smtClean="0"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210 인사동사거리 R" panose="02020603020101020101" pitchFamily="18" charset="-127"/>
                <a:ea typeface="210 인사동사거리 R" panose="02020603020101020101" pitchFamily="18" charset="-127"/>
              </a:rPr>
              <a:t>NIGHT·LIVE</a:t>
            </a:r>
            <a:endParaRPr lang="ko-KR" altLang="en-US" sz="13000" spc="750" dirty="0"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210 인사동사거리 R" panose="02020603020101020101" pitchFamily="18" charset="-127"/>
              <a:ea typeface="210 인사동사거리 R" panose="02020603020101020101" pitchFamily="18" charset="-127"/>
            </a:endParaRPr>
          </a:p>
        </p:txBody>
      </p:sp>
      <p:pic>
        <p:nvPicPr>
          <p:cNvPr id="181" name="그림 180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417" y="5483122"/>
            <a:ext cx="1354464" cy="1354464"/>
          </a:xfrm>
          <a:prstGeom prst="rect">
            <a:avLst/>
          </a:prstGeom>
        </p:spPr>
      </p:pic>
      <p:pic>
        <p:nvPicPr>
          <p:cNvPr id="182" name="그림 181"/>
          <p:cNvPicPr>
            <a:picLocks noChangeAspect="1"/>
          </p:cNvPicPr>
          <p:nvPr/>
        </p:nvPicPr>
        <p:blipFill>
          <a:blip r:embed="rId10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86278">
            <a:off x="12273624" y="4348995"/>
            <a:ext cx="1513614" cy="1513614"/>
          </a:xfrm>
          <a:prstGeom prst="rect">
            <a:avLst/>
          </a:prstGeom>
        </p:spPr>
      </p:pic>
      <p:pic>
        <p:nvPicPr>
          <p:cNvPr id="183" name="그림 182"/>
          <p:cNvPicPr>
            <a:picLocks noChangeAspect="1"/>
          </p:cNvPicPr>
          <p:nvPr/>
        </p:nvPicPr>
        <p:blipFill>
          <a:blip r:embed="rId1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02954">
            <a:off x="9356011" y="1667511"/>
            <a:ext cx="988666" cy="988666"/>
          </a:xfrm>
          <a:prstGeom prst="rect">
            <a:avLst/>
          </a:prstGeom>
        </p:spPr>
      </p:pic>
      <p:pic>
        <p:nvPicPr>
          <p:cNvPr id="186" name="그림 185"/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936695" y="10888841"/>
            <a:ext cx="890867" cy="890867"/>
          </a:xfrm>
          <a:prstGeom prst="rect">
            <a:avLst/>
          </a:prstGeom>
        </p:spPr>
      </p:pic>
      <p:pic>
        <p:nvPicPr>
          <p:cNvPr id="187" name="그림 186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039" y="7017161"/>
            <a:ext cx="1557320" cy="1557320"/>
          </a:xfrm>
          <a:prstGeom prst="rect">
            <a:avLst/>
          </a:prstGeom>
        </p:spPr>
      </p:pic>
      <p:pic>
        <p:nvPicPr>
          <p:cNvPr id="188" name="그림 187"/>
          <p:cNvPicPr>
            <a:picLocks noChangeAspect="1"/>
          </p:cNvPicPr>
          <p:nvPr/>
        </p:nvPicPr>
        <p:blipFill>
          <a:blip r:embed="rId1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02954">
            <a:off x="12942011" y="3660528"/>
            <a:ext cx="988666" cy="988666"/>
          </a:xfrm>
          <a:prstGeom prst="rect">
            <a:avLst/>
          </a:prstGeom>
        </p:spPr>
      </p:pic>
      <p:pic>
        <p:nvPicPr>
          <p:cNvPr id="189" name="그림 188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514" y="3221482"/>
            <a:ext cx="721153" cy="721153"/>
          </a:xfrm>
          <a:prstGeom prst="rect">
            <a:avLst/>
          </a:prstGeom>
        </p:spPr>
      </p:pic>
      <p:pic>
        <p:nvPicPr>
          <p:cNvPr id="190" name="그림 189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8923" y="2675681"/>
            <a:ext cx="1028932" cy="1028932"/>
          </a:xfrm>
          <a:prstGeom prst="rect">
            <a:avLst/>
          </a:prstGeom>
        </p:spPr>
      </p:pic>
      <p:pic>
        <p:nvPicPr>
          <p:cNvPr id="191" name="그림 190"/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02954">
            <a:off x="13516843" y="5263928"/>
            <a:ext cx="829207" cy="829207"/>
          </a:xfrm>
          <a:prstGeom prst="rect">
            <a:avLst/>
          </a:prstGeom>
        </p:spPr>
      </p:pic>
      <p:pic>
        <p:nvPicPr>
          <p:cNvPr id="192" name="그림 191"/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02954">
            <a:off x="12089616" y="3541437"/>
            <a:ext cx="829207" cy="829207"/>
          </a:xfrm>
          <a:prstGeom prst="rect">
            <a:avLst/>
          </a:prstGeom>
        </p:spPr>
      </p:pic>
      <p:pic>
        <p:nvPicPr>
          <p:cNvPr id="193" name="그림 192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6725" y="4399454"/>
            <a:ext cx="1028932" cy="1028932"/>
          </a:xfrm>
          <a:prstGeom prst="rect">
            <a:avLst/>
          </a:prstGeom>
        </p:spPr>
      </p:pic>
      <p:pic>
        <p:nvPicPr>
          <p:cNvPr id="194" name="그림 193"/>
          <p:cNvPicPr>
            <a:picLocks noChangeAspect="1"/>
          </p:cNvPicPr>
          <p:nvPr/>
        </p:nvPicPr>
        <p:blipFill>
          <a:blip r:embed="rId1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70717">
            <a:off x="8735133" y="889172"/>
            <a:ext cx="596000" cy="596000"/>
          </a:xfrm>
          <a:prstGeom prst="rect">
            <a:avLst/>
          </a:prstGeom>
        </p:spPr>
      </p:pic>
      <p:pic>
        <p:nvPicPr>
          <p:cNvPr id="195" name="그림 194"/>
          <p:cNvPicPr>
            <a:picLocks noChangeAspect="1"/>
          </p:cNvPicPr>
          <p:nvPr/>
        </p:nvPicPr>
        <p:blipFill>
          <a:blip r:embed="rId1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37549">
            <a:off x="12984035" y="901242"/>
            <a:ext cx="461012" cy="461012"/>
          </a:xfrm>
          <a:prstGeom prst="rect">
            <a:avLst/>
          </a:prstGeom>
        </p:spPr>
      </p:pic>
      <p:pic>
        <p:nvPicPr>
          <p:cNvPr id="196" name="그림 195"/>
          <p:cNvPicPr>
            <a:picLocks noChangeAspect="1"/>
          </p:cNvPicPr>
          <p:nvPr/>
        </p:nvPicPr>
        <p:blipFill>
          <a:blip r:embed="rId1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7667">
            <a:off x="14569002" y="597383"/>
            <a:ext cx="270701" cy="270701"/>
          </a:xfrm>
          <a:prstGeom prst="rect">
            <a:avLst/>
          </a:prstGeom>
        </p:spPr>
      </p:pic>
      <p:pic>
        <p:nvPicPr>
          <p:cNvPr id="197" name="그림 196"/>
          <p:cNvPicPr>
            <a:picLocks noChangeAspect="1"/>
          </p:cNvPicPr>
          <p:nvPr/>
        </p:nvPicPr>
        <p:blipFill>
          <a:blip r:embed="rId2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7667">
            <a:off x="16323333" y="1446492"/>
            <a:ext cx="193450" cy="193450"/>
          </a:xfrm>
          <a:prstGeom prst="rect">
            <a:avLst/>
          </a:prstGeom>
        </p:spPr>
      </p:pic>
      <p:pic>
        <p:nvPicPr>
          <p:cNvPr id="198" name="그림 197"/>
          <p:cNvPicPr>
            <a:picLocks noChangeAspect="1"/>
          </p:cNvPicPr>
          <p:nvPr/>
        </p:nvPicPr>
        <p:blipFill>
          <a:blip r:embed="rId1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37549">
            <a:off x="13888854" y="6051273"/>
            <a:ext cx="461012" cy="461012"/>
          </a:xfrm>
          <a:prstGeom prst="rect">
            <a:avLst/>
          </a:prstGeom>
        </p:spPr>
      </p:pic>
      <p:pic>
        <p:nvPicPr>
          <p:cNvPr id="199" name="그림 198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159" y="6400119"/>
            <a:ext cx="1028932" cy="1028932"/>
          </a:xfrm>
          <a:prstGeom prst="rect">
            <a:avLst/>
          </a:prstGeom>
        </p:spPr>
      </p:pic>
      <p:pic>
        <p:nvPicPr>
          <p:cNvPr id="200" name="그림 199"/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02954">
            <a:off x="13729960" y="7372215"/>
            <a:ext cx="829207" cy="829207"/>
          </a:xfrm>
          <a:prstGeom prst="rect">
            <a:avLst/>
          </a:prstGeom>
        </p:spPr>
      </p:pic>
      <p:pic>
        <p:nvPicPr>
          <p:cNvPr id="201" name="그림 200"/>
          <p:cNvPicPr>
            <a:picLocks noChangeAspect="1"/>
          </p:cNvPicPr>
          <p:nvPr/>
        </p:nvPicPr>
        <p:blipFill>
          <a:blip r:embed="rId1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37549">
            <a:off x="12791102" y="2457533"/>
            <a:ext cx="461012" cy="461012"/>
          </a:xfrm>
          <a:prstGeom prst="rect">
            <a:avLst/>
          </a:prstGeom>
        </p:spPr>
      </p:pic>
      <p:pic>
        <p:nvPicPr>
          <p:cNvPr id="202" name="그림 201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21919">
            <a:off x="12673525" y="8294100"/>
            <a:ext cx="1028932" cy="1028932"/>
          </a:xfrm>
          <a:prstGeom prst="rect">
            <a:avLst/>
          </a:prstGeom>
        </p:spPr>
      </p:pic>
      <p:pic>
        <p:nvPicPr>
          <p:cNvPr id="203" name="그림 202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24048">
            <a:off x="12162872" y="3960191"/>
            <a:ext cx="1028932" cy="1028932"/>
          </a:xfrm>
          <a:prstGeom prst="rect">
            <a:avLst/>
          </a:prstGeom>
        </p:spPr>
      </p:pic>
      <p:pic>
        <p:nvPicPr>
          <p:cNvPr id="204" name="그림 203"/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57993">
            <a:off x="13502004" y="8176551"/>
            <a:ext cx="829207" cy="829207"/>
          </a:xfrm>
          <a:prstGeom prst="rect">
            <a:avLst/>
          </a:prstGeom>
        </p:spPr>
      </p:pic>
      <p:pic>
        <p:nvPicPr>
          <p:cNvPr id="205" name="그림 204"/>
          <p:cNvPicPr>
            <a:picLocks noChangeAspect="1"/>
          </p:cNvPicPr>
          <p:nvPr/>
        </p:nvPicPr>
        <p:blipFill>
          <a:blip r:embed="rId1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9767">
            <a:off x="11114079" y="609316"/>
            <a:ext cx="988666" cy="988666"/>
          </a:xfrm>
          <a:prstGeom prst="rect">
            <a:avLst/>
          </a:prstGeom>
        </p:spPr>
      </p:pic>
      <p:pic>
        <p:nvPicPr>
          <p:cNvPr id="206" name="그림 205"/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403950" y="9523374"/>
            <a:ext cx="829207" cy="829207"/>
          </a:xfrm>
          <a:prstGeom prst="rect">
            <a:avLst/>
          </a:prstGeom>
        </p:spPr>
      </p:pic>
      <p:pic>
        <p:nvPicPr>
          <p:cNvPr id="207" name="그림 20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4692">
            <a:off x="12783504" y="8874316"/>
            <a:ext cx="1354464" cy="1354464"/>
          </a:xfrm>
          <a:prstGeom prst="rect">
            <a:avLst/>
          </a:prstGeom>
        </p:spPr>
      </p:pic>
      <p:pic>
        <p:nvPicPr>
          <p:cNvPr id="208" name="그림 207"/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4692">
            <a:off x="12109073" y="3153975"/>
            <a:ext cx="1102354" cy="1102354"/>
          </a:xfrm>
          <a:prstGeom prst="rect">
            <a:avLst/>
          </a:prstGeom>
        </p:spPr>
      </p:pic>
      <p:pic>
        <p:nvPicPr>
          <p:cNvPr id="209" name="그림 208"/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4692">
            <a:off x="10870718" y="1568547"/>
            <a:ext cx="1108417" cy="1108417"/>
          </a:xfrm>
          <a:prstGeom prst="rect">
            <a:avLst/>
          </a:prstGeom>
        </p:spPr>
      </p:pic>
      <p:pic>
        <p:nvPicPr>
          <p:cNvPr id="210" name="그림 209"/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524" y="6961197"/>
            <a:ext cx="819812" cy="819812"/>
          </a:xfrm>
          <a:prstGeom prst="rect">
            <a:avLst/>
          </a:prstGeom>
        </p:spPr>
      </p:pic>
      <p:pic>
        <p:nvPicPr>
          <p:cNvPr id="211" name="그림 210"/>
          <p:cNvPicPr>
            <a:picLocks noChangeAspect="1"/>
          </p:cNvPicPr>
          <p:nvPr/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359" y="1634462"/>
            <a:ext cx="763321" cy="763321"/>
          </a:xfrm>
          <a:prstGeom prst="rect">
            <a:avLst/>
          </a:prstGeom>
        </p:spPr>
      </p:pic>
      <p:pic>
        <p:nvPicPr>
          <p:cNvPr id="212" name="그림 211"/>
          <p:cNvPicPr>
            <a:picLocks noChangeAspect="1"/>
          </p:cNvPicPr>
          <p:nvPr/>
        </p:nvPicPr>
        <p:blipFill>
          <a:blip r:embed="rId3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73960">
            <a:off x="9694264" y="1507972"/>
            <a:ext cx="942791" cy="942791"/>
          </a:xfrm>
          <a:prstGeom prst="rect">
            <a:avLst/>
          </a:prstGeom>
        </p:spPr>
      </p:pic>
      <p:pic>
        <p:nvPicPr>
          <p:cNvPr id="213" name="그림 212"/>
          <p:cNvPicPr>
            <a:picLocks noChangeAspect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640" y="10168856"/>
            <a:ext cx="833607" cy="833607"/>
          </a:xfrm>
          <a:prstGeom prst="rect">
            <a:avLst/>
          </a:prstGeom>
        </p:spPr>
      </p:pic>
      <p:pic>
        <p:nvPicPr>
          <p:cNvPr id="214" name="그림 213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743" y="741120"/>
            <a:ext cx="1028932" cy="1028932"/>
          </a:xfrm>
          <a:prstGeom prst="rect">
            <a:avLst/>
          </a:prstGeom>
        </p:spPr>
      </p:pic>
      <p:pic>
        <p:nvPicPr>
          <p:cNvPr id="215" name="그림 214"/>
          <p:cNvPicPr>
            <a:picLocks noChangeAspect="1"/>
          </p:cNvPicPr>
          <p:nvPr/>
        </p:nvPicPr>
        <p:blipFill>
          <a:blip r:embed="rId3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954" y="1793870"/>
            <a:ext cx="868074" cy="868075"/>
          </a:xfrm>
          <a:prstGeom prst="rect">
            <a:avLst/>
          </a:prstGeom>
        </p:spPr>
      </p:pic>
      <p:pic>
        <p:nvPicPr>
          <p:cNvPr id="216" name="그림 215"/>
          <p:cNvPicPr>
            <a:picLocks noChangeAspect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2429" y="2535163"/>
            <a:ext cx="833607" cy="833607"/>
          </a:xfrm>
          <a:prstGeom prst="rect">
            <a:avLst/>
          </a:prstGeom>
        </p:spPr>
      </p:pic>
      <p:pic>
        <p:nvPicPr>
          <p:cNvPr id="217" name="그림 216"/>
          <p:cNvPicPr>
            <a:picLocks noChangeAspect="1"/>
          </p:cNvPicPr>
          <p:nvPr/>
        </p:nvPicPr>
        <p:blipFill>
          <a:blip r:embed="rId1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70717">
            <a:off x="13292873" y="11994999"/>
            <a:ext cx="596000" cy="596000"/>
          </a:xfrm>
          <a:prstGeom prst="rect">
            <a:avLst/>
          </a:prstGeom>
        </p:spPr>
      </p:pic>
      <p:pic>
        <p:nvPicPr>
          <p:cNvPr id="218" name="그림 217"/>
          <p:cNvPicPr>
            <a:picLocks noChangeAspect="1"/>
          </p:cNvPicPr>
          <p:nvPr/>
        </p:nvPicPr>
        <p:blipFill>
          <a:blip r:embed="rId3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02954">
            <a:off x="13730522" y="12755044"/>
            <a:ext cx="606517" cy="606517"/>
          </a:xfrm>
          <a:prstGeom prst="rect">
            <a:avLst/>
          </a:prstGeom>
        </p:spPr>
      </p:pic>
      <p:pic>
        <p:nvPicPr>
          <p:cNvPr id="219" name="그림 218"/>
          <p:cNvPicPr>
            <a:picLocks noChangeAspect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27274">
            <a:off x="12965325" y="1871317"/>
            <a:ext cx="833607" cy="833607"/>
          </a:xfrm>
          <a:prstGeom prst="rect">
            <a:avLst/>
          </a:prstGeom>
        </p:spPr>
      </p:pic>
      <p:pic>
        <p:nvPicPr>
          <p:cNvPr id="220" name="그림 219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27271">
            <a:off x="13142253" y="11265241"/>
            <a:ext cx="1028932" cy="1028932"/>
          </a:xfrm>
          <a:prstGeom prst="rect">
            <a:avLst/>
          </a:prstGeom>
        </p:spPr>
      </p:pic>
      <p:pic>
        <p:nvPicPr>
          <p:cNvPr id="221" name="그림 220"/>
          <p:cNvPicPr>
            <a:picLocks noChangeAspect="1"/>
          </p:cNvPicPr>
          <p:nvPr/>
        </p:nvPicPr>
        <p:blipFill>
          <a:blip r:embed="rId1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7667">
            <a:off x="15232230" y="6295198"/>
            <a:ext cx="172560" cy="172560"/>
          </a:xfrm>
          <a:prstGeom prst="rect">
            <a:avLst/>
          </a:prstGeom>
        </p:spPr>
      </p:pic>
      <p:pic>
        <p:nvPicPr>
          <p:cNvPr id="222" name="그림 221"/>
          <p:cNvPicPr>
            <a:picLocks noChangeAspect="1"/>
          </p:cNvPicPr>
          <p:nvPr/>
        </p:nvPicPr>
        <p:blipFill>
          <a:blip r:embed="rId1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37549">
            <a:off x="13719724" y="10773138"/>
            <a:ext cx="461012" cy="461012"/>
          </a:xfrm>
          <a:prstGeom prst="rect">
            <a:avLst/>
          </a:prstGeom>
        </p:spPr>
      </p:pic>
      <p:pic>
        <p:nvPicPr>
          <p:cNvPr id="223" name="그림 222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27271">
            <a:off x="13119446" y="12273040"/>
            <a:ext cx="1028932" cy="1028932"/>
          </a:xfrm>
          <a:prstGeom prst="rect">
            <a:avLst/>
          </a:prstGeom>
        </p:spPr>
      </p:pic>
      <p:pic>
        <p:nvPicPr>
          <p:cNvPr id="224" name="그림 22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8177" y="664282"/>
            <a:ext cx="1354464" cy="1354464"/>
          </a:xfrm>
          <a:prstGeom prst="rect">
            <a:avLst/>
          </a:prstGeom>
        </p:spPr>
      </p:pic>
      <p:sp>
        <p:nvSpPr>
          <p:cNvPr id="225" name="타원 224"/>
          <p:cNvSpPr>
            <a:spLocks noChangeAspect="1"/>
          </p:cNvSpPr>
          <p:nvPr/>
        </p:nvSpPr>
        <p:spPr>
          <a:xfrm>
            <a:off x="6713571" y="14352735"/>
            <a:ext cx="222752" cy="22275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7775232" y="5866888"/>
            <a:ext cx="608171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200" dirty="0" smtClean="0">
                <a:solidFill>
                  <a:schemeClr val="bg1"/>
                </a:solidFill>
                <a:latin typeface="210 인사동사거리 R" panose="02020603020101020101" pitchFamily="18" charset="-127"/>
                <a:ea typeface="210 인사동사거리 R" panose="02020603020101020101" pitchFamily="18" charset="-127"/>
              </a:rPr>
              <a:t>대학교</a:t>
            </a:r>
            <a:endParaRPr lang="ko-KR" altLang="en-US" sz="12200" dirty="0">
              <a:solidFill>
                <a:schemeClr val="bg1"/>
              </a:solidFill>
              <a:latin typeface="210 인사동사거리 R" panose="02020603020101020101" pitchFamily="18" charset="-127"/>
              <a:ea typeface="210 인사동사거리 R" panose="02020603020101020101" pitchFamily="18" charset="-127"/>
            </a:endParaRPr>
          </a:p>
        </p:txBody>
      </p:sp>
      <p:pic>
        <p:nvPicPr>
          <p:cNvPr id="34" name="그림 33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937" flipH="1">
            <a:off x="4021512" y="11889411"/>
            <a:ext cx="3170473" cy="3170473"/>
          </a:xfrm>
          <a:prstGeom prst="rect">
            <a:avLst/>
          </a:prstGeom>
        </p:spPr>
      </p:pic>
      <p:sp>
        <p:nvSpPr>
          <p:cNvPr id="258" name="TextBox 257"/>
          <p:cNvSpPr txBox="1"/>
          <p:nvPr/>
        </p:nvSpPr>
        <p:spPr>
          <a:xfrm rot="19808905">
            <a:off x="3998244" y="12548592"/>
            <a:ext cx="3027388" cy="150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ko-KR" altLang="en-US" sz="5400" dirty="0" smtClean="0">
                <a:solidFill>
                  <a:srgbClr val="FFFF00"/>
                </a:solidFill>
                <a:latin typeface="210 인사동사거리 B" panose="02020603020101020101" pitchFamily="18" charset="-127"/>
                <a:ea typeface="210 인사동사거리 B" panose="02020603020101020101" pitchFamily="18" charset="-127"/>
              </a:rPr>
              <a:t>오늘 축구</a:t>
            </a:r>
            <a:endParaRPr lang="en-US" altLang="ko-KR" sz="5400" dirty="0" smtClean="0">
              <a:solidFill>
                <a:srgbClr val="FFFF00"/>
              </a:solidFill>
              <a:latin typeface="210 인사동사거리 B" panose="02020603020101020101" pitchFamily="18" charset="-127"/>
              <a:ea typeface="210 인사동사거리 B" panose="02020603020101020101" pitchFamily="18" charset="-127"/>
            </a:endParaRPr>
          </a:p>
          <a:p>
            <a:pPr algn="ctr">
              <a:lnSpc>
                <a:spcPct val="85000"/>
              </a:lnSpc>
            </a:pPr>
            <a:r>
              <a:rPr lang="ko-KR" altLang="en-US" sz="5400" dirty="0" smtClean="0">
                <a:solidFill>
                  <a:srgbClr val="FFFF00"/>
                </a:solidFill>
                <a:latin typeface="210 인사동사거리 B" panose="02020603020101020101" pitchFamily="18" charset="-127"/>
                <a:ea typeface="210 인사동사거리 B" panose="02020603020101020101" pitchFamily="18" charset="-127"/>
              </a:rPr>
              <a:t>쉽니다</a:t>
            </a:r>
            <a:r>
              <a:rPr lang="en-US" altLang="ko-KR" sz="5400" dirty="0" smtClean="0">
                <a:solidFill>
                  <a:srgbClr val="FFFF00"/>
                </a:solidFill>
                <a:latin typeface="210 인사동사거리 B" panose="02020603020101020101" pitchFamily="18" charset="-127"/>
                <a:ea typeface="210 인사동사거리 B" panose="02020603020101020101" pitchFamily="18" charset="-127"/>
              </a:rPr>
              <a:t>.</a:t>
            </a:r>
          </a:p>
        </p:txBody>
      </p:sp>
      <p:grpSp>
        <p:nvGrpSpPr>
          <p:cNvPr id="35" name="그룹 34"/>
          <p:cNvGrpSpPr/>
          <p:nvPr/>
        </p:nvGrpSpPr>
        <p:grpSpPr>
          <a:xfrm rot="274426">
            <a:off x="15297476" y="15839786"/>
            <a:ext cx="1506470" cy="1506470"/>
            <a:chOff x="14651982" y="16680764"/>
            <a:chExt cx="1506470" cy="1506470"/>
          </a:xfrm>
        </p:grpSpPr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8617">
              <a:off x="14651982" y="16680764"/>
              <a:ext cx="1506470" cy="1506470"/>
            </a:xfrm>
            <a:prstGeom prst="rect">
              <a:avLst/>
            </a:prstGeom>
          </p:spPr>
        </p:pic>
        <p:sp>
          <p:nvSpPr>
            <p:cNvPr id="259" name="TextBox 258"/>
            <p:cNvSpPr txBox="1"/>
            <p:nvPr/>
          </p:nvSpPr>
          <p:spPr>
            <a:xfrm rot="1714897">
              <a:off x="14859433" y="17003236"/>
              <a:ext cx="1221871" cy="720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ko-KR" altLang="en-US" sz="4800" dirty="0" err="1" smtClean="0">
                  <a:solidFill>
                    <a:schemeClr val="bg1"/>
                  </a:solidFill>
                  <a:latin typeface="210 인사동사거리 R" panose="02020603020101020101" pitchFamily="18" charset="-127"/>
                  <a:ea typeface="210 인사동사거리 R" panose="02020603020101020101" pitchFamily="18" charset="-127"/>
                </a:rPr>
                <a:t>꿀술</a:t>
              </a:r>
              <a:endParaRPr lang="en-US" altLang="ko-KR" sz="4800" dirty="0" smtClean="0">
                <a:solidFill>
                  <a:schemeClr val="bg1"/>
                </a:solidFill>
                <a:latin typeface="210 인사동사거리 R" panose="02020603020101020101" pitchFamily="18" charset="-127"/>
                <a:ea typeface="210 인사동사거리 R" panose="02020603020101020101" pitchFamily="18" charset="-127"/>
              </a:endParaRPr>
            </a:p>
          </p:txBody>
        </p:sp>
      </p:grpSp>
      <p:grpSp>
        <p:nvGrpSpPr>
          <p:cNvPr id="6" name="그룹 5"/>
          <p:cNvGrpSpPr>
            <a:grpSpLocks noChangeAspect="1"/>
          </p:cNvGrpSpPr>
          <p:nvPr/>
        </p:nvGrpSpPr>
        <p:grpSpPr>
          <a:xfrm>
            <a:off x="7731401" y="23958787"/>
            <a:ext cx="1060478" cy="1060478"/>
            <a:chOff x="4552539" y="23487187"/>
            <a:chExt cx="2477953" cy="2477953"/>
          </a:xfrm>
        </p:grpSpPr>
        <p:sp>
          <p:nvSpPr>
            <p:cNvPr id="97" name="도넛 96"/>
            <p:cNvSpPr>
              <a:spLocks noChangeAspect="1"/>
            </p:cNvSpPr>
            <p:nvPr/>
          </p:nvSpPr>
          <p:spPr>
            <a:xfrm>
              <a:off x="4552539" y="23487187"/>
              <a:ext cx="2477953" cy="2477953"/>
            </a:xfrm>
            <a:prstGeom prst="donut">
              <a:avLst>
                <a:gd name="adj" fmla="val 9252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0" name="모서리가 둥근 직사각형 99"/>
            <p:cNvSpPr/>
            <p:nvPr/>
          </p:nvSpPr>
          <p:spPr>
            <a:xfrm>
              <a:off x="5679495" y="23797241"/>
              <a:ext cx="249263" cy="1045159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3" name="모서리가 둥근 직사각형 102"/>
            <p:cNvSpPr/>
            <p:nvPr/>
          </p:nvSpPr>
          <p:spPr>
            <a:xfrm rot="3567256">
              <a:off x="6051818" y="23988982"/>
              <a:ext cx="242102" cy="104396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07" name="그룹 106"/>
          <p:cNvGrpSpPr>
            <a:grpSpLocks noChangeAspect="1"/>
          </p:cNvGrpSpPr>
          <p:nvPr/>
        </p:nvGrpSpPr>
        <p:grpSpPr>
          <a:xfrm>
            <a:off x="6455252" y="23789085"/>
            <a:ext cx="1072297" cy="1072297"/>
            <a:chOff x="4552539" y="23487187"/>
            <a:chExt cx="2477953" cy="2477953"/>
          </a:xfrm>
        </p:grpSpPr>
        <p:sp>
          <p:nvSpPr>
            <p:cNvPr id="108" name="도넛 107"/>
            <p:cNvSpPr>
              <a:spLocks noChangeAspect="1"/>
            </p:cNvSpPr>
            <p:nvPr/>
          </p:nvSpPr>
          <p:spPr>
            <a:xfrm>
              <a:off x="4552539" y="23487187"/>
              <a:ext cx="2477953" cy="2477953"/>
            </a:xfrm>
            <a:prstGeom prst="donut">
              <a:avLst>
                <a:gd name="adj" fmla="val 9252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9" name="모서리가 둥근 직사각형 108"/>
            <p:cNvSpPr/>
            <p:nvPr/>
          </p:nvSpPr>
          <p:spPr>
            <a:xfrm>
              <a:off x="5679495" y="23797241"/>
              <a:ext cx="249263" cy="1862332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01" name="그림 100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36349">
            <a:off x="13519314" y="11814258"/>
            <a:ext cx="1028932" cy="1028932"/>
          </a:xfrm>
          <a:prstGeom prst="rect">
            <a:avLst/>
          </a:prstGeom>
        </p:spPr>
      </p:pic>
      <p:pic>
        <p:nvPicPr>
          <p:cNvPr id="102" name="그림 101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0043" y="9753297"/>
            <a:ext cx="952977" cy="952977"/>
          </a:xfrm>
          <a:prstGeom prst="rect">
            <a:avLst/>
          </a:prstGeom>
        </p:spPr>
      </p:pic>
      <p:pic>
        <p:nvPicPr>
          <p:cNvPr id="104" name="그림 103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9649" y="7828290"/>
            <a:ext cx="952977" cy="952977"/>
          </a:xfrm>
          <a:prstGeom prst="rect">
            <a:avLst/>
          </a:prstGeom>
        </p:spPr>
      </p:pic>
      <p:pic>
        <p:nvPicPr>
          <p:cNvPr id="105" name="그림 104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23147">
            <a:off x="13235088" y="7104697"/>
            <a:ext cx="952977" cy="952977"/>
          </a:xfrm>
          <a:prstGeom prst="rect">
            <a:avLst/>
          </a:prstGeom>
        </p:spPr>
      </p:pic>
      <p:pic>
        <p:nvPicPr>
          <p:cNvPr id="106" name="그림 105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329" y="4378007"/>
            <a:ext cx="1354464" cy="1354464"/>
          </a:xfrm>
          <a:prstGeom prst="rect">
            <a:avLst/>
          </a:prstGeom>
        </p:spPr>
      </p:pic>
      <p:pic>
        <p:nvPicPr>
          <p:cNvPr id="110" name="그림 109"/>
          <p:cNvPicPr>
            <a:picLocks noChangeAspect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41233">
            <a:off x="12024531" y="1811446"/>
            <a:ext cx="833607" cy="833607"/>
          </a:xfrm>
          <a:prstGeom prst="rect">
            <a:avLst/>
          </a:prstGeom>
        </p:spPr>
      </p:pic>
      <p:pic>
        <p:nvPicPr>
          <p:cNvPr id="111" name="그림 110"/>
          <p:cNvPicPr>
            <a:picLocks noChangeAspect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41233">
            <a:off x="9069980" y="1488279"/>
            <a:ext cx="833607" cy="833607"/>
          </a:xfrm>
          <a:prstGeom prst="rect">
            <a:avLst/>
          </a:prstGeom>
        </p:spPr>
      </p:pic>
      <p:pic>
        <p:nvPicPr>
          <p:cNvPr id="112" name="그림 111"/>
          <p:cNvPicPr>
            <a:picLocks noChangeAspect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385137" y="793469"/>
            <a:ext cx="1075274" cy="1075274"/>
          </a:xfrm>
          <a:prstGeom prst="rect">
            <a:avLst/>
          </a:prstGeom>
        </p:spPr>
      </p:pic>
      <p:pic>
        <p:nvPicPr>
          <p:cNvPr id="113" name="그림 112"/>
          <p:cNvPicPr>
            <a:picLocks noChangeAspect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1895" y="6413995"/>
            <a:ext cx="833607" cy="833607"/>
          </a:xfrm>
          <a:prstGeom prst="rect">
            <a:avLst/>
          </a:prstGeom>
        </p:spPr>
      </p:pic>
      <p:pic>
        <p:nvPicPr>
          <p:cNvPr id="116" name="그림 115"/>
          <p:cNvPicPr>
            <a:picLocks noChangeAspect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9054">
            <a:off x="13032494" y="10303997"/>
            <a:ext cx="1384262" cy="1384262"/>
          </a:xfrm>
          <a:prstGeom prst="rect">
            <a:avLst/>
          </a:prstGeom>
        </p:spPr>
      </p:pic>
      <p:pic>
        <p:nvPicPr>
          <p:cNvPr id="114" name="그림 113"/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4525">
            <a:off x="13557569" y="10569685"/>
            <a:ext cx="1293938" cy="1293938"/>
          </a:xfrm>
          <a:prstGeom prst="rect">
            <a:avLst/>
          </a:prstGeom>
        </p:spPr>
      </p:pic>
      <p:sp>
        <p:nvSpPr>
          <p:cNvPr id="120" name="TextBox 119"/>
          <p:cNvSpPr txBox="1"/>
          <p:nvPr/>
        </p:nvSpPr>
        <p:spPr>
          <a:xfrm rot="258422">
            <a:off x="9867716" y="10769382"/>
            <a:ext cx="4065030" cy="1137614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altLang="ko-KR" sz="8800" dirty="0" smtClean="0">
                <a:solidFill>
                  <a:schemeClr val="bg1"/>
                </a:solidFill>
                <a:latin typeface="210 인사동사거리 R" panose="02020603020101020101" pitchFamily="18" charset="-127"/>
                <a:ea typeface="210 인사동사거리 R" panose="02020603020101020101" pitchFamily="18" charset="-127"/>
              </a:rPr>
              <a:t>one</a:t>
            </a:r>
            <a:endParaRPr lang="ko-KR" altLang="en-US" sz="8800" dirty="0">
              <a:solidFill>
                <a:schemeClr val="bg1"/>
              </a:solidFill>
              <a:latin typeface="210 인사동사거리 R" panose="02020603020101020101" pitchFamily="18" charset="-127"/>
              <a:ea typeface="210 인사동사거리 R" panose="02020603020101020101" pitchFamily="18" charset="-127"/>
            </a:endParaRPr>
          </a:p>
        </p:txBody>
      </p:sp>
      <p:sp>
        <p:nvSpPr>
          <p:cNvPr id="121" name="TextBox 120"/>
          <p:cNvSpPr txBox="1"/>
          <p:nvPr/>
        </p:nvSpPr>
        <p:spPr>
          <a:xfrm rot="20495293">
            <a:off x="11131514" y="11590318"/>
            <a:ext cx="2226954" cy="1137614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altLang="ko-KR" sz="6600" dirty="0" smtClean="0">
                <a:solidFill>
                  <a:schemeClr val="bg1"/>
                </a:solidFill>
                <a:latin typeface="210 인사동사거리 R" panose="02020603020101020101" pitchFamily="18" charset="-127"/>
                <a:ea typeface="210 인사동사거리 R" panose="02020603020101020101" pitchFamily="18" charset="-127"/>
              </a:rPr>
              <a:t>day</a:t>
            </a:r>
            <a:endParaRPr lang="ko-KR" altLang="en-US" sz="6600" dirty="0">
              <a:solidFill>
                <a:schemeClr val="bg1"/>
              </a:solidFill>
              <a:latin typeface="210 인사동사거리 R" panose="02020603020101020101" pitchFamily="18" charset="-127"/>
              <a:ea typeface="210 인사동사거리 R" panose="02020603020101020101" pitchFamily="18" charset="-127"/>
            </a:endParaRPr>
          </a:p>
        </p:txBody>
      </p:sp>
      <p:pic>
        <p:nvPicPr>
          <p:cNvPr id="122" name="그림 121"/>
          <p:cNvPicPr>
            <a:picLocks noChangeAspect="1"/>
          </p:cNvPicPr>
          <p:nvPr/>
        </p:nvPicPr>
        <p:blipFill>
          <a:blip r:embed="rId3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6615">
            <a:off x="14016085" y="13210827"/>
            <a:ext cx="892794" cy="892794"/>
          </a:xfrm>
          <a:prstGeom prst="rect">
            <a:avLst/>
          </a:prstGeom>
        </p:spPr>
      </p:pic>
      <p:sp>
        <p:nvSpPr>
          <p:cNvPr id="124" name="직사각형 123"/>
          <p:cNvSpPr/>
          <p:nvPr/>
        </p:nvSpPr>
        <p:spPr>
          <a:xfrm>
            <a:off x="6523679" y="27149881"/>
            <a:ext cx="8508301" cy="1586924"/>
          </a:xfrm>
          <a:prstGeom prst="rect">
            <a:avLst/>
          </a:prstGeom>
        </p:spPr>
        <p:txBody>
          <a:bodyPr wrap="square">
            <a:prstTxWarp prst="textArchDown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ko-KR" altLang="en-US" sz="8000" dirty="0" smtClean="0">
                <a:solidFill>
                  <a:schemeClr val="bg1"/>
                </a:solidFill>
                <a:latin typeface="210 인사동사거리 R" panose="02020603020101020101" pitchFamily="18" charset="-127"/>
                <a:ea typeface="210 인사동사거리 R" panose="02020603020101020101" pitchFamily="18" charset="-127"/>
              </a:rPr>
              <a:t>● </a:t>
            </a:r>
            <a:r>
              <a:rPr lang="en-US" altLang="ko-KR" sz="8800" dirty="0" smtClean="0">
                <a:solidFill>
                  <a:schemeClr val="bg1"/>
                </a:solidFill>
                <a:latin typeface="210 인사동사거리 R" panose="02020603020101020101" pitchFamily="18" charset="-127"/>
                <a:ea typeface="210 인사동사거리 R" panose="02020603020101020101" pitchFamily="18" charset="-127"/>
              </a:rPr>
              <a:t>FOOTBALL CLUB</a:t>
            </a:r>
            <a:r>
              <a:rPr lang="en-US" altLang="ko-KR" sz="8000" dirty="0" smtClean="0">
                <a:solidFill>
                  <a:schemeClr val="bg1"/>
                </a:solidFill>
                <a:latin typeface="210 인사동사거리 R" panose="02020603020101020101" pitchFamily="18" charset="-127"/>
                <a:ea typeface="210 인사동사거리 R" panose="02020603020101020101" pitchFamily="18" charset="-127"/>
              </a:rPr>
              <a:t> </a:t>
            </a:r>
            <a:r>
              <a:rPr lang="ko-KR" altLang="en-US" sz="8000" dirty="0" smtClean="0">
                <a:solidFill>
                  <a:schemeClr val="bg1"/>
                </a:solidFill>
                <a:latin typeface="210 인사동사거리 R" panose="02020603020101020101" pitchFamily="18" charset="-127"/>
                <a:ea typeface="210 인사동사거리 R" panose="02020603020101020101" pitchFamily="18" charset="-127"/>
              </a:rPr>
              <a:t>●</a:t>
            </a:r>
            <a:endParaRPr lang="en-US" altLang="ko-KR" sz="8800" dirty="0" smtClean="0">
              <a:solidFill>
                <a:schemeClr val="bg1"/>
              </a:solidFill>
              <a:latin typeface="210 인사동사거리 R" panose="02020603020101020101" pitchFamily="18" charset="-127"/>
              <a:ea typeface="210 인사동사거리 R" panose="02020603020101020101" pitchFamily="18" charset="-127"/>
            </a:endParaRPr>
          </a:p>
          <a:p>
            <a:pPr algn="ctr">
              <a:lnSpc>
                <a:spcPct val="80000"/>
              </a:lnSpc>
            </a:pPr>
            <a:r>
              <a:rPr lang="ko-KR" altLang="en-US" sz="6000" dirty="0" smtClean="0">
                <a:solidFill>
                  <a:schemeClr val="bg1"/>
                </a:solidFill>
                <a:latin typeface="210 인사동사거리 R" panose="02020603020101020101" pitchFamily="18" charset="-127"/>
                <a:ea typeface="210 인사동사거리 R" panose="02020603020101020101" pitchFamily="18" charset="-127"/>
              </a:rPr>
              <a:t>●</a:t>
            </a:r>
            <a:r>
              <a:rPr lang="ko-KR" altLang="en-US" sz="7200" dirty="0" smtClean="0">
                <a:solidFill>
                  <a:schemeClr val="bg1"/>
                </a:solidFill>
                <a:latin typeface="210 인사동사거리 R" panose="02020603020101020101" pitchFamily="18" charset="-127"/>
                <a:ea typeface="210 인사동사거리 R" panose="02020603020101020101" pitchFamily="18" charset="-127"/>
              </a:rPr>
              <a:t>● </a:t>
            </a:r>
            <a:r>
              <a:rPr lang="en-US" altLang="ko-KR" sz="9200" dirty="0" smtClean="0">
                <a:solidFill>
                  <a:schemeClr val="bg1"/>
                </a:solidFill>
                <a:latin typeface="210 인사동사거리 R" panose="02020603020101020101" pitchFamily="18" charset="-127"/>
                <a:ea typeface="210 인사동사거리 R" panose="02020603020101020101" pitchFamily="18" charset="-127"/>
              </a:rPr>
              <a:t>SINCE 1976</a:t>
            </a:r>
            <a:r>
              <a:rPr lang="en-US" altLang="ko-KR" sz="8800" dirty="0" smtClean="0">
                <a:solidFill>
                  <a:schemeClr val="bg1"/>
                </a:solidFill>
                <a:latin typeface="210 인사동사거리 R" panose="02020603020101020101" pitchFamily="18" charset="-127"/>
                <a:ea typeface="210 인사동사거리 R" panose="02020603020101020101" pitchFamily="18" charset="-127"/>
              </a:rPr>
              <a:t> </a:t>
            </a:r>
            <a:r>
              <a:rPr lang="ko-KR" altLang="en-US" sz="7200" dirty="0" smtClean="0">
                <a:solidFill>
                  <a:schemeClr val="bg1"/>
                </a:solidFill>
                <a:latin typeface="210 인사동사거리 R" panose="02020603020101020101" pitchFamily="18" charset="-127"/>
                <a:ea typeface="210 인사동사거리 R" panose="02020603020101020101" pitchFamily="18" charset="-127"/>
              </a:rPr>
              <a:t>●</a:t>
            </a:r>
            <a:r>
              <a:rPr lang="ko-KR" altLang="en-US" sz="6000" dirty="0" smtClean="0">
                <a:solidFill>
                  <a:schemeClr val="bg1"/>
                </a:solidFill>
                <a:latin typeface="210 인사동사거리 R" panose="02020603020101020101" pitchFamily="18" charset="-127"/>
                <a:ea typeface="210 인사동사거리 R" panose="02020603020101020101" pitchFamily="18" charset="-127"/>
              </a:rPr>
              <a:t>●</a:t>
            </a:r>
            <a:endParaRPr lang="ko-KR" altLang="en-US" sz="7200" dirty="0">
              <a:solidFill>
                <a:schemeClr val="bg1"/>
              </a:solidFill>
              <a:latin typeface="210 인사동사거리 R" panose="02020603020101020101" pitchFamily="18" charset="-127"/>
              <a:ea typeface="210 인사동사거리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7475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그림 85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02701">
            <a:off x="12227807" y="5465331"/>
            <a:ext cx="1795158" cy="1795158"/>
          </a:xfrm>
          <a:prstGeom prst="rect">
            <a:avLst/>
          </a:prstGeom>
        </p:spPr>
      </p:pic>
      <p:pic>
        <p:nvPicPr>
          <p:cNvPr id="118" name="그림 11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7895" y="5411760"/>
            <a:ext cx="1354464" cy="1354464"/>
          </a:xfrm>
          <a:prstGeom prst="rect">
            <a:avLst/>
          </a:prstGeom>
        </p:spPr>
      </p:pic>
      <p:pic>
        <p:nvPicPr>
          <p:cNvPr id="98" name="그림 97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86278">
            <a:off x="12309102" y="4277633"/>
            <a:ext cx="1513614" cy="1513614"/>
          </a:xfrm>
          <a:prstGeom prst="rect">
            <a:avLst/>
          </a:prstGeom>
        </p:spPr>
      </p:pic>
      <p:sp>
        <p:nvSpPr>
          <p:cNvPr id="140" name="자유형 139"/>
          <p:cNvSpPr>
            <a:spLocks noChangeAspect="1"/>
          </p:cNvSpPr>
          <p:nvPr/>
        </p:nvSpPr>
        <p:spPr>
          <a:xfrm>
            <a:off x="6343331" y="18617693"/>
            <a:ext cx="8930783" cy="1893412"/>
          </a:xfrm>
          <a:custGeom>
            <a:avLst/>
            <a:gdLst>
              <a:gd name="connsiteX0" fmla="*/ 0 w 8930783"/>
              <a:gd name="connsiteY0" fmla="*/ 0 h 1893412"/>
              <a:gd name="connsiteX1" fmla="*/ 429027 w 8930783"/>
              <a:gd name="connsiteY1" fmla="*/ 104068 h 1893412"/>
              <a:gd name="connsiteX2" fmla="*/ 4465393 w 8930783"/>
              <a:gd name="connsiteY2" fmla="*/ 559016 h 1893412"/>
              <a:gd name="connsiteX3" fmla="*/ 8501759 w 8930783"/>
              <a:gd name="connsiteY3" fmla="*/ 104068 h 1893412"/>
              <a:gd name="connsiteX4" fmla="*/ 8930783 w 8930783"/>
              <a:gd name="connsiteY4" fmla="*/ 0 h 1893412"/>
              <a:gd name="connsiteX5" fmla="*/ 8930783 w 8930783"/>
              <a:gd name="connsiteY5" fmla="*/ 1373312 h 1893412"/>
              <a:gd name="connsiteX6" fmla="*/ 8803115 w 8930783"/>
              <a:gd name="connsiteY6" fmla="*/ 1404292 h 1893412"/>
              <a:gd name="connsiteX7" fmla="*/ 4465393 w 8930783"/>
              <a:gd name="connsiteY7" fmla="*/ 1893412 h 1893412"/>
              <a:gd name="connsiteX8" fmla="*/ 127671 w 8930783"/>
              <a:gd name="connsiteY8" fmla="*/ 1404292 h 1893412"/>
              <a:gd name="connsiteX9" fmla="*/ 0 w 8930783"/>
              <a:gd name="connsiteY9" fmla="*/ 1373312 h 1893412"/>
              <a:gd name="connsiteX10" fmla="*/ 0 w 8930783"/>
              <a:gd name="connsiteY10" fmla="*/ 0 h 189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930783" h="1893412">
                <a:moveTo>
                  <a:pt x="0" y="0"/>
                </a:moveTo>
                <a:lnTo>
                  <a:pt x="429027" y="104068"/>
                </a:lnTo>
                <a:cubicBezTo>
                  <a:pt x="1726153" y="401716"/>
                  <a:pt x="3077293" y="559016"/>
                  <a:pt x="4465393" y="559016"/>
                </a:cubicBezTo>
                <a:cubicBezTo>
                  <a:pt x="5853493" y="559016"/>
                  <a:pt x="7204633" y="401716"/>
                  <a:pt x="8501759" y="104068"/>
                </a:cubicBezTo>
                <a:lnTo>
                  <a:pt x="8930783" y="0"/>
                </a:lnTo>
                <a:lnTo>
                  <a:pt x="8930783" y="1373312"/>
                </a:lnTo>
                <a:lnTo>
                  <a:pt x="8803115" y="1404292"/>
                </a:lnTo>
                <a:cubicBezTo>
                  <a:pt x="7409145" y="1724296"/>
                  <a:pt x="5957129" y="1893412"/>
                  <a:pt x="4465393" y="1893412"/>
                </a:cubicBezTo>
                <a:cubicBezTo>
                  <a:pt x="2973657" y="1893412"/>
                  <a:pt x="1521640" y="1724296"/>
                  <a:pt x="127671" y="1404292"/>
                </a:cubicBezTo>
                <a:lnTo>
                  <a:pt x="0" y="1373312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95" name="그림 9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02954">
            <a:off x="9391489" y="1596149"/>
            <a:ext cx="988666" cy="988666"/>
          </a:xfrm>
          <a:prstGeom prst="rect">
            <a:avLst/>
          </a:prstGeom>
        </p:spPr>
      </p:pic>
      <p:pic>
        <p:nvPicPr>
          <p:cNvPr id="97" name="그림 96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468" y="958881"/>
            <a:ext cx="1795158" cy="1795158"/>
          </a:xfrm>
          <a:prstGeom prst="rect">
            <a:avLst/>
          </a:prstGeom>
        </p:spPr>
      </p:pic>
      <p:pic>
        <p:nvPicPr>
          <p:cNvPr id="96" name="그림 95"/>
          <p:cNvPicPr>
            <a:picLocks noChangeAspect="1"/>
          </p:cNvPicPr>
          <p:nvPr/>
        </p:nvPicPr>
        <p:blipFill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02701">
            <a:off x="11831061" y="1464181"/>
            <a:ext cx="1274872" cy="1274872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6426202" y="27265266"/>
            <a:ext cx="8743950" cy="2539355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altLang="ko-KR" sz="6000" spc="600" dirty="0" smtClean="0">
                <a:solidFill>
                  <a:srgbClr val="663300"/>
                </a:solidFill>
                <a:latin typeface="210 인사동사거리 R" panose="02020603020101020101" pitchFamily="18" charset="-127"/>
                <a:ea typeface="210 인사동사거리 R" panose="02020603020101020101" pitchFamily="18" charset="-127"/>
              </a:rPr>
              <a:t>A  R  M  A  D  A</a:t>
            </a:r>
            <a:endParaRPr lang="ko-KR" altLang="en-US" sz="6000" spc="600" dirty="0">
              <a:solidFill>
                <a:srgbClr val="663300"/>
              </a:solidFill>
              <a:latin typeface="210 인사동사거리 R" panose="02020603020101020101" pitchFamily="18" charset="-127"/>
              <a:ea typeface="210 인사동사거리 R" panose="0202060302010102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30843" y="15690614"/>
            <a:ext cx="933190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1000" dirty="0" err="1" smtClean="0">
                <a:solidFill>
                  <a:srgbClr val="003300"/>
                </a:solidFill>
                <a:latin typeface="210 인사동사거리 R" panose="02020603020101020101" pitchFamily="18" charset="-127"/>
                <a:ea typeface="210 인사동사거리 R" panose="02020603020101020101" pitchFamily="18" charset="-127"/>
              </a:rPr>
              <a:t>일일호프</a:t>
            </a:r>
            <a:endParaRPr lang="ko-KR" altLang="en-US" sz="21000" dirty="0">
              <a:solidFill>
                <a:srgbClr val="003300"/>
              </a:solidFill>
              <a:latin typeface="210 인사동사거리 R" panose="02020603020101020101" pitchFamily="18" charset="-127"/>
              <a:ea typeface="210 인사동사거리 R" panose="0202060302010102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10710" y="5795526"/>
            <a:ext cx="608171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200" dirty="0" smtClean="0">
                <a:solidFill>
                  <a:srgbClr val="33CC33"/>
                </a:solidFill>
                <a:latin typeface="210 인사동사거리 R" panose="02020603020101020101" pitchFamily="18" charset="-127"/>
                <a:ea typeface="210 인사동사거리 R" panose="02020603020101020101" pitchFamily="18" charset="-127"/>
              </a:rPr>
              <a:t>대학교</a:t>
            </a:r>
            <a:endParaRPr lang="ko-KR" altLang="en-US" sz="12200" dirty="0">
              <a:solidFill>
                <a:srgbClr val="33CC33"/>
              </a:solidFill>
              <a:latin typeface="210 인사동사거리 R" panose="02020603020101020101" pitchFamily="18" charset="-127"/>
              <a:ea typeface="210 인사동사거리 R" panose="0202060302010102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23411" y="7368445"/>
            <a:ext cx="60817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0" dirty="0" smtClean="0">
                <a:solidFill>
                  <a:srgbClr val="009900"/>
                </a:solidFill>
                <a:latin typeface="210 인사동사거리 R" panose="02020603020101020101" pitchFamily="18" charset="-127"/>
                <a:ea typeface="210 인사동사거리 R" panose="02020603020101020101" pitchFamily="18" charset="-127"/>
              </a:rPr>
              <a:t>경영</a:t>
            </a:r>
            <a:r>
              <a:rPr lang="ko-KR" altLang="en-US" sz="10000" dirty="0">
                <a:solidFill>
                  <a:srgbClr val="009900"/>
                </a:solidFill>
                <a:latin typeface="210 인사동사거리 R" panose="02020603020101020101" pitchFamily="18" charset="-127"/>
                <a:ea typeface="210 인사동사거리 R" panose="02020603020101020101" pitchFamily="18" charset="-127"/>
              </a:rPr>
              <a:t>대</a:t>
            </a:r>
            <a:r>
              <a:rPr lang="ko-KR" altLang="en-US" sz="10000" dirty="0" smtClean="0">
                <a:solidFill>
                  <a:srgbClr val="009900"/>
                </a:solidFill>
                <a:latin typeface="210 인사동사거리 R" panose="02020603020101020101" pitchFamily="18" charset="-127"/>
                <a:ea typeface="210 인사동사거리 R" panose="02020603020101020101" pitchFamily="18" charset="-127"/>
              </a:rPr>
              <a:t>학</a:t>
            </a:r>
            <a:endParaRPr lang="ko-KR" altLang="en-US" sz="10000" dirty="0">
              <a:solidFill>
                <a:srgbClr val="009900"/>
              </a:solidFill>
              <a:latin typeface="210 인사동사거리 R" panose="02020603020101020101" pitchFamily="18" charset="-127"/>
              <a:ea typeface="210 인사동사거리 R" panose="0202060302010102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29760" y="8473846"/>
            <a:ext cx="608171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800" dirty="0" smtClean="0">
                <a:solidFill>
                  <a:srgbClr val="008000"/>
                </a:solidFill>
                <a:latin typeface="210 인사동사거리 R" panose="02020603020101020101" pitchFamily="18" charset="-127"/>
                <a:ea typeface="210 인사동사거리 R" panose="02020603020101020101" pitchFamily="18" charset="-127"/>
              </a:rPr>
              <a:t>축구부</a:t>
            </a:r>
            <a:endParaRPr lang="ko-KR" altLang="en-US" sz="17800" dirty="0">
              <a:solidFill>
                <a:srgbClr val="008000"/>
              </a:solidFill>
              <a:latin typeface="210 인사동사거리 R" panose="02020603020101020101" pitchFamily="18" charset="-127"/>
              <a:ea typeface="210 인사동사거리 R" panose="0202060302010102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8765533" y="3243967"/>
            <a:ext cx="4083169" cy="3016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8600" dirty="0">
                <a:solidFill>
                  <a:srgbClr val="33CC33"/>
                </a:solidFill>
                <a:latin typeface="210 인사동사거리 R" panose="02020603020101020101" pitchFamily="18" charset="-127"/>
                <a:ea typeface="210 인사동사거리 R" panose="02020603020101020101" pitchFamily="18" charset="-127"/>
              </a:rPr>
              <a:t>서울</a:t>
            </a:r>
            <a:endParaRPr lang="en-US" altLang="ko-KR" sz="18600" dirty="0">
              <a:solidFill>
                <a:srgbClr val="33CC33"/>
              </a:solidFill>
              <a:latin typeface="210 인사동사거리 R" panose="02020603020101020101" pitchFamily="18" charset="-127"/>
              <a:ea typeface="210 인사동사거리 R" panose="02020603020101020101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88563" y="11052544"/>
            <a:ext cx="33250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800" dirty="0" smtClean="0">
                <a:solidFill>
                  <a:schemeClr val="accent6">
                    <a:lumMod val="75000"/>
                  </a:schemeClr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beer</a:t>
            </a:r>
            <a:endParaRPr lang="ko-KR" altLang="en-US" sz="8800" dirty="0">
              <a:solidFill>
                <a:schemeClr val="accent6">
                  <a:lumMod val="75000"/>
                </a:schemeClr>
              </a:solidFill>
              <a:latin typeface="210 인사동사거리 L" panose="02020603020101020101" pitchFamily="18" charset="-127"/>
              <a:ea typeface="210 인사동사거리 L" panose="02020603020101020101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23619" y="12680816"/>
            <a:ext cx="26328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800" dirty="0" err="1" smtClean="0">
                <a:solidFill>
                  <a:schemeClr val="accent6">
                    <a:lumMod val="75000"/>
                  </a:schemeClr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hof</a:t>
            </a:r>
            <a:endParaRPr lang="ko-KR" altLang="en-US" sz="8800" dirty="0">
              <a:solidFill>
                <a:schemeClr val="accent6">
                  <a:lumMod val="75000"/>
                </a:schemeClr>
              </a:solidFill>
              <a:latin typeface="210 인사동사거리 L" panose="02020603020101020101" pitchFamily="18" charset="-127"/>
              <a:ea typeface="210 인사동사거리 L" panose="02020603020101020101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96492" y="10959186"/>
            <a:ext cx="33250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600" dirty="0" smtClean="0">
                <a:solidFill>
                  <a:srgbClr val="663300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신촌</a:t>
            </a:r>
            <a:endParaRPr lang="ko-KR" altLang="en-US" sz="12600" dirty="0">
              <a:solidFill>
                <a:srgbClr val="663300"/>
              </a:solidFill>
              <a:latin typeface="210 인사동사거리 L" panose="02020603020101020101" pitchFamily="18" charset="-127"/>
              <a:ea typeface="210 인사동사거리 L" panose="02020603020101020101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56892" y="12243434"/>
            <a:ext cx="59329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dirty="0" smtClean="0">
                <a:solidFill>
                  <a:srgbClr val="003300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football</a:t>
            </a:r>
            <a:endParaRPr lang="ko-KR" altLang="en-US" sz="6600" dirty="0">
              <a:solidFill>
                <a:srgbClr val="003300"/>
              </a:solidFill>
              <a:latin typeface="210 인사동사거리 L" panose="02020603020101020101" pitchFamily="18" charset="-127"/>
              <a:ea typeface="210 인사동사거리 L" panose="02020603020101020101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84598" y="13262311"/>
            <a:ext cx="5932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dirty="0" smtClean="0">
                <a:solidFill>
                  <a:srgbClr val="003300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Club since 2000</a:t>
            </a:r>
            <a:endParaRPr lang="ko-KR" altLang="en-US" sz="4800" dirty="0">
              <a:solidFill>
                <a:srgbClr val="003300"/>
              </a:solidFill>
              <a:latin typeface="210 인사동사거리 L" panose="02020603020101020101" pitchFamily="18" charset="-127"/>
              <a:ea typeface="210 인사동사거리 L" panose="02020603020101020101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82817" y="1899839"/>
            <a:ext cx="608171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000" dirty="0" smtClean="0">
                <a:solidFill>
                  <a:srgbClr val="008000"/>
                </a:solidFill>
                <a:latin typeface="210 인사동사거리 R" panose="02020603020101020101" pitchFamily="18" charset="-127"/>
                <a:ea typeface="210 인사동사거리 R" panose="02020603020101020101" pitchFamily="18" charset="-127"/>
              </a:rPr>
              <a:t>2015</a:t>
            </a:r>
            <a:endParaRPr lang="ko-KR" altLang="en-US" sz="13000" dirty="0">
              <a:solidFill>
                <a:srgbClr val="008000"/>
              </a:solidFill>
              <a:latin typeface="210 인사동사거리 R" panose="02020603020101020101" pitchFamily="18" charset="-127"/>
              <a:ea typeface="210 인사동사거리 R" panose="02020603020101020101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69470" y="20330337"/>
            <a:ext cx="933190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500" dirty="0" smtClean="0">
                <a:solidFill>
                  <a:srgbClr val="003300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11</a:t>
            </a:r>
            <a:r>
              <a:rPr lang="ko-KR" altLang="en-US" sz="11500" dirty="0" smtClean="0">
                <a:solidFill>
                  <a:srgbClr val="008000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월</a:t>
            </a:r>
            <a:r>
              <a:rPr lang="en-US" altLang="ko-KR" sz="11500" dirty="0" smtClean="0">
                <a:solidFill>
                  <a:srgbClr val="003300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19</a:t>
            </a:r>
            <a:r>
              <a:rPr lang="ko-KR" altLang="en-US" sz="11500" dirty="0" smtClean="0">
                <a:solidFill>
                  <a:srgbClr val="008000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일</a:t>
            </a:r>
            <a:r>
              <a:rPr lang="ko-KR" altLang="en-US" sz="11500" dirty="0" smtClean="0">
                <a:solidFill>
                  <a:srgbClr val="003300"/>
                </a:solidFill>
                <a:latin typeface="210 인사동사거리 R" panose="02020603020101020101" pitchFamily="18" charset="-127"/>
                <a:ea typeface="210 인사동사거리 R" panose="02020603020101020101" pitchFamily="18" charset="-127"/>
              </a:rPr>
              <a:t>목</a:t>
            </a:r>
            <a:r>
              <a:rPr lang="ko-KR" altLang="en-US" sz="11500" dirty="0" smtClean="0">
                <a:solidFill>
                  <a:srgbClr val="008000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요일</a:t>
            </a:r>
            <a:endParaRPr lang="ko-KR" altLang="en-US" sz="11500" dirty="0">
              <a:solidFill>
                <a:srgbClr val="008000"/>
              </a:solidFill>
              <a:latin typeface="210 인사동사거리 L" panose="02020603020101020101" pitchFamily="18" charset="-127"/>
              <a:ea typeface="210 인사동사거리 L" panose="02020603020101020101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09713" y="13700945"/>
            <a:ext cx="104764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7000" dirty="0" smtClean="0">
                <a:solidFill>
                  <a:srgbClr val="008000"/>
                </a:solidFill>
                <a:latin typeface="210 인사동사거리 R" panose="02020603020101020101" pitchFamily="18" charset="-127"/>
                <a:ea typeface="210 인사동사거리 R" panose="02020603020101020101" pitchFamily="18" charset="-127"/>
              </a:rPr>
              <a:t>ARMADA</a:t>
            </a:r>
            <a:endParaRPr lang="ko-KR" altLang="en-US" sz="17000" dirty="0">
              <a:solidFill>
                <a:srgbClr val="008000"/>
              </a:solidFill>
              <a:latin typeface="210 인사동사거리 R" panose="02020603020101020101" pitchFamily="18" charset="-127"/>
              <a:ea typeface="210 인사동사거리 R" panose="02020603020101020101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99018" y="21861922"/>
            <a:ext cx="1070985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200" dirty="0" err="1" smtClean="0">
                <a:solidFill>
                  <a:srgbClr val="008000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늦은오후</a:t>
            </a:r>
            <a:r>
              <a:rPr lang="en-US" altLang="ko-KR" sz="11200" dirty="0" smtClean="0">
                <a:solidFill>
                  <a:srgbClr val="003300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6</a:t>
            </a:r>
            <a:r>
              <a:rPr lang="ko-KR" altLang="en-US" sz="11200" dirty="0" smtClean="0">
                <a:solidFill>
                  <a:srgbClr val="003300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시</a:t>
            </a:r>
            <a:r>
              <a:rPr lang="ko-KR" altLang="en-US" sz="11200" dirty="0" smtClean="0">
                <a:solidFill>
                  <a:srgbClr val="008000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부터</a:t>
            </a:r>
            <a:endParaRPr lang="ko-KR" altLang="en-US" sz="11200" dirty="0">
              <a:solidFill>
                <a:srgbClr val="008000"/>
              </a:solidFill>
              <a:latin typeface="210 인사동사거리 L" panose="02020603020101020101" pitchFamily="18" charset="-127"/>
              <a:ea typeface="210 인사동사거리 L" panose="02020603020101020101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19564" y="24811427"/>
            <a:ext cx="898747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800" dirty="0" err="1" smtClean="0">
                <a:solidFill>
                  <a:srgbClr val="660066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신촌</a:t>
            </a:r>
            <a:r>
              <a:rPr lang="ko-KR" altLang="en-US" sz="11800" dirty="0" err="1" smtClean="0">
                <a:solidFill>
                  <a:srgbClr val="500050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퍼플눈</a:t>
            </a:r>
            <a:r>
              <a:rPr lang="ko-KR" altLang="en-US" sz="11500" dirty="0" err="1" smtClean="0">
                <a:solidFill>
                  <a:srgbClr val="7030A0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에서</a:t>
            </a:r>
            <a:endParaRPr lang="ko-KR" altLang="en-US" sz="11500" dirty="0">
              <a:solidFill>
                <a:srgbClr val="7030A0"/>
              </a:solidFill>
              <a:latin typeface="210 인사동사거리 L" panose="02020603020101020101" pitchFamily="18" charset="-127"/>
              <a:ea typeface="210 인사동사거리 L" panose="02020603020101020101" pitchFamily="18" charset="-127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426249" y="27420257"/>
            <a:ext cx="8750398" cy="646331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altLang="ko-KR" sz="3650" dirty="0" smtClean="0">
                <a:solidFill>
                  <a:srgbClr val="996600"/>
                </a:solidFill>
                <a:latin typeface="210 인사동사거리 R" panose="02020603020101020101" pitchFamily="18" charset="-127"/>
                <a:ea typeface="210 인사동사거리 R" panose="02020603020101020101" pitchFamily="18" charset="-127"/>
              </a:rPr>
              <a:t>SEOUL UNIV.  BUSINESS ADMINISTRATION</a:t>
            </a:r>
          </a:p>
        </p:txBody>
      </p:sp>
      <p:sp>
        <p:nvSpPr>
          <p:cNvPr id="59" name="직사각형 58"/>
          <p:cNvSpPr/>
          <p:nvPr/>
        </p:nvSpPr>
        <p:spPr>
          <a:xfrm>
            <a:off x="6351314" y="27303366"/>
            <a:ext cx="8906036" cy="1586924"/>
          </a:xfrm>
          <a:prstGeom prst="rect">
            <a:avLst/>
          </a:prstGeom>
        </p:spPr>
        <p:txBody>
          <a:bodyPr wrap="square">
            <a:prstTxWarp prst="textArchDown">
              <a:avLst/>
            </a:prstTxWarp>
            <a:spAutoFit/>
          </a:bodyPr>
          <a:lstStyle/>
          <a:p>
            <a:pPr algn="ctr"/>
            <a:r>
              <a:rPr lang="en-US" altLang="ko-KR" sz="5000" dirty="0">
                <a:solidFill>
                  <a:srgbClr val="996600"/>
                </a:solidFill>
                <a:latin typeface="210 인사동사거리 R" panose="02020603020101020101" pitchFamily="18" charset="-127"/>
                <a:ea typeface="210 인사동사거리 R" panose="02020603020101020101" pitchFamily="18" charset="-127"/>
              </a:rPr>
              <a:t>FOOTBALL </a:t>
            </a:r>
            <a:r>
              <a:rPr lang="en-US" altLang="ko-KR" sz="5000" dirty="0" smtClean="0">
                <a:solidFill>
                  <a:srgbClr val="996600"/>
                </a:solidFill>
                <a:latin typeface="210 인사동사거리 R" panose="02020603020101020101" pitchFamily="18" charset="-127"/>
                <a:ea typeface="210 인사동사거리 R" panose="02020603020101020101" pitchFamily="18" charset="-127"/>
              </a:rPr>
              <a:t>CLUB SINCE 2000</a:t>
            </a:r>
            <a:endParaRPr lang="ko-KR" altLang="en-US" sz="5000" dirty="0">
              <a:solidFill>
                <a:srgbClr val="996600"/>
              </a:solidFill>
              <a:latin typeface="210 인사동사거리 R" panose="02020603020101020101" pitchFamily="18" charset="-127"/>
              <a:ea typeface="210 인사동사거리 R" panose="02020603020101020101" pitchFamily="18" charset="-127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130180" y="26490064"/>
            <a:ext cx="93269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7000" dirty="0" err="1" smtClean="0">
                <a:solidFill>
                  <a:srgbClr val="990099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다모토리</a:t>
            </a:r>
            <a:r>
              <a:rPr lang="ko-KR" altLang="en-US" sz="7000" dirty="0" smtClean="0">
                <a:solidFill>
                  <a:srgbClr val="990099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 </a:t>
            </a:r>
            <a:r>
              <a:rPr lang="en-US" altLang="ko-KR" sz="7000" dirty="0" smtClean="0">
                <a:solidFill>
                  <a:srgbClr val="990099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5</a:t>
            </a:r>
            <a:r>
              <a:rPr lang="ko-KR" altLang="en-US" sz="7000" dirty="0" smtClean="0">
                <a:solidFill>
                  <a:srgbClr val="990099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번 바로 오른쪽</a:t>
            </a:r>
            <a:endParaRPr lang="ko-KR" altLang="en-US" sz="7000" dirty="0">
              <a:solidFill>
                <a:srgbClr val="990099"/>
              </a:solidFill>
              <a:latin typeface="210 인사동사거리 L" panose="02020603020101020101" pitchFamily="18" charset="-127"/>
              <a:ea typeface="210 인사동사거리 L" panose="02020603020101020101" pitchFamily="18" charset="-127"/>
            </a:endParaRPr>
          </a:p>
        </p:txBody>
      </p:sp>
      <p:pic>
        <p:nvPicPr>
          <p:cNvPr id="62" name="그림 61"/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77788" y="28929872"/>
            <a:ext cx="298043" cy="300689"/>
          </a:xfrm>
          <a:prstGeom prst="rect">
            <a:avLst/>
          </a:prstGeom>
        </p:spPr>
      </p:pic>
      <p:pic>
        <p:nvPicPr>
          <p:cNvPr id="63" name="그림 62"/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26512" y="28929872"/>
            <a:ext cx="298043" cy="300689"/>
          </a:xfrm>
          <a:prstGeom prst="rect">
            <a:avLst/>
          </a:prstGeom>
        </p:spPr>
      </p:pic>
      <p:sp>
        <p:nvSpPr>
          <p:cNvPr id="66" name="직사각형 65"/>
          <p:cNvSpPr/>
          <p:nvPr/>
        </p:nvSpPr>
        <p:spPr>
          <a:xfrm>
            <a:off x="8711735" y="23365264"/>
            <a:ext cx="6470041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8000" spc="-300" dirty="0" smtClean="0">
                <a:solidFill>
                  <a:srgbClr val="008000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이</a:t>
            </a:r>
            <a:r>
              <a:rPr lang="ko-KR" altLang="en-US" sz="8800" spc="-300" dirty="0" smtClean="0">
                <a:solidFill>
                  <a:srgbClr val="008000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른</a:t>
            </a:r>
            <a:r>
              <a:rPr lang="en-US" altLang="ko-KR" sz="11500" spc="-300" dirty="0" smtClean="0">
                <a:solidFill>
                  <a:srgbClr val="003300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2</a:t>
            </a:r>
            <a:r>
              <a:rPr lang="ko-KR" altLang="en-US" sz="11500" spc="-300" dirty="0" smtClean="0">
                <a:solidFill>
                  <a:srgbClr val="003300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시</a:t>
            </a:r>
            <a:r>
              <a:rPr lang="ko-KR" altLang="en-US" sz="11500" spc="-300" dirty="0" smtClean="0">
                <a:solidFill>
                  <a:srgbClr val="008000"/>
                </a:solidFill>
                <a:latin typeface="210 인사동사거리 L" panose="02020603020101020101" pitchFamily="18" charset="-127"/>
                <a:ea typeface="210 인사동사거리 L" panose="02020603020101020101" pitchFamily="18" charset="-127"/>
              </a:rPr>
              <a:t>까지</a:t>
            </a:r>
            <a:endParaRPr lang="ko-KR" altLang="en-US" sz="11500" spc="-300" dirty="0"/>
          </a:p>
        </p:txBody>
      </p:sp>
      <p:sp>
        <p:nvSpPr>
          <p:cNvPr id="70" name="타원 69"/>
          <p:cNvSpPr>
            <a:spLocks noChangeAspect="1"/>
          </p:cNvSpPr>
          <p:nvPr/>
        </p:nvSpPr>
        <p:spPr>
          <a:xfrm>
            <a:off x="9119536" y="23933251"/>
            <a:ext cx="108288" cy="108288"/>
          </a:xfrm>
          <a:prstGeom prst="ellipse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타원 70"/>
          <p:cNvSpPr>
            <a:spLocks noChangeAspect="1"/>
          </p:cNvSpPr>
          <p:nvPr/>
        </p:nvSpPr>
        <p:spPr>
          <a:xfrm>
            <a:off x="9396990" y="23707506"/>
            <a:ext cx="132408" cy="132408"/>
          </a:xfrm>
          <a:prstGeom prst="ellipse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타원 71"/>
          <p:cNvSpPr>
            <a:spLocks noChangeAspect="1"/>
          </p:cNvSpPr>
          <p:nvPr/>
        </p:nvSpPr>
        <p:spPr>
          <a:xfrm>
            <a:off x="9842127" y="23559724"/>
            <a:ext cx="167106" cy="167106"/>
          </a:xfrm>
          <a:prstGeom prst="ellipse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타원 72"/>
          <p:cNvSpPr>
            <a:spLocks noChangeAspect="1"/>
          </p:cNvSpPr>
          <p:nvPr/>
        </p:nvSpPr>
        <p:spPr>
          <a:xfrm>
            <a:off x="10428448" y="23490523"/>
            <a:ext cx="215133" cy="215133"/>
          </a:xfrm>
          <a:prstGeom prst="ellipse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타원 73"/>
          <p:cNvSpPr>
            <a:spLocks noChangeAspect="1"/>
          </p:cNvSpPr>
          <p:nvPr/>
        </p:nvSpPr>
        <p:spPr>
          <a:xfrm>
            <a:off x="11230250" y="23557600"/>
            <a:ext cx="262891" cy="262891"/>
          </a:xfrm>
          <a:prstGeom prst="ellipse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TextBox 74"/>
          <p:cNvSpPr txBox="1"/>
          <p:nvPr/>
        </p:nvSpPr>
        <p:spPr>
          <a:xfrm>
            <a:off x="6815312" y="18875570"/>
            <a:ext cx="8168465" cy="122196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altLang="ko-KR" sz="13000" spc="750" dirty="0" smtClean="0">
                <a:solidFill>
                  <a:srgbClr val="FFFF00"/>
                </a:solidFill>
                <a:latin typeface="210 인사동사거리 R" panose="02020603020101020101" pitchFamily="18" charset="-127"/>
                <a:ea typeface="210 인사동사거리 R" panose="02020603020101020101" pitchFamily="18" charset="-127"/>
              </a:rPr>
              <a:t>NIGHT·LIVE</a:t>
            </a:r>
            <a:endParaRPr lang="ko-KR" altLang="en-US" sz="13000" spc="750" dirty="0">
              <a:solidFill>
                <a:srgbClr val="FFFF00"/>
              </a:solidFill>
              <a:latin typeface="210 인사동사거리 R" panose="02020603020101020101" pitchFamily="18" charset="-127"/>
              <a:ea typeface="210 인사동사거리 R" panose="0202060302010102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729" y="23457376"/>
            <a:ext cx="1743591" cy="1569378"/>
          </a:xfrm>
          <a:prstGeom prst="rect">
            <a:avLst/>
          </a:prstGeom>
        </p:spPr>
      </p:pic>
      <p:sp>
        <p:nvSpPr>
          <p:cNvPr id="76" name="타원 75"/>
          <p:cNvSpPr>
            <a:spLocks noChangeAspect="1"/>
          </p:cNvSpPr>
          <p:nvPr/>
        </p:nvSpPr>
        <p:spPr>
          <a:xfrm>
            <a:off x="8350767" y="29330813"/>
            <a:ext cx="163935" cy="163935"/>
          </a:xfrm>
          <a:prstGeom prst="ellipse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타원 76"/>
          <p:cNvSpPr>
            <a:spLocks noChangeAspect="1"/>
          </p:cNvSpPr>
          <p:nvPr/>
        </p:nvSpPr>
        <p:spPr>
          <a:xfrm>
            <a:off x="13055579" y="29330813"/>
            <a:ext cx="163935" cy="163935"/>
          </a:xfrm>
          <a:prstGeom prst="ellipse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타원 77"/>
          <p:cNvSpPr>
            <a:spLocks noChangeAspect="1"/>
          </p:cNvSpPr>
          <p:nvPr/>
        </p:nvSpPr>
        <p:spPr>
          <a:xfrm>
            <a:off x="9469103" y="29530117"/>
            <a:ext cx="163935" cy="163935"/>
          </a:xfrm>
          <a:prstGeom prst="ellipse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타원 78"/>
          <p:cNvSpPr>
            <a:spLocks noChangeAspect="1"/>
          </p:cNvSpPr>
          <p:nvPr/>
        </p:nvSpPr>
        <p:spPr>
          <a:xfrm>
            <a:off x="11957124" y="29530117"/>
            <a:ext cx="163935" cy="163935"/>
          </a:xfrm>
          <a:prstGeom prst="ellipse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0" name="타원 79"/>
          <p:cNvSpPr>
            <a:spLocks noChangeAspect="1"/>
          </p:cNvSpPr>
          <p:nvPr/>
        </p:nvSpPr>
        <p:spPr>
          <a:xfrm>
            <a:off x="10711674" y="29628611"/>
            <a:ext cx="163935" cy="163935"/>
          </a:xfrm>
          <a:prstGeom prst="ellipse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7" name="그림 86"/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972173" y="10817479"/>
            <a:ext cx="890867" cy="890867"/>
          </a:xfrm>
          <a:prstGeom prst="rect">
            <a:avLst/>
          </a:prstGeom>
        </p:spPr>
      </p:pic>
      <p:pic>
        <p:nvPicPr>
          <p:cNvPr id="94" name="그림 93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517" y="6945799"/>
            <a:ext cx="1557320" cy="1557320"/>
          </a:xfrm>
          <a:prstGeom prst="rect">
            <a:avLst/>
          </a:prstGeom>
        </p:spPr>
      </p:pic>
      <p:pic>
        <p:nvPicPr>
          <p:cNvPr id="99" name="그림 98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02954">
            <a:off x="12977489" y="3589166"/>
            <a:ext cx="988666" cy="988666"/>
          </a:xfrm>
          <a:prstGeom prst="rect">
            <a:avLst/>
          </a:prstGeom>
        </p:spPr>
      </p:pic>
      <p:pic>
        <p:nvPicPr>
          <p:cNvPr id="100" name="그림 99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7992" y="3150120"/>
            <a:ext cx="721153" cy="721153"/>
          </a:xfrm>
          <a:prstGeom prst="rect">
            <a:avLst/>
          </a:prstGeom>
        </p:spPr>
      </p:pic>
      <p:pic>
        <p:nvPicPr>
          <p:cNvPr id="101" name="그림 100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4401" y="2604319"/>
            <a:ext cx="1028932" cy="1028932"/>
          </a:xfrm>
          <a:prstGeom prst="rect">
            <a:avLst/>
          </a:prstGeom>
        </p:spPr>
      </p:pic>
      <p:pic>
        <p:nvPicPr>
          <p:cNvPr id="102" name="그림 101"/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02954">
            <a:off x="13552321" y="5192566"/>
            <a:ext cx="829207" cy="829207"/>
          </a:xfrm>
          <a:prstGeom prst="rect">
            <a:avLst/>
          </a:prstGeom>
        </p:spPr>
      </p:pic>
      <p:pic>
        <p:nvPicPr>
          <p:cNvPr id="103" name="그림 102"/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02954">
            <a:off x="12125094" y="3470075"/>
            <a:ext cx="829207" cy="829207"/>
          </a:xfrm>
          <a:prstGeom prst="rect">
            <a:avLst/>
          </a:prstGeom>
        </p:spPr>
      </p:pic>
      <p:pic>
        <p:nvPicPr>
          <p:cNvPr id="104" name="그림 103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2203" y="4328092"/>
            <a:ext cx="1028932" cy="1028932"/>
          </a:xfrm>
          <a:prstGeom prst="rect">
            <a:avLst/>
          </a:prstGeom>
        </p:spPr>
      </p:pic>
      <p:pic>
        <p:nvPicPr>
          <p:cNvPr id="105" name="그림 104"/>
          <p:cNvPicPr>
            <a:picLocks noChangeAspect="1"/>
          </p:cNvPicPr>
          <p:nvPr/>
        </p:nvPicPr>
        <p:blipFill>
          <a:blip r:embed="rId1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70717">
            <a:off x="8770611" y="817810"/>
            <a:ext cx="596000" cy="596000"/>
          </a:xfrm>
          <a:prstGeom prst="rect">
            <a:avLst/>
          </a:prstGeom>
        </p:spPr>
      </p:pic>
      <p:pic>
        <p:nvPicPr>
          <p:cNvPr id="106" name="그림 105"/>
          <p:cNvPicPr>
            <a:picLocks noChangeAspect="1"/>
          </p:cNvPicPr>
          <p:nvPr/>
        </p:nvPicPr>
        <p:blipFill>
          <a:blip r:embed="rId1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37549">
            <a:off x="13019513" y="829880"/>
            <a:ext cx="461012" cy="461012"/>
          </a:xfrm>
          <a:prstGeom prst="rect">
            <a:avLst/>
          </a:prstGeom>
        </p:spPr>
      </p:pic>
      <p:pic>
        <p:nvPicPr>
          <p:cNvPr id="107" name="그림 106"/>
          <p:cNvPicPr>
            <a:picLocks noChangeAspect="1"/>
          </p:cNvPicPr>
          <p:nvPr/>
        </p:nvPicPr>
        <p:blipFill>
          <a:blip r:embed="rId2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7667">
            <a:off x="14604480" y="526021"/>
            <a:ext cx="270701" cy="270701"/>
          </a:xfrm>
          <a:prstGeom prst="rect">
            <a:avLst/>
          </a:prstGeom>
        </p:spPr>
      </p:pic>
      <p:pic>
        <p:nvPicPr>
          <p:cNvPr id="108" name="그림 107"/>
          <p:cNvPicPr>
            <a:picLocks noChangeAspect="1"/>
          </p:cNvPicPr>
          <p:nvPr/>
        </p:nvPicPr>
        <p:blipFill>
          <a:blip r:embed="rId2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7667">
            <a:off x="16358811" y="1375130"/>
            <a:ext cx="193450" cy="193450"/>
          </a:xfrm>
          <a:prstGeom prst="rect">
            <a:avLst/>
          </a:prstGeom>
        </p:spPr>
      </p:pic>
      <p:pic>
        <p:nvPicPr>
          <p:cNvPr id="109" name="그림 108"/>
          <p:cNvPicPr>
            <a:picLocks noChangeAspect="1"/>
          </p:cNvPicPr>
          <p:nvPr/>
        </p:nvPicPr>
        <p:blipFill>
          <a:blip r:embed="rId1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37549">
            <a:off x="13924332" y="5979911"/>
            <a:ext cx="461012" cy="461012"/>
          </a:xfrm>
          <a:prstGeom prst="rect">
            <a:avLst/>
          </a:prstGeom>
        </p:spPr>
      </p:pic>
      <p:pic>
        <p:nvPicPr>
          <p:cNvPr id="110" name="그림 109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5637" y="6328757"/>
            <a:ext cx="1028932" cy="1028932"/>
          </a:xfrm>
          <a:prstGeom prst="rect">
            <a:avLst/>
          </a:prstGeom>
        </p:spPr>
      </p:pic>
      <p:pic>
        <p:nvPicPr>
          <p:cNvPr id="111" name="그림 110"/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02954">
            <a:off x="13765438" y="7300853"/>
            <a:ext cx="829207" cy="829207"/>
          </a:xfrm>
          <a:prstGeom prst="rect">
            <a:avLst/>
          </a:prstGeom>
        </p:spPr>
      </p:pic>
      <p:pic>
        <p:nvPicPr>
          <p:cNvPr id="112" name="그림 111"/>
          <p:cNvPicPr>
            <a:picLocks noChangeAspect="1"/>
          </p:cNvPicPr>
          <p:nvPr/>
        </p:nvPicPr>
        <p:blipFill>
          <a:blip r:embed="rId1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37549">
            <a:off x="12826580" y="2386171"/>
            <a:ext cx="461012" cy="461012"/>
          </a:xfrm>
          <a:prstGeom prst="rect">
            <a:avLst/>
          </a:prstGeom>
        </p:spPr>
      </p:pic>
      <p:pic>
        <p:nvPicPr>
          <p:cNvPr id="113" name="그림 112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21919">
            <a:off x="12709003" y="8222738"/>
            <a:ext cx="1028932" cy="1028932"/>
          </a:xfrm>
          <a:prstGeom prst="rect">
            <a:avLst/>
          </a:prstGeom>
        </p:spPr>
      </p:pic>
      <p:pic>
        <p:nvPicPr>
          <p:cNvPr id="114" name="그림 113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24048">
            <a:off x="12198350" y="3888829"/>
            <a:ext cx="1028932" cy="1028932"/>
          </a:xfrm>
          <a:prstGeom prst="rect">
            <a:avLst/>
          </a:prstGeom>
        </p:spPr>
      </p:pic>
      <p:pic>
        <p:nvPicPr>
          <p:cNvPr id="115" name="그림 114"/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57993">
            <a:off x="13537482" y="8105189"/>
            <a:ext cx="829207" cy="829207"/>
          </a:xfrm>
          <a:prstGeom prst="rect">
            <a:avLst/>
          </a:prstGeom>
        </p:spPr>
      </p:pic>
      <p:pic>
        <p:nvPicPr>
          <p:cNvPr id="116" name="그림 115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9767">
            <a:off x="11351495" y="-71362"/>
            <a:ext cx="988666" cy="988666"/>
          </a:xfrm>
          <a:prstGeom prst="rect">
            <a:avLst/>
          </a:prstGeom>
        </p:spPr>
      </p:pic>
      <p:pic>
        <p:nvPicPr>
          <p:cNvPr id="117" name="그림 116"/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439428" y="9452012"/>
            <a:ext cx="829207" cy="829207"/>
          </a:xfrm>
          <a:prstGeom prst="rect">
            <a:avLst/>
          </a:prstGeom>
        </p:spPr>
      </p:pic>
      <p:pic>
        <p:nvPicPr>
          <p:cNvPr id="119" name="그림 11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4692">
            <a:off x="12818982" y="8802954"/>
            <a:ext cx="1354464" cy="1354464"/>
          </a:xfrm>
          <a:prstGeom prst="rect">
            <a:avLst/>
          </a:prstGeom>
        </p:spPr>
      </p:pic>
      <p:pic>
        <p:nvPicPr>
          <p:cNvPr id="120" name="그림 119"/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4692">
            <a:off x="12144551" y="3082613"/>
            <a:ext cx="1102354" cy="1102354"/>
          </a:xfrm>
          <a:prstGeom prst="rect">
            <a:avLst/>
          </a:prstGeom>
        </p:spPr>
      </p:pic>
      <p:pic>
        <p:nvPicPr>
          <p:cNvPr id="121" name="그림 120"/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4692">
            <a:off x="10906196" y="1497185"/>
            <a:ext cx="1108417" cy="1108417"/>
          </a:xfrm>
          <a:prstGeom prst="rect">
            <a:avLst/>
          </a:prstGeom>
        </p:spPr>
      </p:pic>
      <p:pic>
        <p:nvPicPr>
          <p:cNvPr id="122" name="그림 121"/>
          <p:cNvPicPr>
            <a:picLocks noChangeAspect="1"/>
          </p:cNvPicPr>
          <p:nvPr/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6002" y="6889835"/>
            <a:ext cx="819812" cy="819812"/>
          </a:xfrm>
          <a:prstGeom prst="rect">
            <a:avLst/>
          </a:prstGeom>
        </p:spPr>
      </p:pic>
      <p:pic>
        <p:nvPicPr>
          <p:cNvPr id="123" name="그림 122"/>
          <p:cNvPicPr>
            <a:picLocks noChangeAspect="1"/>
          </p:cNvPicPr>
          <p:nvPr/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837" y="1563100"/>
            <a:ext cx="763321" cy="763321"/>
          </a:xfrm>
          <a:prstGeom prst="rect">
            <a:avLst/>
          </a:prstGeom>
        </p:spPr>
      </p:pic>
      <p:pic>
        <p:nvPicPr>
          <p:cNvPr id="124" name="그림 123"/>
          <p:cNvPicPr>
            <a:picLocks noChangeAspect="1"/>
          </p:cNvPicPr>
          <p:nvPr/>
        </p:nvPicPr>
        <p:blipFill>
          <a:blip r:embed="rId3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73960">
            <a:off x="9729742" y="1436610"/>
            <a:ext cx="942791" cy="942791"/>
          </a:xfrm>
          <a:prstGeom prst="rect">
            <a:avLst/>
          </a:prstGeom>
        </p:spPr>
      </p:pic>
      <p:pic>
        <p:nvPicPr>
          <p:cNvPr id="125" name="그림 124"/>
          <p:cNvPicPr>
            <a:picLocks noChangeAspect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118" y="10097494"/>
            <a:ext cx="833607" cy="833607"/>
          </a:xfrm>
          <a:prstGeom prst="rect">
            <a:avLst/>
          </a:prstGeom>
        </p:spPr>
      </p:pic>
      <p:pic>
        <p:nvPicPr>
          <p:cNvPr id="126" name="그림 125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221" y="669758"/>
            <a:ext cx="1028932" cy="1028932"/>
          </a:xfrm>
          <a:prstGeom prst="rect">
            <a:avLst/>
          </a:prstGeom>
        </p:spPr>
      </p:pic>
      <p:pic>
        <p:nvPicPr>
          <p:cNvPr id="127" name="그림 126"/>
          <p:cNvPicPr>
            <a:picLocks noChangeAspect="1"/>
          </p:cNvPicPr>
          <p:nvPr/>
        </p:nvPicPr>
        <p:blipFill>
          <a:blip r:embed="rId3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432" y="1722508"/>
            <a:ext cx="868074" cy="868075"/>
          </a:xfrm>
          <a:prstGeom prst="rect">
            <a:avLst/>
          </a:prstGeom>
        </p:spPr>
      </p:pic>
      <p:pic>
        <p:nvPicPr>
          <p:cNvPr id="128" name="그림 127"/>
          <p:cNvPicPr>
            <a:picLocks noChangeAspect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7907" y="2463801"/>
            <a:ext cx="833607" cy="833607"/>
          </a:xfrm>
          <a:prstGeom prst="rect">
            <a:avLst/>
          </a:prstGeom>
        </p:spPr>
      </p:pic>
      <p:pic>
        <p:nvPicPr>
          <p:cNvPr id="129" name="그림 128"/>
          <p:cNvPicPr>
            <a:picLocks noChangeAspect="1"/>
          </p:cNvPicPr>
          <p:nvPr/>
        </p:nvPicPr>
        <p:blipFill>
          <a:blip r:embed="rId1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70717">
            <a:off x="13328351" y="11923637"/>
            <a:ext cx="596000" cy="596000"/>
          </a:xfrm>
          <a:prstGeom prst="rect">
            <a:avLst/>
          </a:prstGeom>
        </p:spPr>
      </p:pic>
      <p:pic>
        <p:nvPicPr>
          <p:cNvPr id="130" name="그림 129"/>
          <p:cNvPicPr>
            <a:picLocks noChangeAspect="1"/>
          </p:cNvPicPr>
          <p:nvPr/>
        </p:nvPicPr>
        <p:blipFill>
          <a:blip r:embed="rId3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02954">
            <a:off x="13766000" y="12683682"/>
            <a:ext cx="606517" cy="606517"/>
          </a:xfrm>
          <a:prstGeom prst="rect">
            <a:avLst/>
          </a:prstGeom>
        </p:spPr>
      </p:pic>
      <p:pic>
        <p:nvPicPr>
          <p:cNvPr id="131" name="그림 130"/>
          <p:cNvPicPr>
            <a:picLocks noChangeAspect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27274">
            <a:off x="13000803" y="1799955"/>
            <a:ext cx="833607" cy="833607"/>
          </a:xfrm>
          <a:prstGeom prst="rect">
            <a:avLst/>
          </a:prstGeom>
        </p:spPr>
      </p:pic>
      <p:pic>
        <p:nvPicPr>
          <p:cNvPr id="133" name="그림 132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27271">
            <a:off x="13177731" y="11193879"/>
            <a:ext cx="1028932" cy="1028932"/>
          </a:xfrm>
          <a:prstGeom prst="rect">
            <a:avLst/>
          </a:prstGeom>
        </p:spPr>
      </p:pic>
      <p:pic>
        <p:nvPicPr>
          <p:cNvPr id="134" name="그림 133"/>
          <p:cNvPicPr>
            <a:picLocks noChangeAspect="1"/>
          </p:cNvPicPr>
          <p:nvPr/>
        </p:nvPicPr>
        <p:blipFill>
          <a:blip r:embed="rId2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7667">
            <a:off x="15267708" y="6223836"/>
            <a:ext cx="172560" cy="172560"/>
          </a:xfrm>
          <a:prstGeom prst="rect">
            <a:avLst/>
          </a:prstGeom>
        </p:spPr>
      </p:pic>
      <p:pic>
        <p:nvPicPr>
          <p:cNvPr id="135" name="그림 134"/>
          <p:cNvPicPr>
            <a:picLocks noChangeAspect="1"/>
          </p:cNvPicPr>
          <p:nvPr/>
        </p:nvPicPr>
        <p:blipFill>
          <a:blip r:embed="rId1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37549">
            <a:off x="13755202" y="10701776"/>
            <a:ext cx="461012" cy="461012"/>
          </a:xfrm>
          <a:prstGeom prst="rect">
            <a:avLst/>
          </a:prstGeom>
        </p:spPr>
      </p:pic>
      <p:pic>
        <p:nvPicPr>
          <p:cNvPr id="136" name="그림 135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27271">
            <a:off x="13154924" y="12201678"/>
            <a:ext cx="1028932" cy="1028932"/>
          </a:xfrm>
          <a:prstGeom prst="rect">
            <a:avLst/>
          </a:prstGeom>
        </p:spPr>
      </p:pic>
      <p:pic>
        <p:nvPicPr>
          <p:cNvPr id="137" name="그림 13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655" y="592920"/>
            <a:ext cx="1354464" cy="1354464"/>
          </a:xfrm>
          <a:prstGeom prst="rect">
            <a:avLst/>
          </a:prstGeom>
        </p:spPr>
      </p:pic>
      <p:sp>
        <p:nvSpPr>
          <p:cNvPr id="149" name="타원 148"/>
          <p:cNvSpPr>
            <a:spLocks noChangeAspect="1"/>
          </p:cNvSpPr>
          <p:nvPr/>
        </p:nvSpPr>
        <p:spPr>
          <a:xfrm>
            <a:off x="6571915" y="19124149"/>
            <a:ext cx="222752" cy="22275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0" name="타원 149"/>
          <p:cNvSpPr>
            <a:spLocks noChangeAspect="1"/>
          </p:cNvSpPr>
          <p:nvPr/>
        </p:nvSpPr>
        <p:spPr>
          <a:xfrm>
            <a:off x="14927914" y="19124809"/>
            <a:ext cx="222752" cy="22275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9" name="타원 138"/>
          <p:cNvSpPr>
            <a:spLocks noChangeAspect="1"/>
          </p:cNvSpPr>
          <p:nvPr/>
        </p:nvSpPr>
        <p:spPr>
          <a:xfrm>
            <a:off x="6766353" y="14331447"/>
            <a:ext cx="222752" cy="222752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442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1020</TotalTime>
  <Words>93</Words>
  <Application>Microsoft Office PowerPoint</Application>
  <PresentationFormat>사용자 지정</PresentationFormat>
  <Paragraphs>45</Paragraphs>
  <Slides>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</vt:i4>
      </vt:variant>
    </vt:vector>
  </HeadingPairs>
  <TitlesOfParts>
    <vt:vector size="10" baseType="lpstr">
      <vt:lpstr>210 인사동사거리 B</vt:lpstr>
      <vt:lpstr>210 인사동사거리 L</vt:lpstr>
      <vt:lpstr>210 인사동사거리 R</vt:lpstr>
      <vt:lpstr>맑은 고딕</vt:lpstr>
      <vt:lpstr>Arial</vt:lpstr>
      <vt:lpstr>Calibri</vt:lpstr>
      <vt:lpstr>Calibri Light</vt:lpstr>
      <vt:lpstr>Office 테마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max s</dc:creator>
  <cp:lastModifiedBy>max s</cp:lastModifiedBy>
  <cp:revision>139</cp:revision>
  <dcterms:created xsi:type="dcterms:W3CDTF">2015-11-04T08:04:20Z</dcterms:created>
  <dcterms:modified xsi:type="dcterms:W3CDTF">2016-01-08T06:50:17Z</dcterms:modified>
</cp:coreProperties>
</file>