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6" r:id="rId3"/>
    <p:sldId id="264" r:id="rId4"/>
    <p:sldId id="263" r:id="rId5"/>
  </p:sldIdLst>
  <p:sldSz cx="10691813" cy="15119350"/>
  <p:notesSz cx="6858000" cy="9144000"/>
  <p:defaultTextStyle>
    <a:defPPr>
      <a:defRPr lang="ko-KR"/>
    </a:defPPr>
    <a:lvl1pPr marL="0" algn="l" defTabSz="1238722" rtl="0" eaLnBrk="1" latinLnBrk="1" hangingPunct="1">
      <a:defRPr sz="2438" kern="1200">
        <a:solidFill>
          <a:schemeClr val="tx1"/>
        </a:solidFill>
        <a:latin typeface="+mn-lt"/>
        <a:ea typeface="+mn-ea"/>
        <a:cs typeface="+mn-cs"/>
      </a:defRPr>
    </a:lvl1pPr>
    <a:lvl2pPr marL="619361" algn="l" defTabSz="1238722" rtl="0" eaLnBrk="1" latinLnBrk="1" hangingPunct="1">
      <a:defRPr sz="2438" kern="1200">
        <a:solidFill>
          <a:schemeClr val="tx1"/>
        </a:solidFill>
        <a:latin typeface="+mn-lt"/>
        <a:ea typeface="+mn-ea"/>
        <a:cs typeface="+mn-cs"/>
      </a:defRPr>
    </a:lvl2pPr>
    <a:lvl3pPr marL="1238722" algn="l" defTabSz="1238722" rtl="0" eaLnBrk="1" latinLnBrk="1" hangingPunct="1">
      <a:defRPr sz="2438" kern="1200">
        <a:solidFill>
          <a:schemeClr val="tx1"/>
        </a:solidFill>
        <a:latin typeface="+mn-lt"/>
        <a:ea typeface="+mn-ea"/>
        <a:cs typeface="+mn-cs"/>
      </a:defRPr>
    </a:lvl3pPr>
    <a:lvl4pPr marL="1858083" algn="l" defTabSz="1238722" rtl="0" eaLnBrk="1" latinLnBrk="1" hangingPunct="1">
      <a:defRPr sz="2438" kern="1200">
        <a:solidFill>
          <a:schemeClr val="tx1"/>
        </a:solidFill>
        <a:latin typeface="+mn-lt"/>
        <a:ea typeface="+mn-ea"/>
        <a:cs typeface="+mn-cs"/>
      </a:defRPr>
    </a:lvl4pPr>
    <a:lvl5pPr marL="2477444" algn="l" defTabSz="1238722" rtl="0" eaLnBrk="1" latinLnBrk="1" hangingPunct="1">
      <a:defRPr sz="2438" kern="1200">
        <a:solidFill>
          <a:schemeClr val="tx1"/>
        </a:solidFill>
        <a:latin typeface="+mn-lt"/>
        <a:ea typeface="+mn-ea"/>
        <a:cs typeface="+mn-cs"/>
      </a:defRPr>
    </a:lvl5pPr>
    <a:lvl6pPr marL="3096805" algn="l" defTabSz="1238722" rtl="0" eaLnBrk="1" latinLnBrk="1" hangingPunct="1">
      <a:defRPr sz="2438" kern="1200">
        <a:solidFill>
          <a:schemeClr val="tx1"/>
        </a:solidFill>
        <a:latin typeface="+mn-lt"/>
        <a:ea typeface="+mn-ea"/>
        <a:cs typeface="+mn-cs"/>
      </a:defRPr>
    </a:lvl6pPr>
    <a:lvl7pPr marL="3716166" algn="l" defTabSz="1238722" rtl="0" eaLnBrk="1" latinLnBrk="1" hangingPunct="1">
      <a:defRPr sz="2438" kern="1200">
        <a:solidFill>
          <a:schemeClr val="tx1"/>
        </a:solidFill>
        <a:latin typeface="+mn-lt"/>
        <a:ea typeface="+mn-ea"/>
        <a:cs typeface="+mn-cs"/>
      </a:defRPr>
    </a:lvl7pPr>
    <a:lvl8pPr marL="4335526" algn="l" defTabSz="1238722" rtl="0" eaLnBrk="1" latinLnBrk="1" hangingPunct="1">
      <a:defRPr sz="2438" kern="1200">
        <a:solidFill>
          <a:schemeClr val="tx1"/>
        </a:solidFill>
        <a:latin typeface="+mn-lt"/>
        <a:ea typeface="+mn-ea"/>
        <a:cs typeface="+mn-cs"/>
      </a:defRPr>
    </a:lvl8pPr>
    <a:lvl9pPr marL="4954887" algn="l" defTabSz="1238722" rtl="0" eaLnBrk="1" latinLnBrk="1" hangingPunct="1">
      <a:defRPr sz="243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85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4F"/>
    <a:srgbClr val="FFFF66"/>
    <a:srgbClr val="00B0F0"/>
    <a:srgbClr val="0070C0"/>
    <a:srgbClr val="005696"/>
    <a:srgbClr val="F7FDFF"/>
    <a:srgbClr val="F5FDFF"/>
    <a:srgbClr val="FBFEFF"/>
    <a:srgbClr val="F3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 showGuides="1">
      <p:cViewPr varScale="1">
        <p:scale>
          <a:sx n="32" d="100"/>
          <a:sy n="32" d="100"/>
        </p:scale>
        <p:origin x="2208" y="54"/>
      </p:cViewPr>
      <p:guideLst>
        <p:guide orient="horz" pos="4785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17-09-17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8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17-09-17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940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17-09-17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36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17-09-17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59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17-09-17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92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17-09-17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44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17-09-17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6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17-09-17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700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17-09-17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1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17-09-17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466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17-09-17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10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A10D-45D9-4664-9944-67EDEAC51C0C}" type="datetimeFigureOut">
              <a:rPr lang="ko-KR" altLang="en-US" smtClean="0"/>
              <a:t>17-09-17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74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1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1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3738"/>
            <a:ext cx="10770989" cy="17233582"/>
          </a:xfrm>
          <a:prstGeom prst="rect">
            <a:avLst/>
          </a:prstGeom>
        </p:spPr>
      </p:pic>
      <p:sp>
        <p:nvSpPr>
          <p:cNvPr id="16" name="TextBox 15"/>
          <p:cNvSpPr txBox="1">
            <a:spLocks noChangeAspect="1"/>
          </p:cNvSpPr>
          <p:nvPr/>
        </p:nvSpPr>
        <p:spPr>
          <a:xfrm>
            <a:off x="52664" y="10086904"/>
            <a:ext cx="11293751" cy="1761483"/>
          </a:xfrm>
          <a:custGeom>
            <a:avLst/>
            <a:gdLst/>
            <a:ahLst/>
            <a:cxnLst/>
            <a:rect l="l" t="t" r="r" b="b"/>
            <a:pathLst>
              <a:path w="10963205" h="1709928">
                <a:moveTo>
                  <a:pt x="6263229" y="664743"/>
                </a:moveTo>
                <a:lnTo>
                  <a:pt x="6227650" y="755523"/>
                </a:lnTo>
                <a:cubicBezTo>
                  <a:pt x="6185740" y="832485"/>
                  <a:pt x="6125161" y="885444"/>
                  <a:pt x="6045913" y="914400"/>
                </a:cubicBezTo>
                <a:cubicBezTo>
                  <a:pt x="6114493" y="940308"/>
                  <a:pt x="6169357" y="988695"/>
                  <a:pt x="6210505" y="1059561"/>
                </a:cubicBezTo>
                <a:lnTo>
                  <a:pt x="6236863" y="1122426"/>
                </a:lnTo>
                <a:lnTo>
                  <a:pt x="6682741" y="1122426"/>
                </a:lnTo>
                <a:cubicBezTo>
                  <a:pt x="6682741" y="1162050"/>
                  <a:pt x="6688837" y="1197864"/>
                  <a:pt x="6701029" y="1229868"/>
                </a:cubicBezTo>
                <a:cubicBezTo>
                  <a:pt x="6717793" y="1274064"/>
                  <a:pt x="6747892" y="1304925"/>
                  <a:pt x="6791326" y="1322451"/>
                </a:cubicBezTo>
                <a:cubicBezTo>
                  <a:pt x="6834760" y="1339977"/>
                  <a:pt x="6884671" y="1348740"/>
                  <a:pt x="6941059" y="1348740"/>
                </a:cubicBezTo>
                <a:cubicBezTo>
                  <a:pt x="6963919" y="1348740"/>
                  <a:pt x="6987160" y="1346454"/>
                  <a:pt x="7010782" y="1341882"/>
                </a:cubicBezTo>
                <a:cubicBezTo>
                  <a:pt x="7034404" y="1337310"/>
                  <a:pt x="7056883" y="1329690"/>
                  <a:pt x="7078219" y="1319022"/>
                </a:cubicBezTo>
                <a:cubicBezTo>
                  <a:pt x="7099555" y="1308354"/>
                  <a:pt x="7116700" y="1293114"/>
                  <a:pt x="7129654" y="1273302"/>
                </a:cubicBezTo>
                <a:cubicBezTo>
                  <a:pt x="7142608" y="1253490"/>
                  <a:pt x="7149085" y="1229106"/>
                  <a:pt x="7149085" y="1200150"/>
                </a:cubicBezTo>
                <a:cubicBezTo>
                  <a:pt x="7149085" y="1178814"/>
                  <a:pt x="7143751" y="1160907"/>
                  <a:pt x="7133083" y="1146429"/>
                </a:cubicBezTo>
                <a:cubicBezTo>
                  <a:pt x="7122415" y="1131951"/>
                  <a:pt x="7104508" y="1118235"/>
                  <a:pt x="7079362" y="1105281"/>
                </a:cubicBezTo>
                <a:cubicBezTo>
                  <a:pt x="7054216" y="1092327"/>
                  <a:pt x="7019926" y="1078992"/>
                  <a:pt x="6976492" y="1065276"/>
                </a:cubicBezTo>
                <a:cubicBezTo>
                  <a:pt x="6933058" y="1051560"/>
                  <a:pt x="6873241" y="1034034"/>
                  <a:pt x="6797041" y="1012698"/>
                </a:cubicBezTo>
                <a:lnTo>
                  <a:pt x="6769609" y="1005840"/>
                </a:lnTo>
                <a:cubicBezTo>
                  <a:pt x="6681217" y="979932"/>
                  <a:pt x="6610732" y="957453"/>
                  <a:pt x="6558154" y="938403"/>
                </a:cubicBezTo>
                <a:cubicBezTo>
                  <a:pt x="6505576" y="919353"/>
                  <a:pt x="6454903" y="893064"/>
                  <a:pt x="6406135" y="859536"/>
                </a:cubicBezTo>
                <a:cubicBezTo>
                  <a:pt x="6357367" y="826008"/>
                  <a:pt x="6318124" y="782955"/>
                  <a:pt x="6288406" y="730377"/>
                </a:cubicBezTo>
                <a:close/>
                <a:moveTo>
                  <a:pt x="4012594" y="457200"/>
                </a:moveTo>
                <a:lnTo>
                  <a:pt x="4012594" y="660654"/>
                </a:lnTo>
                <a:lnTo>
                  <a:pt x="4782976" y="660654"/>
                </a:lnTo>
                <a:lnTo>
                  <a:pt x="4782976" y="1049274"/>
                </a:lnTo>
                <a:lnTo>
                  <a:pt x="4012594" y="1049274"/>
                </a:lnTo>
                <a:lnTo>
                  <a:pt x="4012594" y="1252728"/>
                </a:lnTo>
                <a:lnTo>
                  <a:pt x="4800043" y="1252728"/>
                </a:lnTo>
                <a:lnTo>
                  <a:pt x="4800043" y="457200"/>
                </a:lnTo>
                <a:close/>
                <a:moveTo>
                  <a:pt x="502920" y="457200"/>
                </a:moveTo>
                <a:lnTo>
                  <a:pt x="502920" y="1252728"/>
                </a:lnTo>
                <a:lnTo>
                  <a:pt x="699516" y="1252728"/>
                </a:lnTo>
                <a:cubicBezTo>
                  <a:pt x="774192" y="1252728"/>
                  <a:pt x="835533" y="1239774"/>
                  <a:pt x="883539" y="1213866"/>
                </a:cubicBezTo>
                <a:cubicBezTo>
                  <a:pt x="931545" y="1187958"/>
                  <a:pt x="968121" y="1154430"/>
                  <a:pt x="993267" y="1113282"/>
                </a:cubicBezTo>
                <a:cubicBezTo>
                  <a:pt x="1018413" y="1072134"/>
                  <a:pt x="1035558" y="1028700"/>
                  <a:pt x="1044702" y="982980"/>
                </a:cubicBezTo>
                <a:cubicBezTo>
                  <a:pt x="1053846" y="937260"/>
                  <a:pt x="1058418" y="891540"/>
                  <a:pt x="1058418" y="845820"/>
                </a:cubicBezTo>
                <a:cubicBezTo>
                  <a:pt x="1058418" y="810768"/>
                  <a:pt x="1054227" y="772287"/>
                  <a:pt x="1045845" y="730377"/>
                </a:cubicBezTo>
                <a:cubicBezTo>
                  <a:pt x="1037463" y="688467"/>
                  <a:pt x="1019937" y="646557"/>
                  <a:pt x="993267" y="604647"/>
                </a:cubicBezTo>
                <a:cubicBezTo>
                  <a:pt x="966597" y="562737"/>
                  <a:pt x="926211" y="527685"/>
                  <a:pt x="872109" y="499491"/>
                </a:cubicBezTo>
                <a:cubicBezTo>
                  <a:pt x="818007" y="471297"/>
                  <a:pt x="748284" y="457200"/>
                  <a:pt x="662940" y="457200"/>
                </a:cubicBezTo>
                <a:close/>
                <a:moveTo>
                  <a:pt x="5302963" y="427482"/>
                </a:moveTo>
                <a:lnTo>
                  <a:pt x="5302963" y="752094"/>
                </a:lnTo>
                <a:lnTo>
                  <a:pt x="5565853" y="752094"/>
                </a:lnTo>
                <a:cubicBezTo>
                  <a:pt x="5594809" y="752094"/>
                  <a:pt x="5621479" y="750189"/>
                  <a:pt x="5645863" y="746379"/>
                </a:cubicBezTo>
                <a:cubicBezTo>
                  <a:pt x="5670247" y="742569"/>
                  <a:pt x="5693107" y="735330"/>
                  <a:pt x="5714443" y="724662"/>
                </a:cubicBezTo>
                <a:cubicBezTo>
                  <a:pt x="5735779" y="713994"/>
                  <a:pt x="5753305" y="697611"/>
                  <a:pt x="5767021" y="675513"/>
                </a:cubicBezTo>
                <a:cubicBezTo>
                  <a:pt x="5780737" y="653415"/>
                  <a:pt x="5787595" y="624840"/>
                  <a:pt x="5787595" y="589788"/>
                </a:cubicBezTo>
                <a:cubicBezTo>
                  <a:pt x="5787595" y="534924"/>
                  <a:pt x="5768926" y="494157"/>
                  <a:pt x="5731588" y="467487"/>
                </a:cubicBezTo>
                <a:cubicBezTo>
                  <a:pt x="5694250" y="440817"/>
                  <a:pt x="5629861" y="427482"/>
                  <a:pt x="5538421" y="427482"/>
                </a:cubicBezTo>
                <a:close/>
                <a:moveTo>
                  <a:pt x="6902197" y="0"/>
                </a:moveTo>
                <a:cubicBezTo>
                  <a:pt x="6995161" y="0"/>
                  <a:pt x="7081267" y="9525"/>
                  <a:pt x="7160515" y="28575"/>
                </a:cubicBezTo>
                <a:cubicBezTo>
                  <a:pt x="7239763" y="47625"/>
                  <a:pt x="7310629" y="78105"/>
                  <a:pt x="7373113" y="120015"/>
                </a:cubicBezTo>
                <a:cubicBezTo>
                  <a:pt x="7435597" y="161925"/>
                  <a:pt x="7485508" y="217170"/>
                  <a:pt x="7522846" y="285750"/>
                </a:cubicBezTo>
                <a:cubicBezTo>
                  <a:pt x="7560184" y="354330"/>
                  <a:pt x="7580377" y="436626"/>
                  <a:pt x="7583425" y="532638"/>
                </a:cubicBezTo>
                <a:lnTo>
                  <a:pt x="7107937" y="532638"/>
                </a:lnTo>
                <a:cubicBezTo>
                  <a:pt x="7107937" y="529590"/>
                  <a:pt x="7107937" y="525780"/>
                  <a:pt x="7107937" y="521208"/>
                </a:cubicBezTo>
                <a:cubicBezTo>
                  <a:pt x="7109461" y="515112"/>
                  <a:pt x="7110223" y="511302"/>
                  <a:pt x="7110223" y="509778"/>
                </a:cubicBezTo>
                <a:cubicBezTo>
                  <a:pt x="7110223" y="465582"/>
                  <a:pt x="7089649" y="429768"/>
                  <a:pt x="7048501" y="402336"/>
                </a:cubicBezTo>
                <a:cubicBezTo>
                  <a:pt x="7028689" y="388620"/>
                  <a:pt x="7005829" y="378333"/>
                  <a:pt x="6979921" y="371475"/>
                </a:cubicBezTo>
                <a:cubicBezTo>
                  <a:pt x="6954013" y="364617"/>
                  <a:pt x="6927343" y="361188"/>
                  <a:pt x="6899911" y="361188"/>
                </a:cubicBezTo>
                <a:cubicBezTo>
                  <a:pt x="6854191" y="361188"/>
                  <a:pt x="6812662" y="369189"/>
                  <a:pt x="6775324" y="385191"/>
                </a:cubicBezTo>
                <a:cubicBezTo>
                  <a:pt x="6737986" y="401193"/>
                  <a:pt x="6719317" y="429768"/>
                  <a:pt x="6719317" y="470916"/>
                </a:cubicBezTo>
                <a:cubicBezTo>
                  <a:pt x="6722365" y="512064"/>
                  <a:pt x="6749797" y="543687"/>
                  <a:pt x="6801613" y="565785"/>
                </a:cubicBezTo>
                <a:cubicBezTo>
                  <a:pt x="6853429" y="587883"/>
                  <a:pt x="6934963" y="612648"/>
                  <a:pt x="7046215" y="640080"/>
                </a:cubicBezTo>
                <a:cubicBezTo>
                  <a:pt x="7116319" y="656844"/>
                  <a:pt x="7165087" y="669036"/>
                  <a:pt x="7192519" y="676656"/>
                </a:cubicBezTo>
                <a:cubicBezTo>
                  <a:pt x="7258051" y="694944"/>
                  <a:pt x="7317106" y="715518"/>
                  <a:pt x="7369684" y="738378"/>
                </a:cubicBezTo>
                <a:cubicBezTo>
                  <a:pt x="7422262" y="761238"/>
                  <a:pt x="7469887" y="790575"/>
                  <a:pt x="7512559" y="826389"/>
                </a:cubicBezTo>
                <a:cubicBezTo>
                  <a:pt x="7555231" y="862203"/>
                  <a:pt x="7589140" y="906780"/>
                  <a:pt x="7614286" y="960120"/>
                </a:cubicBezTo>
                <a:lnTo>
                  <a:pt x="7618191" y="972111"/>
                </a:lnTo>
                <a:lnTo>
                  <a:pt x="7618191" y="38862"/>
                </a:lnTo>
                <a:lnTo>
                  <a:pt x="8116260" y="38862"/>
                </a:lnTo>
                <a:lnTo>
                  <a:pt x="8121111" y="38862"/>
                </a:lnTo>
                <a:lnTo>
                  <a:pt x="9301283" y="38862"/>
                </a:lnTo>
                <a:lnTo>
                  <a:pt x="9533579" y="38862"/>
                </a:lnTo>
                <a:lnTo>
                  <a:pt x="9856781" y="38862"/>
                </a:lnTo>
                <a:lnTo>
                  <a:pt x="10128815" y="640080"/>
                </a:lnTo>
                <a:lnTo>
                  <a:pt x="10412279" y="38862"/>
                </a:lnTo>
                <a:lnTo>
                  <a:pt x="10963205" y="38862"/>
                </a:lnTo>
                <a:lnTo>
                  <a:pt x="10377989" y="1069848"/>
                </a:lnTo>
                <a:lnTo>
                  <a:pt x="10377989" y="1671066"/>
                </a:lnTo>
                <a:lnTo>
                  <a:pt x="9875069" y="1671066"/>
                </a:lnTo>
                <a:lnTo>
                  <a:pt x="9875069" y="1069848"/>
                </a:lnTo>
                <a:lnTo>
                  <a:pt x="9533579" y="456254"/>
                </a:lnTo>
                <a:lnTo>
                  <a:pt x="9533579" y="457200"/>
                </a:lnTo>
                <a:lnTo>
                  <a:pt x="9076379" y="457200"/>
                </a:lnTo>
                <a:lnTo>
                  <a:pt x="9076379" y="1671066"/>
                </a:lnTo>
                <a:lnTo>
                  <a:pt x="8573460" y="1671066"/>
                </a:lnTo>
                <a:lnTo>
                  <a:pt x="8573460" y="457200"/>
                </a:lnTo>
                <a:lnTo>
                  <a:pt x="8121111" y="457200"/>
                </a:lnTo>
                <a:lnTo>
                  <a:pt x="8121111" y="1671066"/>
                </a:lnTo>
                <a:lnTo>
                  <a:pt x="7618191" y="1671066"/>
                </a:lnTo>
                <a:lnTo>
                  <a:pt x="7618191" y="1334014"/>
                </a:lnTo>
                <a:lnTo>
                  <a:pt x="7587997" y="1409319"/>
                </a:lnTo>
                <a:cubicBezTo>
                  <a:pt x="7545325" y="1481709"/>
                  <a:pt x="7488175" y="1540002"/>
                  <a:pt x="7416547" y="1584198"/>
                </a:cubicBezTo>
                <a:cubicBezTo>
                  <a:pt x="7344919" y="1628394"/>
                  <a:pt x="7264528" y="1660398"/>
                  <a:pt x="7175374" y="1680210"/>
                </a:cubicBezTo>
                <a:cubicBezTo>
                  <a:pt x="7086220" y="1700022"/>
                  <a:pt x="6993637" y="1709928"/>
                  <a:pt x="6897625" y="1709928"/>
                </a:cubicBezTo>
                <a:cubicBezTo>
                  <a:pt x="6836665" y="1709928"/>
                  <a:pt x="6767704" y="1702689"/>
                  <a:pt x="6690742" y="1688211"/>
                </a:cubicBezTo>
                <a:cubicBezTo>
                  <a:pt x="6613780" y="1673733"/>
                  <a:pt x="6536056" y="1645920"/>
                  <a:pt x="6457570" y="1604772"/>
                </a:cubicBezTo>
                <a:cubicBezTo>
                  <a:pt x="6418327" y="1584198"/>
                  <a:pt x="6382323" y="1558861"/>
                  <a:pt x="6349557" y="1528763"/>
                </a:cubicBezTo>
                <a:lnTo>
                  <a:pt x="6296019" y="1465554"/>
                </a:lnTo>
                <a:lnTo>
                  <a:pt x="6296515" y="1473613"/>
                </a:lnTo>
                <a:cubicBezTo>
                  <a:pt x="6298992" y="1503521"/>
                  <a:pt x="6301945" y="1530858"/>
                  <a:pt x="6305374" y="1555623"/>
                </a:cubicBezTo>
                <a:cubicBezTo>
                  <a:pt x="6312232" y="1605153"/>
                  <a:pt x="6324043" y="1643634"/>
                  <a:pt x="6340807" y="1671066"/>
                </a:cubicBezTo>
                <a:lnTo>
                  <a:pt x="5837887" y="1671066"/>
                </a:lnTo>
                <a:cubicBezTo>
                  <a:pt x="5819599" y="1608582"/>
                  <a:pt x="5805883" y="1524762"/>
                  <a:pt x="5796739" y="1419606"/>
                </a:cubicBezTo>
                <a:lnTo>
                  <a:pt x="5796739" y="1417320"/>
                </a:lnTo>
                <a:cubicBezTo>
                  <a:pt x="5792167" y="1365504"/>
                  <a:pt x="5787214" y="1323213"/>
                  <a:pt x="5781880" y="1290447"/>
                </a:cubicBezTo>
                <a:cubicBezTo>
                  <a:pt x="5776546" y="1257681"/>
                  <a:pt x="5766259" y="1226820"/>
                  <a:pt x="5751019" y="1197864"/>
                </a:cubicBezTo>
                <a:cubicBezTo>
                  <a:pt x="5735779" y="1168908"/>
                  <a:pt x="5713681" y="1145667"/>
                  <a:pt x="5684725" y="1128141"/>
                </a:cubicBezTo>
                <a:cubicBezTo>
                  <a:pt x="5655769" y="1110615"/>
                  <a:pt x="5617669" y="1101852"/>
                  <a:pt x="5570425" y="1101852"/>
                </a:cubicBezTo>
                <a:lnTo>
                  <a:pt x="5302963" y="1101852"/>
                </a:lnTo>
                <a:lnTo>
                  <a:pt x="5302963" y="1671066"/>
                </a:lnTo>
                <a:lnTo>
                  <a:pt x="4885846" y="1671066"/>
                </a:lnTo>
                <a:lnTo>
                  <a:pt x="4800043" y="1671066"/>
                </a:lnTo>
                <a:lnTo>
                  <a:pt x="3509674" y="1671066"/>
                </a:lnTo>
                <a:lnTo>
                  <a:pt x="3509674" y="293763"/>
                </a:lnTo>
                <a:lnTo>
                  <a:pt x="3079508" y="1671066"/>
                </a:lnTo>
                <a:lnTo>
                  <a:pt x="2517152" y="1671066"/>
                </a:lnTo>
                <a:lnTo>
                  <a:pt x="2050738" y="107592"/>
                </a:lnTo>
                <a:lnTo>
                  <a:pt x="2050738" y="1671066"/>
                </a:lnTo>
                <a:lnTo>
                  <a:pt x="1547818" y="1671066"/>
                </a:lnTo>
                <a:lnTo>
                  <a:pt x="1547818" y="1037039"/>
                </a:lnTo>
                <a:lnTo>
                  <a:pt x="1509045" y="1196435"/>
                </a:lnTo>
                <a:cubicBezTo>
                  <a:pt x="1474184" y="1296829"/>
                  <a:pt x="1421892" y="1383030"/>
                  <a:pt x="1352169" y="1455039"/>
                </a:cubicBezTo>
                <a:cubicBezTo>
                  <a:pt x="1212723" y="1599057"/>
                  <a:pt x="1004316" y="1671066"/>
                  <a:pt x="726948" y="1671066"/>
                </a:cubicBezTo>
                <a:lnTo>
                  <a:pt x="0" y="1671066"/>
                </a:lnTo>
                <a:lnTo>
                  <a:pt x="0" y="38862"/>
                </a:lnTo>
                <a:lnTo>
                  <a:pt x="825246" y="38862"/>
                </a:lnTo>
                <a:cubicBezTo>
                  <a:pt x="956310" y="38862"/>
                  <a:pt x="1069086" y="60960"/>
                  <a:pt x="1163574" y="105156"/>
                </a:cubicBezTo>
                <a:cubicBezTo>
                  <a:pt x="1258062" y="149352"/>
                  <a:pt x="1334643" y="209931"/>
                  <a:pt x="1393317" y="286893"/>
                </a:cubicBezTo>
                <a:cubicBezTo>
                  <a:pt x="1451991" y="363855"/>
                  <a:pt x="1494663" y="450342"/>
                  <a:pt x="1521333" y="546354"/>
                </a:cubicBezTo>
                <a:lnTo>
                  <a:pt x="1547818" y="677517"/>
                </a:lnTo>
                <a:lnTo>
                  <a:pt x="1547818" y="38862"/>
                </a:lnTo>
                <a:lnTo>
                  <a:pt x="2030234" y="38862"/>
                </a:lnTo>
                <a:lnTo>
                  <a:pt x="2050738" y="38862"/>
                </a:lnTo>
                <a:lnTo>
                  <a:pt x="2537726" y="38862"/>
                </a:lnTo>
                <a:lnTo>
                  <a:pt x="2805188" y="1028700"/>
                </a:lnTo>
                <a:lnTo>
                  <a:pt x="2809760" y="1028700"/>
                </a:lnTo>
                <a:lnTo>
                  <a:pt x="3072651" y="38862"/>
                </a:lnTo>
                <a:lnTo>
                  <a:pt x="3509674" y="38862"/>
                </a:lnTo>
                <a:lnTo>
                  <a:pt x="3589286" y="38862"/>
                </a:lnTo>
                <a:lnTo>
                  <a:pt x="4800043" y="38862"/>
                </a:lnTo>
                <a:lnTo>
                  <a:pt x="4860700" y="38862"/>
                </a:lnTo>
                <a:lnTo>
                  <a:pt x="5757877" y="38862"/>
                </a:lnTo>
                <a:cubicBezTo>
                  <a:pt x="5908753" y="38862"/>
                  <a:pt x="6035245" y="79629"/>
                  <a:pt x="6137353" y="161163"/>
                </a:cubicBezTo>
                <a:cubicBezTo>
                  <a:pt x="6188407" y="201930"/>
                  <a:pt x="6226697" y="250984"/>
                  <a:pt x="6252224" y="308324"/>
                </a:cubicBezTo>
                <a:lnTo>
                  <a:pt x="6271938" y="371634"/>
                </a:lnTo>
                <a:lnTo>
                  <a:pt x="6297550" y="300609"/>
                </a:lnTo>
                <a:cubicBezTo>
                  <a:pt x="6333364" y="231267"/>
                  <a:pt x="6382132" y="174498"/>
                  <a:pt x="6443854" y="130302"/>
                </a:cubicBezTo>
                <a:cubicBezTo>
                  <a:pt x="6505576" y="86106"/>
                  <a:pt x="6575680" y="53340"/>
                  <a:pt x="6654166" y="32004"/>
                </a:cubicBezTo>
                <a:cubicBezTo>
                  <a:pt x="6732652" y="10668"/>
                  <a:pt x="6815329" y="0"/>
                  <a:pt x="690219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762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0" spc="-300" dirty="0">
              <a:solidFill>
                <a:srgbClr val="0070C0"/>
              </a:solidFill>
              <a:latin typeface="Helvetica95-Black" panose="020B0A00000000000000" pitchFamily="34" charset="0"/>
              <a:ea typeface="a큐브" panose="02020600000000000000" pitchFamily="18" charset="-127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-69256" y="9964984"/>
            <a:ext cx="11293751" cy="1761483"/>
          </a:xfrm>
          <a:custGeom>
            <a:avLst/>
            <a:gdLst/>
            <a:ahLst/>
            <a:cxnLst/>
            <a:rect l="l" t="t" r="r" b="b"/>
            <a:pathLst>
              <a:path w="10963205" h="1709928">
                <a:moveTo>
                  <a:pt x="6263229" y="664743"/>
                </a:moveTo>
                <a:lnTo>
                  <a:pt x="6227650" y="755523"/>
                </a:lnTo>
                <a:cubicBezTo>
                  <a:pt x="6185740" y="832485"/>
                  <a:pt x="6125161" y="885444"/>
                  <a:pt x="6045913" y="914400"/>
                </a:cubicBezTo>
                <a:cubicBezTo>
                  <a:pt x="6114493" y="940308"/>
                  <a:pt x="6169357" y="988695"/>
                  <a:pt x="6210505" y="1059561"/>
                </a:cubicBezTo>
                <a:lnTo>
                  <a:pt x="6236863" y="1122426"/>
                </a:lnTo>
                <a:lnTo>
                  <a:pt x="6682741" y="1122426"/>
                </a:lnTo>
                <a:cubicBezTo>
                  <a:pt x="6682741" y="1162050"/>
                  <a:pt x="6688837" y="1197864"/>
                  <a:pt x="6701029" y="1229868"/>
                </a:cubicBezTo>
                <a:cubicBezTo>
                  <a:pt x="6717793" y="1274064"/>
                  <a:pt x="6747892" y="1304925"/>
                  <a:pt x="6791326" y="1322451"/>
                </a:cubicBezTo>
                <a:cubicBezTo>
                  <a:pt x="6834760" y="1339977"/>
                  <a:pt x="6884671" y="1348740"/>
                  <a:pt x="6941059" y="1348740"/>
                </a:cubicBezTo>
                <a:cubicBezTo>
                  <a:pt x="6963919" y="1348740"/>
                  <a:pt x="6987160" y="1346454"/>
                  <a:pt x="7010782" y="1341882"/>
                </a:cubicBezTo>
                <a:cubicBezTo>
                  <a:pt x="7034404" y="1337310"/>
                  <a:pt x="7056883" y="1329690"/>
                  <a:pt x="7078219" y="1319022"/>
                </a:cubicBezTo>
                <a:cubicBezTo>
                  <a:pt x="7099555" y="1308354"/>
                  <a:pt x="7116700" y="1293114"/>
                  <a:pt x="7129654" y="1273302"/>
                </a:cubicBezTo>
                <a:cubicBezTo>
                  <a:pt x="7142608" y="1253490"/>
                  <a:pt x="7149085" y="1229106"/>
                  <a:pt x="7149085" y="1200150"/>
                </a:cubicBezTo>
                <a:cubicBezTo>
                  <a:pt x="7149085" y="1178814"/>
                  <a:pt x="7143751" y="1160907"/>
                  <a:pt x="7133083" y="1146429"/>
                </a:cubicBezTo>
                <a:cubicBezTo>
                  <a:pt x="7122415" y="1131951"/>
                  <a:pt x="7104508" y="1118235"/>
                  <a:pt x="7079362" y="1105281"/>
                </a:cubicBezTo>
                <a:cubicBezTo>
                  <a:pt x="7054216" y="1092327"/>
                  <a:pt x="7019926" y="1078992"/>
                  <a:pt x="6976492" y="1065276"/>
                </a:cubicBezTo>
                <a:cubicBezTo>
                  <a:pt x="6933058" y="1051560"/>
                  <a:pt x="6873241" y="1034034"/>
                  <a:pt x="6797041" y="1012698"/>
                </a:cubicBezTo>
                <a:lnTo>
                  <a:pt x="6769609" y="1005840"/>
                </a:lnTo>
                <a:cubicBezTo>
                  <a:pt x="6681217" y="979932"/>
                  <a:pt x="6610732" y="957453"/>
                  <a:pt x="6558154" y="938403"/>
                </a:cubicBezTo>
                <a:cubicBezTo>
                  <a:pt x="6505576" y="919353"/>
                  <a:pt x="6454903" y="893064"/>
                  <a:pt x="6406135" y="859536"/>
                </a:cubicBezTo>
                <a:cubicBezTo>
                  <a:pt x="6357367" y="826008"/>
                  <a:pt x="6318124" y="782955"/>
                  <a:pt x="6288406" y="730377"/>
                </a:cubicBezTo>
                <a:close/>
                <a:moveTo>
                  <a:pt x="4012594" y="457200"/>
                </a:moveTo>
                <a:lnTo>
                  <a:pt x="4012594" y="660654"/>
                </a:lnTo>
                <a:lnTo>
                  <a:pt x="4782976" y="660654"/>
                </a:lnTo>
                <a:lnTo>
                  <a:pt x="4782976" y="1049274"/>
                </a:lnTo>
                <a:lnTo>
                  <a:pt x="4012594" y="1049274"/>
                </a:lnTo>
                <a:lnTo>
                  <a:pt x="4012594" y="1252728"/>
                </a:lnTo>
                <a:lnTo>
                  <a:pt x="4800043" y="1252728"/>
                </a:lnTo>
                <a:lnTo>
                  <a:pt x="4800043" y="457200"/>
                </a:lnTo>
                <a:close/>
                <a:moveTo>
                  <a:pt x="502920" y="457200"/>
                </a:moveTo>
                <a:lnTo>
                  <a:pt x="502920" y="1252728"/>
                </a:lnTo>
                <a:lnTo>
                  <a:pt x="699516" y="1252728"/>
                </a:lnTo>
                <a:cubicBezTo>
                  <a:pt x="774192" y="1252728"/>
                  <a:pt x="835533" y="1239774"/>
                  <a:pt x="883539" y="1213866"/>
                </a:cubicBezTo>
                <a:cubicBezTo>
                  <a:pt x="931545" y="1187958"/>
                  <a:pt x="968121" y="1154430"/>
                  <a:pt x="993267" y="1113282"/>
                </a:cubicBezTo>
                <a:cubicBezTo>
                  <a:pt x="1018413" y="1072134"/>
                  <a:pt x="1035558" y="1028700"/>
                  <a:pt x="1044702" y="982980"/>
                </a:cubicBezTo>
                <a:cubicBezTo>
                  <a:pt x="1053846" y="937260"/>
                  <a:pt x="1058418" y="891540"/>
                  <a:pt x="1058418" y="845820"/>
                </a:cubicBezTo>
                <a:cubicBezTo>
                  <a:pt x="1058418" y="810768"/>
                  <a:pt x="1054227" y="772287"/>
                  <a:pt x="1045845" y="730377"/>
                </a:cubicBezTo>
                <a:cubicBezTo>
                  <a:pt x="1037463" y="688467"/>
                  <a:pt x="1019937" y="646557"/>
                  <a:pt x="993267" y="604647"/>
                </a:cubicBezTo>
                <a:cubicBezTo>
                  <a:pt x="966597" y="562737"/>
                  <a:pt x="926211" y="527685"/>
                  <a:pt x="872109" y="499491"/>
                </a:cubicBezTo>
                <a:cubicBezTo>
                  <a:pt x="818007" y="471297"/>
                  <a:pt x="748284" y="457200"/>
                  <a:pt x="662940" y="457200"/>
                </a:cubicBezTo>
                <a:close/>
                <a:moveTo>
                  <a:pt x="5302963" y="427482"/>
                </a:moveTo>
                <a:lnTo>
                  <a:pt x="5302963" y="752094"/>
                </a:lnTo>
                <a:lnTo>
                  <a:pt x="5565853" y="752094"/>
                </a:lnTo>
                <a:cubicBezTo>
                  <a:pt x="5594809" y="752094"/>
                  <a:pt x="5621479" y="750189"/>
                  <a:pt x="5645863" y="746379"/>
                </a:cubicBezTo>
                <a:cubicBezTo>
                  <a:pt x="5670247" y="742569"/>
                  <a:pt x="5693107" y="735330"/>
                  <a:pt x="5714443" y="724662"/>
                </a:cubicBezTo>
                <a:cubicBezTo>
                  <a:pt x="5735779" y="713994"/>
                  <a:pt x="5753305" y="697611"/>
                  <a:pt x="5767021" y="675513"/>
                </a:cubicBezTo>
                <a:cubicBezTo>
                  <a:pt x="5780737" y="653415"/>
                  <a:pt x="5787595" y="624840"/>
                  <a:pt x="5787595" y="589788"/>
                </a:cubicBezTo>
                <a:cubicBezTo>
                  <a:pt x="5787595" y="534924"/>
                  <a:pt x="5768926" y="494157"/>
                  <a:pt x="5731588" y="467487"/>
                </a:cubicBezTo>
                <a:cubicBezTo>
                  <a:pt x="5694250" y="440817"/>
                  <a:pt x="5629861" y="427482"/>
                  <a:pt x="5538421" y="427482"/>
                </a:cubicBezTo>
                <a:close/>
                <a:moveTo>
                  <a:pt x="6902197" y="0"/>
                </a:moveTo>
                <a:cubicBezTo>
                  <a:pt x="6995161" y="0"/>
                  <a:pt x="7081267" y="9525"/>
                  <a:pt x="7160515" y="28575"/>
                </a:cubicBezTo>
                <a:cubicBezTo>
                  <a:pt x="7239763" y="47625"/>
                  <a:pt x="7310629" y="78105"/>
                  <a:pt x="7373113" y="120015"/>
                </a:cubicBezTo>
                <a:cubicBezTo>
                  <a:pt x="7435597" y="161925"/>
                  <a:pt x="7485508" y="217170"/>
                  <a:pt x="7522846" y="285750"/>
                </a:cubicBezTo>
                <a:cubicBezTo>
                  <a:pt x="7560184" y="354330"/>
                  <a:pt x="7580377" y="436626"/>
                  <a:pt x="7583425" y="532638"/>
                </a:cubicBezTo>
                <a:lnTo>
                  <a:pt x="7107937" y="532638"/>
                </a:lnTo>
                <a:cubicBezTo>
                  <a:pt x="7107937" y="529590"/>
                  <a:pt x="7107937" y="525780"/>
                  <a:pt x="7107937" y="521208"/>
                </a:cubicBezTo>
                <a:cubicBezTo>
                  <a:pt x="7109461" y="515112"/>
                  <a:pt x="7110223" y="511302"/>
                  <a:pt x="7110223" y="509778"/>
                </a:cubicBezTo>
                <a:cubicBezTo>
                  <a:pt x="7110223" y="465582"/>
                  <a:pt x="7089649" y="429768"/>
                  <a:pt x="7048501" y="402336"/>
                </a:cubicBezTo>
                <a:cubicBezTo>
                  <a:pt x="7028689" y="388620"/>
                  <a:pt x="7005829" y="378333"/>
                  <a:pt x="6979921" y="371475"/>
                </a:cubicBezTo>
                <a:cubicBezTo>
                  <a:pt x="6954013" y="364617"/>
                  <a:pt x="6927343" y="361188"/>
                  <a:pt x="6899911" y="361188"/>
                </a:cubicBezTo>
                <a:cubicBezTo>
                  <a:pt x="6854191" y="361188"/>
                  <a:pt x="6812662" y="369189"/>
                  <a:pt x="6775324" y="385191"/>
                </a:cubicBezTo>
                <a:cubicBezTo>
                  <a:pt x="6737986" y="401193"/>
                  <a:pt x="6719317" y="429768"/>
                  <a:pt x="6719317" y="470916"/>
                </a:cubicBezTo>
                <a:cubicBezTo>
                  <a:pt x="6722365" y="512064"/>
                  <a:pt x="6749797" y="543687"/>
                  <a:pt x="6801613" y="565785"/>
                </a:cubicBezTo>
                <a:cubicBezTo>
                  <a:pt x="6853429" y="587883"/>
                  <a:pt x="6934963" y="612648"/>
                  <a:pt x="7046215" y="640080"/>
                </a:cubicBezTo>
                <a:cubicBezTo>
                  <a:pt x="7116319" y="656844"/>
                  <a:pt x="7165087" y="669036"/>
                  <a:pt x="7192519" y="676656"/>
                </a:cubicBezTo>
                <a:cubicBezTo>
                  <a:pt x="7258051" y="694944"/>
                  <a:pt x="7317106" y="715518"/>
                  <a:pt x="7369684" y="738378"/>
                </a:cubicBezTo>
                <a:cubicBezTo>
                  <a:pt x="7422262" y="761238"/>
                  <a:pt x="7469887" y="790575"/>
                  <a:pt x="7512559" y="826389"/>
                </a:cubicBezTo>
                <a:cubicBezTo>
                  <a:pt x="7555231" y="862203"/>
                  <a:pt x="7589140" y="906780"/>
                  <a:pt x="7614286" y="960120"/>
                </a:cubicBezTo>
                <a:lnTo>
                  <a:pt x="7618191" y="972111"/>
                </a:lnTo>
                <a:lnTo>
                  <a:pt x="7618191" y="38862"/>
                </a:lnTo>
                <a:lnTo>
                  <a:pt x="8116260" y="38862"/>
                </a:lnTo>
                <a:lnTo>
                  <a:pt x="8121111" y="38862"/>
                </a:lnTo>
                <a:lnTo>
                  <a:pt x="9301283" y="38862"/>
                </a:lnTo>
                <a:lnTo>
                  <a:pt x="9533579" y="38862"/>
                </a:lnTo>
                <a:lnTo>
                  <a:pt x="9856781" y="38862"/>
                </a:lnTo>
                <a:lnTo>
                  <a:pt x="10128815" y="640080"/>
                </a:lnTo>
                <a:lnTo>
                  <a:pt x="10412279" y="38862"/>
                </a:lnTo>
                <a:lnTo>
                  <a:pt x="10963205" y="38862"/>
                </a:lnTo>
                <a:lnTo>
                  <a:pt x="10377989" y="1069848"/>
                </a:lnTo>
                <a:lnTo>
                  <a:pt x="10377989" y="1671066"/>
                </a:lnTo>
                <a:lnTo>
                  <a:pt x="9875069" y="1671066"/>
                </a:lnTo>
                <a:lnTo>
                  <a:pt x="9875069" y="1069848"/>
                </a:lnTo>
                <a:lnTo>
                  <a:pt x="9533579" y="456254"/>
                </a:lnTo>
                <a:lnTo>
                  <a:pt x="9533579" y="457200"/>
                </a:lnTo>
                <a:lnTo>
                  <a:pt x="9076379" y="457200"/>
                </a:lnTo>
                <a:lnTo>
                  <a:pt x="9076379" y="1671066"/>
                </a:lnTo>
                <a:lnTo>
                  <a:pt x="8573460" y="1671066"/>
                </a:lnTo>
                <a:lnTo>
                  <a:pt x="8573460" y="457200"/>
                </a:lnTo>
                <a:lnTo>
                  <a:pt x="8121111" y="457200"/>
                </a:lnTo>
                <a:lnTo>
                  <a:pt x="8121111" y="1671066"/>
                </a:lnTo>
                <a:lnTo>
                  <a:pt x="7618191" y="1671066"/>
                </a:lnTo>
                <a:lnTo>
                  <a:pt x="7618191" y="1334014"/>
                </a:lnTo>
                <a:lnTo>
                  <a:pt x="7587997" y="1409319"/>
                </a:lnTo>
                <a:cubicBezTo>
                  <a:pt x="7545325" y="1481709"/>
                  <a:pt x="7488175" y="1540002"/>
                  <a:pt x="7416547" y="1584198"/>
                </a:cubicBezTo>
                <a:cubicBezTo>
                  <a:pt x="7344919" y="1628394"/>
                  <a:pt x="7264528" y="1660398"/>
                  <a:pt x="7175374" y="1680210"/>
                </a:cubicBezTo>
                <a:cubicBezTo>
                  <a:pt x="7086220" y="1700022"/>
                  <a:pt x="6993637" y="1709928"/>
                  <a:pt x="6897625" y="1709928"/>
                </a:cubicBezTo>
                <a:cubicBezTo>
                  <a:pt x="6836665" y="1709928"/>
                  <a:pt x="6767704" y="1702689"/>
                  <a:pt x="6690742" y="1688211"/>
                </a:cubicBezTo>
                <a:cubicBezTo>
                  <a:pt x="6613780" y="1673733"/>
                  <a:pt x="6536056" y="1645920"/>
                  <a:pt x="6457570" y="1604772"/>
                </a:cubicBezTo>
                <a:cubicBezTo>
                  <a:pt x="6418327" y="1584198"/>
                  <a:pt x="6382323" y="1558861"/>
                  <a:pt x="6349557" y="1528763"/>
                </a:cubicBezTo>
                <a:lnTo>
                  <a:pt x="6296019" y="1465554"/>
                </a:lnTo>
                <a:lnTo>
                  <a:pt x="6296515" y="1473613"/>
                </a:lnTo>
                <a:cubicBezTo>
                  <a:pt x="6298992" y="1503521"/>
                  <a:pt x="6301945" y="1530858"/>
                  <a:pt x="6305374" y="1555623"/>
                </a:cubicBezTo>
                <a:cubicBezTo>
                  <a:pt x="6312232" y="1605153"/>
                  <a:pt x="6324043" y="1643634"/>
                  <a:pt x="6340807" y="1671066"/>
                </a:cubicBezTo>
                <a:lnTo>
                  <a:pt x="5837887" y="1671066"/>
                </a:lnTo>
                <a:cubicBezTo>
                  <a:pt x="5819599" y="1608582"/>
                  <a:pt x="5805883" y="1524762"/>
                  <a:pt x="5796739" y="1419606"/>
                </a:cubicBezTo>
                <a:lnTo>
                  <a:pt x="5796739" y="1417320"/>
                </a:lnTo>
                <a:cubicBezTo>
                  <a:pt x="5792167" y="1365504"/>
                  <a:pt x="5787214" y="1323213"/>
                  <a:pt x="5781880" y="1290447"/>
                </a:cubicBezTo>
                <a:cubicBezTo>
                  <a:pt x="5776546" y="1257681"/>
                  <a:pt x="5766259" y="1226820"/>
                  <a:pt x="5751019" y="1197864"/>
                </a:cubicBezTo>
                <a:cubicBezTo>
                  <a:pt x="5735779" y="1168908"/>
                  <a:pt x="5713681" y="1145667"/>
                  <a:pt x="5684725" y="1128141"/>
                </a:cubicBezTo>
                <a:cubicBezTo>
                  <a:pt x="5655769" y="1110615"/>
                  <a:pt x="5617669" y="1101852"/>
                  <a:pt x="5570425" y="1101852"/>
                </a:cubicBezTo>
                <a:lnTo>
                  <a:pt x="5302963" y="1101852"/>
                </a:lnTo>
                <a:lnTo>
                  <a:pt x="5302963" y="1671066"/>
                </a:lnTo>
                <a:lnTo>
                  <a:pt x="4885846" y="1671066"/>
                </a:lnTo>
                <a:lnTo>
                  <a:pt x="4800043" y="1671066"/>
                </a:lnTo>
                <a:lnTo>
                  <a:pt x="3509674" y="1671066"/>
                </a:lnTo>
                <a:lnTo>
                  <a:pt x="3509674" y="293763"/>
                </a:lnTo>
                <a:lnTo>
                  <a:pt x="3079508" y="1671066"/>
                </a:lnTo>
                <a:lnTo>
                  <a:pt x="2517152" y="1671066"/>
                </a:lnTo>
                <a:lnTo>
                  <a:pt x="2050738" y="107592"/>
                </a:lnTo>
                <a:lnTo>
                  <a:pt x="2050738" y="1671066"/>
                </a:lnTo>
                <a:lnTo>
                  <a:pt x="1547818" y="1671066"/>
                </a:lnTo>
                <a:lnTo>
                  <a:pt x="1547818" y="1037039"/>
                </a:lnTo>
                <a:lnTo>
                  <a:pt x="1509045" y="1196435"/>
                </a:lnTo>
                <a:cubicBezTo>
                  <a:pt x="1474184" y="1296829"/>
                  <a:pt x="1421892" y="1383030"/>
                  <a:pt x="1352169" y="1455039"/>
                </a:cubicBezTo>
                <a:cubicBezTo>
                  <a:pt x="1212723" y="1599057"/>
                  <a:pt x="1004316" y="1671066"/>
                  <a:pt x="726948" y="1671066"/>
                </a:cubicBezTo>
                <a:lnTo>
                  <a:pt x="0" y="1671066"/>
                </a:lnTo>
                <a:lnTo>
                  <a:pt x="0" y="38862"/>
                </a:lnTo>
                <a:lnTo>
                  <a:pt x="825246" y="38862"/>
                </a:lnTo>
                <a:cubicBezTo>
                  <a:pt x="956310" y="38862"/>
                  <a:pt x="1069086" y="60960"/>
                  <a:pt x="1163574" y="105156"/>
                </a:cubicBezTo>
                <a:cubicBezTo>
                  <a:pt x="1258062" y="149352"/>
                  <a:pt x="1334643" y="209931"/>
                  <a:pt x="1393317" y="286893"/>
                </a:cubicBezTo>
                <a:cubicBezTo>
                  <a:pt x="1451991" y="363855"/>
                  <a:pt x="1494663" y="450342"/>
                  <a:pt x="1521333" y="546354"/>
                </a:cubicBezTo>
                <a:lnTo>
                  <a:pt x="1547818" y="677517"/>
                </a:lnTo>
                <a:lnTo>
                  <a:pt x="1547818" y="38862"/>
                </a:lnTo>
                <a:lnTo>
                  <a:pt x="2030234" y="38862"/>
                </a:lnTo>
                <a:lnTo>
                  <a:pt x="2050738" y="38862"/>
                </a:lnTo>
                <a:lnTo>
                  <a:pt x="2537726" y="38862"/>
                </a:lnTo>
                <a:lnTo>
                  <a:pt x="2805188" y="1028700"/>
                </a:lnTo>
                <a:lnTo>
                  <a:pt x="2809760" y="1028700"/>
                </a:lnTo>
                <a:lnTo>
                  <a:pt x="3072651" y="38862"/>
                </a:lnTo>
                <a:lnTo>
                  <a:pt x="3509674" y="38862"/>
                </a:lnTo>
                <a:lnTo>
                  <a:pt x="3589286" y="38862"/>
                </a:lnTo>
                <a:lnTo>
                  <a:pt x="4800043" y="38862"/>
                </a:lnTo>
                <a:lnTo>
                  <a:pt x="4860700" y="38862"/>
                </a:lnTo>
                <a:lnTo>
                  <a:pt x="5757877" y="38862"/>
                </a:lnTo>
                <a:cubicBezTo>
                  <a:pt x="5908753" y="38862"/>
                  <a:pt x="6035245" y="79629"/>
                  <a:pt x="6137353" y="161163"/>
                </a:cubicBezTo>
                <a:cubicBezTo>
                  <a:pt x="6188407" y="201930"/>
                  <a:pt x="6226697" y="250984"/>
                  <a:pt x="6252224" y="308324"/>
                </a:cubicBezTo>
                <a:lnTo>
                  <a:pt x="6271938" y="371634"/>
                </a:lnTo>
                <a:lnTo>
                  <a:pt x="6297550" y="300609"/>
                </a:lnTo>
                <a:cubicBezTo>
                  <a:pt x="6333364" y="231267"/>
                  <a:pt x="6382132" y="174498"/>
                  <a:pt x="6443854" y="130302"/>
                </a:cubicBezTo>
                <a:cubicBezTo>
                  <a:pt x="6505576" y="86106"/>
                  <a:pt x="6575680" y="53340"/>
                  <a:pt x="6654166" y="32004"/>
                </a:cubicBezTo>
                <a:cubicBezTo>
                  <a:pt x="6732652" y="10668"/>
                  <a:pt x="6815329" y="0"/>
                  <a:pt x="690219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762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0" spc="-300" dirty="0">
              <a:solidFill>
                <a:srgbClr val="0070C0"/>
              </a:solidFill>
              <a:latin typeface="Helvetica95-Black" panose="020B0A00000000000000" pitchFamily="34" charset="0"/>
              <a:ea typeface="a큐브" panose="02020600000000000000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67458" y="90847"/>
            <a:ext cx="6375449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ko-KR" altLang="en-US" sz="7200" dirty="0" smtClean="0">
                <a:solidFill>
                  <a:srgbClr val="0472C1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팟캐스트</a:t>
            </a:r>
            <a:endParaRPr lang="en-US" altLang="ko-KR" sz="7200" dirty="0" smtClean="0">
              <a:solidFill>
                <a:srgbClr val="0472C1"/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  <a:p>
            <a:pPr algn="r">
              <a:lnSpc>
                <a:spcPct val="85000"/>
              </a:lnSpc>
            </a:pPr>
            <a:r>
              <a:rPr lang="ko-KR" altLang="en-US" sz="7200" dirty="0" smtClean="0">
                <a:solidFill>
                  <a:srgbClr val="0472C1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심리학</a:t>
            </a:r>
            <a:r>
              <a:rPr lang="en-US" altLang="ko-KR" sz="7200" dirty="0" smtClean="0">
                <a:solidFill>
                  <a:srgbClr val="0472C1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X</a:t>
            </a:r>
            <a:endParaRPr lang="ko-KR" altLang="en-US" sz="7200" dirty="0">
              <a:solidFill>
                <a:srgbClr val="0472C1"/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-154030" y="-226584"/>
            <a:ext cx="6949243" cy="3042247"/>
          </a:xfrm>
          <a:custGeom>
            <a:avLst/>
            <a:gdLst/>
            <a:ahLst/>
            <a:cxnLst/>
            <a:rect l="l" t="t" r="r" b="b"/>
            <a:pathLst>
              <a:path w="6949243" h="3042247">
                <a:moveTo>
                  <a:pt x="894778" y="813435"/>
                </a:moveTo>
                <a:lnTo>
                  <a:pt x="894778" y="1403176"/>
                </a:lnTo>
                <a:lnTo>
                  <a:pt x="1240488" y="1403176"/>
                </a:lnTo>
                <a:cubicBezTo>
                  <a:pt x="1310986" y="1403176"/>
                  <a:pt x="1372671" y="1400464"/>
                  <a:pt x="1425544" y="1395041"/>
                </a:cubicBezTo>
                <a:cubicBezTo>
                  <a:pt x="1478418" y="1389618"/>
                  <a:pt x="1527224" y="1376739"/>
                  <a:pt x="1571963" y="1356403"/>
                </a:cubicBezTo>
                <a:cubicBezTo>
                  <a:pt x="1616702" y="1336067"/>
                  <a:pt x="1651950" y="1304886"/>
                  <a:pt x="1677709" y="1262858"/>
                </a:cubicBezTo>
                <a:cubicBezTo>
                  <a:pt x="1703468" y="1220831"/>
                  <a:pt x="1716347" y="1164568"/>
                  <a:pt x="1716347" y="1094070"/>
                </a:cubicBezTo>
                <a:cubicBezTo>
                  <a:pt x="1716347" y="1031707"/>
                  <a:pt x="1705502" y="980867"/>
                  <a:pt x="1683810" y="941551"/>
                </a:cubicBezTo>
                <a:cubicBezTo>
                  <a:pt x="1662118" y="902235"/>
                  <a:pt x="1631615" y="873765"/>
                  <a:pt x="1592299" y="856141"/>
                </a:cubicBezTo>
                <a:cubicBezTo>
                  <a:pt x="1552983" y="838516"/>
                  <a:pt x="1510277" y="826992"/>
                  <a:pt x="1464183" y="821570"/>
                </a:cubicBezTo>
                <a:cubicBezTo>
                  <a:pt x="1418088" y="816147"/>
                  <a:pt x="1361147" y="813435"/>
                  <a:pt x="1293361" y="813435"/>
                </a:cubicBezTo>
                <a:close/>
                <a:moveTo>
                  <a:pt x="3313429" y="0"/>
                </a:moveTo>
                <a:cubicBezTo>
                  <a:pt x="3478828" y="0"/>
                  <a:pt x="3632025" y="16947"/>
                  <a:pt x="3773020" y="50840"/>
                </a:cubicBezTo>
                <a:cubicBezTo>
                  <a:pt x="3843518" y="67786"/>
                  <a:pt x="3910288" y="89817"/>
                  <a:pt x="3973329" y="116931"/>
                </a:cubicBezTo>
                <a:lnTo>
                  <a:pt x="4035879" y="147254"/>
                </a:lnTo>
                <a:lnTo>
                  <a:pt x="3992407" y="69142"/>
                </a:lnTo>
                <a:lnTo>
                  <a:pt x="4980731" y="69142"/>
                </a:lnTo>
                <a:lnTo>
                  <a:pt x="5464724" y="1138809"/>
                </a:lnTo>
                <a:lnTo>
                  <a:pt x="5969054" y="69142"/>
                </a:lnTo>
                <a:lnTo>
                  <a:pt x="6949243" y="69142"/>
                </a:lnTo>
                <a:lnTo>
                  <a:pt x="5908046" y="1903438"/>
                </a:lnTo>
                <a:lnTo>
                  <a:pt x="5908046" y="2973105"/>
                </a:lnTo>
                <a:lnTo>
                  <a:pt x="5013268" y="2973105"/>
                </a:lnTo>
                <a:lnTo>
                  <a:pt x="5013268" y="1903438"/>
                </a:lnTo>
                <a:lnTo>
                  <a:pt x="4481334" y="947652"/>
                </a:lnTo>
                <a:lnTo>
                  <a:pt x="3679475" y="947652"/>
                </a:lnTo>
                <a:cubicBezTo>
                  <a:pt x="3679475" y="942229"/>
                  <a:pt x="3679475" y="935450"/>
                  <a:pt x="3679475" y="927316"/>
                </a:cubicBezTo>
                <a:cubicBezTo>
                  <a:pt x="3682187" y="916470"/>
                  <a:pt x="3683542" y="909692"/>
                  <a:pt x="3683542" y="906980"/>
                </a:cubicBezTo>
                <a:cubicBezTo>
                  <a:pt x="3683542" y="828348"/>
                  <a:pt x="3646938" y="764629"/>
                  <a:pt x="3573729" y="715823"/>
                </a:cubicBezTo>
                <a:cubicBezTo>
                  <a:pt x="3538480" y="691420"/>
                  <a:pt x="3497808" y="673118"/>
                  <a:pt x="3451713" y="660916"/>
                </a:cubicBezTo>
                <a:cubicBezTo>
                  <a:pt x="3405619" y="648715"/>
                  <a:pt x="3358168" y="642614"/>
                  <a:pt x="3309362" y="642614"/>
                </a:cubicBezTo>
                <a:cubicBezTo>
                  <a:pt x="3228019" y="642614"/>
                  <a:pt x="3154132" y="656849"/>
                  <a:pt x="3087701" y="685319"/>
                </a:cubicBezTo>
                <a:cubicBezTo>
                  <a:pt x="3021271" y="713789"/>
                  <a:pt x="2988056" y="764629"/>
                  <a:pt x="2988056" y="837838"/>
                </a:cubicBezTo>
                <a:cubicBezTo>
                  <a:pt x="2993479" y="911047"/>
                  <a:pt x="3042284" y="967310"/>
                  <a:pt x="3134474" y="1006626"/>
                </a:cubicBezTo>
                <a:cubicBezTo>
                  <a:pt x="3226663" y="1045942"/>
                  <a:pt x="3371725" y="1090003"/>
                  <a:pt x="3569662" y="1138809"/>
                </a:cubicBezTo>
                <a:cubicBezTo>
                  <a:pt x="3694388" y="1168635"/>
                  <a:pt x="3781155" y="1190327"/>
                  <a:pt x="3829961" y="1203884"/>
                </a:cubicBezTo>
                <a:cubicBezTo>
                  <a:pt x="3946553" y="1236421"/>
                  <a:pt x="4051622" y="1273026"/>
                  <a:pt x="4145167" y="1313698"/>
                </a:cubicBezTo>
                <a:cubicBezTo>
                  <a:pt x="4238712" y="1354370"/>
                  <a:pt x="4323445" y="1406565"/>
                  <a:pt x="4399365" y="1470284"/>
                </a:cubicBezTo>
                <a:cubicBezTo>
                  <a:pt x="4475286" y="1534003"/>
                  <a:pt x="4535616" y="1613313"/>
                  <a:pt x="4580354" y="1708214"/>
                </a:cubicBezTo>
                <a:cubicBezTo>
                  <a:pt x="4625093" y="1803115"/>
                  <a:pt x="4647463" y="1914284"/>
                  <a:pt x="4647463" y="2041722"/>
                </a:cubicBezTo>
                <a:cubicBezTo>
                  <a:pt x="4647463" y="2223389"/>
                  <a:pt x="4609503" y="2378620"/>
                  <a:pt x="4533582" y="2507414"/>
                </a:cubicBezTo>
                <a:cubicBezTo>
                  <a:pt x="4457661" y="2636208"/>
                  <a:pt x="4355982" y="2739920"/>
                  <a:pt x="4228544" y="2818553"/>
                </a:cubicBezTo>
                <a:cubicBezTo>
                  <a:pt x="4101106" y="2897185"/>
                  <a:pt x="3958077" y="2954125"/>
                  <a:pt x="3799457" y="2989374"/>
                </a:cubicBezTo>
                <a:cubicBezTo>
                  <a:pt x="3640837" y="3024623"/>
                  <a:pt x="3476116" y="3042247"/>
                  <a:pt x="3305295" y="3042247"/>
                </a:cubicBezTo>
                <a:cubicBezTo>
                  <a:pt x="3196837" y="3042247"/>
                  <a:pt x="3074144" y="3029368"/>
                  <a:pt x="2937216" y="3003609"/>
                </a:cubicBezTo>
                <a:cubicBezTo>
                  <a:pt x="2800288" y="2977850"/>
                  <a:pt x="2662004" y="2928366"/>
                  <a:pt x="2522364" y="2855157"/>
                </a:cubicBezTo>
                <a:cubicBezTo>
                  <a:pt x="2382724" y="2781948"/>
                  <a:pt x="2266132" y="2674846"/>
                  <a:pt x="2172587" y="2533850"/>
                </a:cubicBezTo>
                <a:cubicBezTo>
                  <a:pt x="2079042" y="2392855"/>
                  <a:pt x="2030914" y="2213899"/>
                  <a:pt x="2028202" y="1996983"/>
                </a:cubicBezTo>
                <a:lnTo>
                  <a:pt x="2922981" y="1996983"/>
                </a:lnTo>
                <a:cubicBezTo>
                  <a:pt x="2922981" y="2067481"/>
                  <a:pt x="2933826" y="2131200"/>
                  <a:pt x="2955518" y="2188140"/>
                </a:cubicBezTo>
                <a:cubicBezTo>
                  <a:pt x="2985344" y="2266772"/>
                  <a:pt x="3038895" y="2321679"/>
                  <a:pt x="3116171" y="2352861"/>
                </a:cubicBezTo>
                <a:cubicBezTo>
                  <a:pt x="3193448" y="2384043"/>
                  <a:pt x="3282248" y="2399633"/>
                  <a:pt x="3382571" y="2399633"/>
                </a:cubicBezTo>
                <a:cubicBezTo>
                  <a:pt x="3423243" y="2399633"/>
                  <a:pt x="3464593" y="2395566"/>
                  <a:pt x="3506620" y="2387432"/>
                </a:cubicBezTo>
                <a:cubicBezTo>
                  <a:pt x="3548648" y="2379298"/>
                  <a:pt x="3588642" y="2365740"/>
                  <a:pt x="3626602" y="2346760"/>
                </a:cubicBezTo>
                <a:cubicBezTo>
                  <a:pt x="3664562" y="2327780"/>
                  <a:pt x="3695066" y="2300666"/>
                  <a:pt x="3718113" y="2265417"/>
                </a:cubicBezTo>
                <a:cubicBezTo>
                  <a:pt x="3741161" y="2230168"/>
                  <a:pt x="3752684" y="2186785"/>
                  <a:pt x="3752684" y="2135267"/>
                </a:cubicBezTo>
                <a:cubicBezTo>
                  <a:pt x="3752684" y="2097307"/>
                  <a:pt x="3743194" y="2065447"/>
                  <a:pt x="3724214" y="2039688"/>
                </a:cubicBezTo>
                <a:cubicBezTo>
                  <a:pt x="3705234" y="2013930"/>
                  <a:pt x="3673375" y="1989527"/>
                  <a:pt x="3628636" y="1966479"/>
                </a:cubicBezTo>
                <a:cubicBezTo>
                  <a:pt x="3583897" y="1943432"/>
                  <a:pt x="3522889" y="1919707"/>
                  <a:pt x="3445612" y="1895304"/>
                </a:cubicBezTo>
                <a:cubicBezTo>
                  <a:pt x="3368336" y="1870901"/>
                  <a:pt x="3261912" y="1839719"/>
                  <a:pt x="3126340" y="1801759"/>
                </a:cubicBezTo>
                <a:lnTo>
                  <a:pt x="3077533" y="1789557"/>
                </a:lnTo>
                <a:cubicBezTo>
                  <a:pt x="2920269" y="1743462"/>
                  <a:pt x="2794865" y="1703469"/>
                  <a:pt x="2701320" y="1669576"/>
                </a:cubicBezTo>
                <a:cubicBezTo>
                  <a:pt x="2654547" y="1652629"/>
                  <a:pt x="2608622" y="1632463"/>
                  <a:pt x="2563544" y="1609076"/>
                </a:cubicBezTo>
                <a:lnTo>
                  <a:pt x="2465464" y="1550078"/>
                </a:lnTo>
                <a:lnTo>
                  <a:pt x="2441575" y="1600910"/>
                </a:lnTo>
                <a:cubicBezTo>
                  <a:pt x="2393278" y="1689562"/>
                  <a:pt x="2330491" y="1766679"/>
                  <a:pt x="2253214" y="1832262"/>
                </a:cubicBezTo>
                <a:cubicBezTo>
                  <a:pt x="2047144" y="2007151"/>
                  <a:pt x="1770576" y="2094595"/>
                  <a:pt x="1423511" y="2094595"/>
                </a:cubicBezTo>
                <a:lnTo>
                  <a:pt x="894778" y="2094595"/>
                </a:lnTo>
                <a:lnTo>
                  <a:pt x="894778" y="2973105"/>
                </a:lnTo>
                <a:lnTo>
                  <a:pt x="0" y="2973105"/>
                </a:lnTo>
                <a:lnTo>
                  <a:pt x="0" y="69142"/>
                </a:lnTo>
                <a:lnTo>
                  <a:pt x="1496720" y="69142"/>
                </a:lnTo>
                <a:cubicBezTo>
                  <a:pt x="1683810" y="69142"/>
                  <a:pt x="1846497" y="99646"/>
                  <a:pt x="1984781" y="160654"/>
                </a:cubicBezTo>
                <a:cubicBezTo>
                  <a:pt x="2123065" y="221661"/>
                  <a:pt x="2234234" y="301649"/>
                  <a:pt x="2318289" y="400617"/>
                </a:cubicBezTo>
                <a:lnTo>
                  <a:pt x="2321351" y="404946"/>
                </a:lnTo>
                <a:lnTo>
                  <a:pt x="2350526" y="366554"/>
                </a:lnTo>
                <a:cubicBezTo>
                  <a:pt x="2393909" y="316054"/>
                  <a:pt x="2443054" y="271145"/>
                  <a:pt x="2497961" y="231829"/>
                </a:cubicBezTo>
                <a:cubicBezTo>
                  <a:pt x="2607774" y="153197"/>
                  <a:pt x="2732501" y="94901"/>
                  <a:pt x="2872141" y="56941"/>
                </a:cubicBezTo>
                <a:cubicBezTo>
                  <a:pt x="3011780" y="18980"/>
                  <a:pt x="3158877" y="0"/>
                  <a:pt x="3313429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0070C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0" spc="-300" dirty="0">
              <a:solidFill>
                <a:srgbClr val="0070C0"/>
              </a:solidFill>
              <a:latin typeface="Helvetica95-Black" panose="020B0A00000000000000" pitchFamily="34" charset="0"/>
              <a:ea typeface="a큐브" panose="02020600000000000000" pitchFamily="18" charset="-127"/>
            </a:endParaRPr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2100259" y="4363445"/>
            <a:ext cx="6492881" cy="2548367"/>
          </a:xfrm>
          <a:custGeom>
            <a:avLst/>
            <a:gdLst/>
            <a:ahLst/>
            <a:cxnLst/>
            <a:rect l="l" t="t" r="r" b="b"/>
            <a:pathLst>
              <a:path w="5753933" h="2258340">
                <a:moveTo>
                  <a:pt x="1358413" y="1439511"/>
                </a:moveTo>
                <a:lnTo>
                  <a:pt x="1310756" y="1467762"/>
                </a:lnTo>
                <a:cubicBezTo>
                  <a:pt x="1261593" y="1495780"/>
                  <a:pt x="1207408" y="1525648"/>
                  <a:pt x="1148200" y="1557366"/>
                </a:cubicBezTo>
                <a:cubicBezTo>
                  <a:pt x="1038244" y="1618688"/>
                  <a:pt x="961063" y="1663094"/>
                  <a:pt x="916657" y="1690583"/>
                </a:cubicBezTo>
                <a:lnTo>
                  <a:pt x="916657" y="1693755"/>
                </a:lnTo>
                <a:lnTo>
                  <a:pt x="1435129" y="1693755"/>
                </a:lnTo>
                <a:lnTo>
                  <a:pt x="1416829" y="1652521"/>
                </a:lnTo>
                <a:cubicBezTo>
                  <a:pt x="1402556" y="1616045"/>
                  <a:pt x="1390067" y="1577785"/>
                  <a:pt x="1379362" y="1537741"/>
                </a:cubicBezTo>
                <a:close/>
                <a:moveTo>
                  <a:pt x="2273222" y="485290"/>
                </a:moveTo>
                <a:cubicBezTo>
                  <a:pt x="2197098" y="485290"/>
                  <a:pt x="2135248" y="506435"/>
                  <a:pt x="2087670" y="548726"/>
                </a:cubicBezTo>
                <a:cubicBezTo>
                  <a:pt x="2040093" y="591017"/>
                  <a:pt x="2005732" y="644409"/>
                  <a:pt x="1984586" y="708903"/>
                </a:cubicBezTo>
                <a:cubicBezTo>
                  <a:pt x="1963441" y="773397"/>
                  <a:pt x="1949696" y="838948"/>
                  <a:pt x="1943352" y="905556"/>
                </a:cubicBezTo>
                <a:cubicBezTo>
                  <a:pt x="1937009" y="972165"/>
                  <a:pt x="1933837" y="1046702"/>
                  <a:pt x="1933837" y="1129170"/>
                </a:cubicBezTo>
                <a:cubicBezTo>
                  <a:pt x="1933837" y="1209523"/>
                  <a:pt x="1937009" y="1283532"/>
                  <a:pt x="1943352" y="1351198"/>
                </a:cubicBezTo>
                <a:cubicBezTo>
                  <a:pt x="1949696" y="1418863"/>
                  <a:pt x="1963441" y="1484943"/>
                  <a:pt x="1984586" y="1549437"/>
                </a:cubicBezTo>
                <a:cubicBezTo>
                  <a:pt x="2005732" y="1613930"/>
                  <a:pt x="2039564" y="1667323"/>
                  <a:pt x="2086085" y="1709614"/>
                </a:cubicBezTo>
                <a:cubicBezTo>
                  <a:pt x="2132605" y="1751905"/>
                  <a:pt x="2192869" y="1773050"/>
                  <a:pt x="2266879" y="1773050"/>
                </a:cubicBezTo>
                <a:cubicBezTo>
                  <a:pt x="2343002" y="1773050"/>
                  <a:pt x="2404324" y="1751905"/>
                  <a:pt x="2450844" y="1709614"/>
                </a:cubicBezTo>
                <a:cubicBezTo>
                  <a:pt x="2497364" y="1667323"/>
                  <a:pt x="2531726" y="1613402"/>
                  <a:pt x="2553929" y="1547851"/>
                </a:cubicBezTo>
                <a:cubicBezTo>
                  <a:pt x="2576131" y="1482300"/>
                  <a:pt x="2590405" y="1415163"/>
                  <a:pt x="2596748" y="1346440"/>
                </a:cubicBezTo>
                <a:cubicBezTo>
                  <a:pt x="2603092" y="1277717"/>
                  <a:pt x="2606264" y="1205294"/>
                  <a:pt x="2606264" y="1129170"/>
                </a:cubicBezTo>
                <a:cubicBezTo>
                  <a:pt x="2606264" y="1053046"/>
                  <a:pt x="2603092" y="980623"/>
                  <a:pt x="2596748" y="911900"/>
                </a:cubicBezTo>
                <a:cubicBezTo>
                  <a:pt x="2590405" y="843177"/>
                  <a:pt x="2576660" y="776040"/>
                  <a:pt x="2555515" y="710489"/>
                </a:cubicBezTo>
                <a:cubicBezTo>
                  <a:pt x="2534369" y="644938"/>
                  <a:pt x="2500536" y="591017"/>
                  <a:pt x="2454016" y="548726"/>
                </a:cubicBezTo>
                <a:cubicBezTo>
                  <a:pt x="2407496" y="506435"/>
                  <a:pt x="2347232" y="485290"/>
                  <a:pt x="2273222" y="485290"/>
                </a:cubicBezTo>
                <a:close/>
                <a:moveTo>
                  <a:pt x="983265" y="0"/>
                </a:moveTo>
                <a:cubicBezTo>
                  <a:pt x="1260271" y="0"/>
                  <a:pt x="1479656" y="58679"/>
                  <a:pt x="1641419" y="176037"/>
                </a:cubicBezTo>
                <a:lnTo>
                  <a:pt x="1684910" y="216360"/>
                </a:lnTo>
                <a:lnTo>
                  <a:pt x="1713197" y="191698"/>
                </a:lnTo>
                <a:cubicBezTo>
                  <a:pt x="1785752" y="134208"/>
                  <a:pt x="1862471" y="90398"/>
                  <a:pt x="1943352" y="60265"/>
                </a:cubicBezTo>
                <a:cubicBezTo>
                  <a:pt x="2051194" y="20089"/>
                  <a:pt x="2159036" y="0"/>
                  <a:pt x="2266879" y="0"/>
                </a:cubicBezTo>
                <a:cubicBezTo>
                  <a:pt x="2376835" y="0"/>
                  <a:pt x="2486263" y="20089"/>
                  <a:pt x="2595162" y="60265"/>
                </a:cubicBezTo>
                <a:cubicBezTo>
                  <a:pt x="2704062" y="100442"/>
                  <a:pt x="2805031" y="164935"/>
                  <a:pt x="2898072" y="253746"/>
                </a:cubicBezTo>
                <a:cubicBezTo>
                  <a:pt x="2944592" y="298152"/>
                  <a:pt x="2986618" y="349694"/>
                  <a:pt x="3024152" y="408373"/>
                </a:cubicBezTo>
                <a:lnTo>
                  <a:pt x="3070839" y="490731"/>
                </a:lnTo>
                <a:lnTo>
                  <a:pt x="3144498" y="478946"/>
                </a:lnTo>
                <a:cubicBezTo>
                  <a:pt x="3220621" y="462030"/>
                  <a:pt x="3288816" y="434540"/>
                  <a:pt x="3349080" y="396478"/>
                </a:cubicBezTo>
                <a:cubicBezTo>
                  <a:pt x="3409345" y="358417"/>
                  <a:pt x="3457451" y="308725"/>
                  <a:pt x="3493398" y="247403"/>
                </a:cubicBezTo>
                <a:cubicBezTo>
                  <a:pt x="3529346" y="186081"/>
                  <a:pt x="3549434" y="112072"/>
                  <a:pt x="3553663" y="25375"/>
                </a:cubicBezTo>
                <a:lnTo>
                  <a:pt x="4050663" y="25375"/>
                </a:lnTo>
                <a:lnTo>
                  <a:pt x="4073843" y="25375"/>
                </a:lnTo>
                <a:lnTo>
                  <a:pt x="5753933" y="25375"/>
                </a:lnTo>
                <a:lnTo>
                  <a:pt x="5753933" y="539210"/>
                </a:lnTo>
                <a:cubicBezTo>
                  <a:pt x="5624946" y="657625"/>
                  <a:pt x="5517104" y="785556"/>
                  <a:pt x="5430407" y="923001"/>
                </a:cubicBezTo>
                <a:cubicBezTo>
                  <a:pt x="5343711" y="1060447"/>
                  <a:pt x="5275517" y="1202650"/>
                  <a:pt x="5225825" y="1349612"/>
                </a:cubicBezTo>
                <a:cubicBezTo>
                  <a:pt x="5176133" y="1496573"/>
                  <a:pt x="5140714" y="1643534"/>
                  <a:pt x="5119569" y="1790496"/>
                </a:cubicBezTo>
                <a:cubicBezTo>
                  <a:pt x="5098423" y="1937457"/>
                  <a:pt x="5087850" y="2084946"/>
                  <a:pt x="5087850" y="2232965"/>
                </a:cubicBezTo>
                <a:lnTo>
                  <a:pt x="4386877" y="2232965"/>
                </a:lnTo>
                <a:cubicBezTo>
                  <a:pt x="4386877" y="2192788"/>
                  <a:pt x="4392692" y="2129352"/>
                  <a:pt x="4404322" y="2042656"/>
                </a:cubicBezTo>
                <a:cubicBezTo>
                  <a:pt x="4415952" y="1955959"/>
                  <a:pt x="4437626" y="1850232"/>
                  <a:pt x="4469344" y="1725473"/>
                </a:cubicBezTo>
                <a:cubicBezTo>
                  <a:pt x="4501063" y="1600714"/>
                  <a:pt x="4547054" y="1466440"/>
                  <a:pt x="4607319" y="1322651"/>
                </a:cubicBezTo>
                <a:cubicBezTo>
                  <a:pt x="4667583" y="1178862"/>
                  <a:pt x="4744236" y="1041416"/>
                  <a:pt x="4837276" y="910314"/>
                </a:cubicBezTo>
                <a:cubicBezTo>
                  <a:pt x="4888025" y="836305"/>
                  <a:pt x="4930316" y="776569"/>
                  <a:pt x="4964149" y="731106"/>
                </a:cubicBezTo>
                <a:cubicBezTo>
                  <a:pt x="4997982" y="685643"/>
                  <a:pt x="5024942" y="651282"/>
                  <a:pt x="5045031" y="628022"/>
                </a:cubicBezTo>
                <a:cubicBezTo>
                  <a:pt x="5065119" y="604762"/>
                  <a:pt x="5079921" y="588902"/>
                  <a:pt x="5089436" y="580444"/>
                </a:cubicBezTo>
                <a:cubicBezTo>
                  <a:pt x="5098952" y="571986"/>
                  <a:pt x="5104767" y="566700"/>
                  <a:pt x="5106881" y="564585"/>
                </a:cubicBezTo>
                <a:lnTo>
                  <a:pt x="4073843" y="564585"/>
                </a:lnTo>
                <a:lnTo>
                  <a:pt x="4073843" y="2232965"/>
                </a:lnTo>
                <a:lnTo>
                  <a:pt x="3414103" y="2232965"/>
                </a:lnTo>
                <a:lnTo>
                  <a:pt x="3414103" y="961063"/>
                </a:lnTo>
                <a:lnTo>
                  <a:pt x="3201057" y="961063"/>
                </a:lnTo>
                <a:lnTo>
                  <a:pt x="3203558" y="982275"/>
                </a:lnTo>
                <a:cubicBezTo>
                  <a:pt x="3207126" y="1029456"/>
                  <a:pt x="3208910" y="1078421"/>
                  <a:pt x="3208910" y="1129170"/>
                </a:cubicBezTo>
                <a:cubicBezTo>
                  <a:pt x="3208910" y="1332167"/>
                  <a:pt x="3180364" y="1506617"/>
                  <a:pt x="3123271" y="1652521"/>
                </a:cubicBezTo>
                <a:cubicBezTo>
                  <a:pt x="3066178" y="1798425"/>
                  <a:pt x="2991112" y="1915782"/>
                  <a:pt x="2898072" y="2004594"/>
                </a:cubicBezTo>
                <a:cubicBezTo>
                  <a:pt x="2805031" y="2093405"/>
                  <a:pt x="2704062" y="2157898"/>
                  <a:pt x="2595162" y="2198075"/>
                </a:cubicBezTo>
                <a:cubicBezTo>
                  <a:pt x="2486263" y="2238252"/>
                  <a:pt x="2377892" y="2258340"/>
                  <a:pt x="2270050" y="2258340"/>
                </a:cubicBezTo>
                <a:cubicBezTo>
                  <a:pt x="2162208" y="2258340"/>
                  <a:pt x="2053837" y="2238252"/>
                  <a:pt x="1944938" y="2198075"/>
                </a:cubicBezTo>
                <a:lnTo>
                  <a:pt x="1915782" y="2185461"/>
                </a:lnTo>
                <a:lnTo>
                  <a:pt x="1915782" y="2232965"/>
                </a:lnTo>
                <a:lnTo>
                  <a:pt x="3171" y="2232965"/>
                </a:lnTo>
                <a:cubicBezTo>
                  <a:pt x="3171" y="2232965"/>
                  <a:pt x="3171" y="2223450"/>
                  <a:pt x="3171" y="2204419"/>
                </a:cubicBezTo>
                <a:cubicBezTo>
                  <a:pt x="1057" y="2193846"/>
                  <a:pt x="0" y="2185388"/>
                  <a:pt x="0" y="2179044"/>
                </a:cubicBezTo>
                <a:cubicBezTo>
                  <a:pt x="0" y="1999307"/>
                  <a:pt x="53921" y="1835430"/>
                  <a:pt x="161763" y="1687411"/>
                </a:cubicBezTo>
                <a:cubicBezTo>
                  <a:pt x="233657" y="1588027"/>
                  <a:pt x="321940" y="1499745"/>
                  <a:pt x="426610" y="1422564"/>
                </a:cubicBezTo>
                <a:cubicBezTo>
                  <a:pt x="531280" y="1345382"/>
                  <a:pt x="668197" y="1256043"/>
                  <a:pt x="837361" y="1154544"/>
                </a:cubicBezTo>
                <a:lnTo>
                  <a:pt x="945204" y="1091108"/>
                </a:lnTo>
                <a:lnTo>
                  <a:pt x="983265" y="1068905"/>
                </a:lnTo>
                <a:cubicBezTo>
                  <a:pt x="1063618" y="1020271"/>
                  <a:pt x="1127055" y="974279"/>
                  <a:pt x="1173575" y="930931"/>
                </a:cubicBezTo>
                <a:cubicBezTo>
                  <a:pt x="1220095" y="887583"/>
                  <a:pt x="1243355" y="834190"/>
                  <a:pt x="1243355" y="770754"/>
                </a:cubicBezTo>
                <a:cubicBezTo>
                  <a:pt x="1243355" y="677714"/>
                  <a:pt x="1219038" y="609519"/>
                  <a:pt x="1170403" y="566171"/>
                </a:cubicBezTo>
                <a:cubicBezTo>
                  <a:pt x="1121768" y="522823"/>
                  <a:pt x="1057275" y="501149"/>
                  <a:pt x="976922" y="501149"/>
                </a:cubicBezTo>
                <a:cubicBezTo>
                  <a:pt x="858507" y="501149"/>
                  <a:pt x="773396" y="539739"/>
                  <a:pt x="721590" y="616920"/>
                </a:cubicBezTo>
                <a:cubicBezTo>
                  <a:pt x="669783" y="694101"/>
                  <a:pt x="643880" y="806701"/>
                  <a:pt x="643880" y="954720"/>
                </a:cubicBezTo>
                <a:lnTo>
                  <a:pt x="47577" y="954720"/>
                </a:lnTo>
                <a:cubicBezTo>
                  <a:pt x="47577" y="946262"/>
                  <a:pt x="47577" y="933574"/>
                  <a:pt x="47577" y="916658"/>
                </a:cubicBezTo>
                <a:cubicBezTo>
                  <a:pt x="45462" y="903970"/>
                  <a:pt x="44405" y="891283"/>
                  <a:pt x="44405" y="878596"/>
                </a:cubicBezTo>
                <a:cubicBezTo>
                  <a:pt x="44405" y="601590"/>
                  <a:pt x="128987" y="385906"/>
                  <a:pt x="298151" y="231544"/>
                </a:cubicBezTo>
                <a:cubicBezTo>
                  <a:pt x="467315" y="77181"/>
                  <a:pt x="695687" y="0"/>
                  <a:pt x="983265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0070C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5000" spc="-300" dirty="0">
              <a:solidFill>
                <a:srgbClr val="00B0F0"/>
              </a:solidFill>
              <a:latin typeface="Helvetica95-Black" panose="020B0A00000000000000" pitchFamily="34" charset="0"/>
              <a:ea typeface="a큐브" panose="02020600000000000000" pitchFamily="18" charset="-127"/>
            </a:endParaRPr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4017527" y="2080167"/>
            <a:ext cx="7032068" cy="3042247"/>
          </a:xfrm>
          <a:custGeom>
            <a:avLst/>
            <a:gdLst/>
            <a:ahLst/>
            <a:cxnLst/>
            <a:rect l="l" t="t" r="r" b="b"/>
            <a:pathLst>
              <a:path w="7032068" h="3042247">
                <a:moveTo>
                  <a:pt x="3559847" y="723957"/>
                </a:moveTo>
                <a:cubicBezTo>
                  <a:pt x="3494773" y="723957"/>
                  <a:pt x="3429698" y="736159"/>
                  <a:pt x="3364623" y="760562"/>
                </a:cubicBezTo>
                <a:cubicBezTo>
                  <a:pt x="3299548" y="784965"/>
                  <a:pt x="3237863" y="826992"/>
                  <a:pt x="3179566" y="886644"/>
                </a:cubicBezTo>
                <a:cubicBezTo>
                  <a:pt x="3121270" y="946296"/>
                  <a:pt x="3073820" y="1028996"/>
                  <a:pt x="3037215" y="1134742"/>
                </a:cubicBezTo>
                <a:cubicBezTo>
                  <a:pt x="3000611" y="1240489"/>
                  <a:pt x="2982308" y="1369282"/>
                  <a:pt x="2982308" y="1521124"/>
                </a:cubicBezTo>
                <a:cubicBezTo>
                  <a:pt x="2982308" y="1672965"/>
                  <a:pt x="3000611" y="1801759"/>
                  <a:pt x="3037215" y="1907505"/>
                </a:cubicBezTo>
                <a:cubicBezTo>
                  <a:pt x="3073820" y="2013252"/>
                  <a:pt x="3121270" y="2095951"/>
                  <a:pt x="3179566" y="2155603"/>
                </a:cubicBezTo>
                <a:cubicBezTo>
                  <a:pt x="3237863" y="2215255"/>
                  <a:pt x="3299548" y="2257282"/>
                  <a:pt x="3364623" y="2281685"/>
                </a:cubicBezTo>
                <a:cubicBezTo>
                  <a:pt x="3429698" y="2306088"/>
                  <a:pt x="3494773" y="2318290"/>
                  <a:pt x="3559847" y="2318290"/>
                </a:cubicBezTo>
                <a:cubicBezTo>
                  <a:pt x="3624922" y="2318290"/>
                  <a:pt x="3689997" y="2306088"/>
                  <a:pt x="3755072" y="2281685"/>
                </a:cubicBezTo>
                <a:cubicBezTo>
                  <a:pt x="3820146" y="2257282"/>
                  <a:pt x="3881832" y="2215255"/>
                  <a:pt x="3940128" y="2155603"/>
                </a:cubicBezTo>
                <a:cubicBezTo>
                  <a:pt x="3998424" y="2095951"/>
                  <a:pt x="4045875" y="2013252"/>
                  <a:pt x="4082479" y="1907505"/>
                </a:cubicBezTo>
                <a:cubicBezTo>
                  <a:pt x="4119084" y="1801759"/>
                  <a:pt x="4137386" y="1672965"/>
                  <a:pt x="4137386" y="1521124"/>
                </a:cubicBezTo>
                <a:cubicBezTo>
                  <a:pt x="4137386" y="1369282"/>
                  <a:pt x="4119084" y="1240489"/>
                  <a:pt x="4082479" y="1134742"/>
                </a:cubicBezTo>
                <a:cubicBezTo>
                  <a:pt x="4045875" y="1028996"/>
                  <a:pt x="3998424" y="946296"/>
                  <a:pt x="3940128" y="886644"/>
                </a:cubicBezTo>
                <a:cubicBezTo>
                  <a:pt x="3881832" y="826992"/>
                  <a:pt x="3820146" y="784965"/>
                  <a:pt x="3755072" y="760562"/>
                </a:cubicBezTo>
                <a:cubicBezTo>
                  <a:pt x="3689997" y="736159"/>
                  <a:pt x="3624922" y="723957"/>
                  <a:pt x="3559847" y="723957"/>
                </a:cubicBezTo>
                <a:close/>
                <a:moveTo>
                  <a:pt x="1447914" y="723957"/>
                </a:moveTo>
                <a:cubicBezTo>
                  <a:pt x="1347590" y="723957"/>
                  <a:pt x="1261502" y="746327"/>
                  <a:pt x="1189648" y="791066"/>
                </a:cubicBezTo>
                <a:cubicBezTo>
                  <a:pt x="1117795" y="835805"/>
                  <a:pt x="1060176" y="895457"/>
                  <a:pt x="1016793" y="970022"/>
                </a:cubicBezTo>
                <a:cubicBezTo>
                  <a:pt x="973410" y="1044586"/>
                  <a:pt x="942229" y="1129319"/>
                  <a:pt x="923248" y="1224220"/>
                </a:cubicBezTo>
                <a:cubicBezTo>
                  <a:pt x="904268" y="1319121"/>
                  <a:pt x="894778" y="1418089"/>
                  <a:pt x="894778" y="1521124"/>
                </a:cubicBezTo>
                <a:cubicBezTo>
                  <a:pt x="894778" y="1624159"/>
                  <a:pt x="904268" y="1722449"/>
                  <a:pt x="923248" y="1815994"/>
                </a:cubicBezTo>
                <a:cubicBezTo>
                  <a:pt x="942229" y="1909539"/>
                  <a:pt x="973410" y="1994272"/>
                  <a:pt x="1016793" y="2070192"/>
                </a:cubicBezTo>
                <a:cubicBezTo>
                  <a:pt x="1060176" y="2146113"/>
                  <a:pt x="1117795" y="2206443"/>
                  <a:pt x="1189648" y="2251182"/>
                </a:cubicBezTo>
                <a:cubicBezTo>
                  <a:pt x="1261502" y="2295920"/>
                  <a:pt x="1347590" y="2318290"/>
                  <a:pt x="1447914" y="2318290"/>
                </a:cubicBezTo>
                <a:cubicBezTo>
                  <a:pt x="1588909" y="2318290"/>
                  <a:pt x="1695334" y="2275585"/>
                  <a:pt x="1767188" y="2190174"/>
                </a:cubicBezTo>
                <a:cubicBezTo>
                  <a:pt x="1839041" y="2104763"/>
                  <a:pt x="1889881" y="1986137"/>
                  <a:pt x="1919706" y="1834296"/>
                </a:cubicBezTo>
                <a:lnTo>
                  <a:pt x="2113628" y="1834296"/>
                </a:lnTo>
                <a:lnTo>
                  <a:pt x="2087530" y="1521124"/>
                </a:lnTo>
                <a:cubicBezTo>
                  <a:pt x="2087530" y="1411310"/>
                  <a:pt x="2096342" y="1305564"/>
                  <a:pt x="2113967" y="1203884"/>
                </a:cubicBezTo>
                <a:lnTo>
                  <a:pt x="2128287" y="1151011"/>
                </a:lnTo>
                <a:lnTo>
                  <a:pt x="1915639" y="1151011"/>
                </a:lnTo>
                <a:cubicBezTo>
                  <a:pt x="1910216" y="1113050"/>
                  <a:pt x="1899371" y="1071701"/>
                  <a:pt x="1883102" y="1026962"/>
                </a:cubicBezTo>
                <a:cubicBezTo>
                  <a:pt x="1866833" y="982223"/>
                  <a:pt x="1841752" y="936128"/>
                  <a:pt x="1807859" y="888678"/>
                </a:cubicBezTo>
                <a:cubicBezTo>
                  <a:pt x="1773966" y="841228"/>
                  <a:pt x="1727194" y="801912"/>
                  <a:pt x="1667542" y="770730"/>
                </a:cubicBezTo>
                <a:cubicBezTo>
                  <a:pt x="1607890" y="739548"/>
                  <a:pt x="1534680" y="723957"/>
                  <a:pt x="1447914" y="723957"/>
                </a:cubicBezTo>
                <a:close/>
                <a:moveTo>
                  <a:pt x="1472317" y="0"/>
                </a:moveTo>
                <a:cubicBezTo>
                  <a:pt x="1865477" y="2712"/>
                  <a:pt x="2173227" y="103035"/>
                  <a:pt x="2395566" y="300971"/>
                </a:cubicBezTo>
                <a:cubicBezTo>
                  <a:pt x="2423359" y="325713"/>
                  <a:pt x="2449711" y="351790"/>
                  <a:pt x="2474622" y="379201"/>
                </a:cubicBezTo>
                <a:lnTo>
                  <a:pt x="2505267" y="416732"/>
                </a:lnTo>
                <a:lnTo>
                  <a:pt x="2596690" y="331094"/>
                </a:lnTo>
                <a:cubicBezTo>
                  <a:pt x="2703962" y="240853"/>
                  <a:pt x="2825723" y="167771"/>
                  <a:pt x="2961973" y="111848"/>
                </a:cubicBezTo>
                <a:cubicBezTo>
                  <a:pt x="3143640" y="37283"/>
                  <a:pt x="3342931" y="0"/>
                  <a:pt x="3559847" y="0"/>
                </a:cubicBezTo>
                <a:cubicBezTo>
                  <a:pt x="3776763" y="0"/>
                  <a:pt x="3976055" y="37283"/>
                  <a:pt x="4157722" y="111848"/>
                </a:cubicBezTo>
                <a:cubicBezTo>
                  <a:pt x="4248556" y="149130"/>
                  <a:pt x="4332950" y="194039"/>
                  <a:pt x="4410904" y="246573"/>
                </a:cubicBezTo>
                <a:lnTo>
                  <a:pt x="4416875" y="251075"/>
                </a:lnTo>
                <a:lnTo>
                  <a:pt x="4416875" y="69142"/>
                </a:lnTo>
                <a:lnTo>
                  <a:pt x="5331989" y="69142"/>
                </a:lnTo>
                <a:lnTo>
                  <a:pt x="6177961" y="1622803"/>
                </a:lnTo>
                <a:lnTo>
                  <a:pt x="6186096" y="1622803"/>
                </a:lnTo>
                <a:lnTo>
                  <a:pt x="6186096" y="69142"/>
                </a:lnTo>
                <a:lnTo>
                  <a:pt x="7032068" y="69142"/>
                </a:lnTo>
                <a:lnTo>
                  <a:pt x="7032068" y="2973105"/>
                </a:lnTo>
                <a:lnTo>
                  <a:pt x="6161693" y="2973105"/>
                </a:lnTo>
                <a:lnTo>
                  <a:pt x="5270981" y="1386907"/>
                </a:lnTo>
                <a:lnTo>
                  <a:pt x="5262847" y="1386907"/>
                </a:lnTo>
                <a:lnTo>
                  <a:pt x="5262847" y="2973105"/>
                </a:lnTo>
                <a:lnTo>
                  <a:pt x="4416875" y="2973105"/>
                </a:lnTo>
                <a:lnTo>
                  <a:pt x="4416875" y="2791173"/>
                </a:lnTo>
                <a:lnTo>
                  <a:pt x="4410904" y="2795675"/>
                </a:lnTo>
                <a:cubicBezTo>
                  <a:pt x="4332950" y="2848209"/>
                  <a:pt x="4248556" y="2893118"/>
                  <a:pt x="4157722" y="2930400"/>
                </a:cubicBezTo>
                <a:cubicBezTo>
                  <a:pt x="3976055" y="3004965"/>
                  <a:pt x="3776763" y="3042247"/>
                  <a:pt x="3559847" y="3042247"/>
                </a:cubicBezTo>
                <a:cubicBezTo>
                  <a:pt x="3342931" y="3042247"/>
                  <a:pt x="3143640" y="3004965"/>
                  <a:pt x="2961973" y="2930400"/>
                </a:cubicBezTo>
                <a:cubicBezTo>
                  <a:pt x="2780306" y="2855835"/>
                  <a:pt x="2624397" y="2750766"/>
                  <a:pt x="2494248" y="2615194"/>
                </a:cubicBezTo>
                <a:lnTo>
                  <a:pt x="2491095" y="2611545"/>
                </a:lnTo>
                <a:lnTo>
                  <a:pt x="2448439" y="2664000"/>
                </a:lnTo>
                <a:cubicBezTo>
                  <a:pt x="2334558" y="2780592"/>
                  <a:pt x="2194919" y="2872781"/>
                  <a:pt x="2029520" y="2940568"/>
                </a:cubicBezTo>
                <a:cubicBezTo>
                  <a:pt x="1864122" y="3008354"/>
                  <a:pt x="1678387" y="3042247"/>
                  <a:pt x="1472317" y="3042247"/>
                </a:cubicBezTo>
                <a:cubicBezTo>
                  <a:pt x="1241844" y="3042247"/>
                  <a:pt x="1035096" y="3004287"/>
                  <a:pt x="852073" y="2928366"/>
                </a:cubicBezTo>
                <a:cubicBezTo>
                  <a:pt x="669050" y="2852446"/>
                  <a:pt x="513819" y="2745343"/>
                  <a:pt x="386381" y="2607059"/>
                </a:cubicBezTo>
                <a:cubicBezTo>
                  <a:pt x="258943" y="2468775"/>
                  <a:pt x="162687" y="2306766"/>
                  <a:pt x="97612" y="2121032"/>
                </a:cubicBezTo>
                <a:cubicBezTo>
                  <a:pt x="32537" y="1935298"/>
                  <a:pt x="0" y="1735328"/>
                  <a:pt x="0" y="1521124"/>
                </a:cubicBezTo>
                <a:cubicBezTo>
                  <a:pt x="0" y="1293362"/>
                  <a:pt x="34571" y="1085936"/>
                  <a:pt x="103713" y="898846"/>
                </a:cubicBezTo>
                <a:cubicBezTo>
                  <a:pt x="172855" y="711756"/>
                  <a:pt x="271822" y="551102"/>
                  <a:pt x="400616" y="416886"/>
                </a:cubicBezTo>
                <a:cubicBezTo>
                  <a:pt x="529410" y="282669"/>
                  <a:pt x="684641" y="179634"/>
                  <a:pt x="866308" y="107780"/>
                </a:cubicBezTo>
                <a:cubicBezTo>
                  <a:pt x="1047975" y="35927"/>
                  <a:pt x="1249978" y="0"/>
                  <a:pt x="1472317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0070C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0" spc="-300" dirty="0">
              <a:solidFill>
                <a:srgbClr val="0070C0"/>
              </a:solidFill>
              <a:latin typeface="Helvetica95-Black" panose="020B0A00000000000000" pitchFamily="34" charset="0"/>
              <a:ea typeface="a큐브" panose="02020600000000000000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1039" y="7274622"/>
            <a:ext cx="8693737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ko-KR" altLang="en-US" sz="8800" dirty="0" smtClean="0">
                <a:ln w="38100">
                  <a:noFill/>
                </a:ln>
                <a:solidFill>
                  <a:srgbClr val="0070C0"/>
                </a:solidFill>
                <a:latin typeface="a큐브G" panose="02020600000000000000" pitchFamily="18" charset="-127"/>
                <a:ea typeface="a큐브G" panose="02020600000000000000" pitchFamily="18" charset="-127"/>
              </a:rPr>
              <a:t>심리학 컨퍼런스</a:t>
            </a:r>
            <a:endParaRPr lang="en-US" altLang="ko-KR" sz="8800" dirty="0" smtClean="0">
              <a:ln w="38100">
                <a:noFill/>
              </a:ln>
              <a:solidFill>
                <a:srgbClr val="0070C0"/>
              </a:solidFill>
              <a:latin typeface="a큐브G" panose="02020600000000000000" pitchFamily="18" charset="-127"/>
              <a:ea typeface="a큐브G" panose="02020600000000000000" pitchFamily="18" charset="-127"/>
            </a:endParaRPr>
          </a:p>
          <a:p>
            <a:pPr algn="ctr">
              <a:lnSpc>
                <a:spcPct val="85000"/>
              </a:lnSpc>
            </a:pPr>
            <a:r>
              <a:rPr lang="en-US" altLang="ko-KR" sz="8800" dirty="0" smtClean="0">
                <a:ln w="38100">
                  <a:noFill/>
                </a:ln>
                <a:solidFill>
                  <a:srgbClr val="0070C0"/>
                </a:solidFill>
                <a:latin typeface="a큐브G" panose="02020600000000000000" pitchFamily="18" charset="-127"/>
                <a:ea typeface="a큐브G" panose="02020600000000000000" pitchFamily="18" charset="-127"/>
              </a:rPr>
              <a:t>PSYCON 2017</a:t>
            </a:r>
            <a:endParaRPr lang="ko-KR" altLang="en-US" sz="8800" dirty="0">
              <a:ln w="38100">
                <a:noFill/>
              </a:ln>
              <a:solidFill>
                <a:srgbClr val="0070C0"/>
              </a:solidFill>
              <a:latin typeface="a큐브G" panose="02020600000000000000" pitchFamily="18" charset="-127"/>
              <a:ea typeface="a큐브G" panose="0202060000000000000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" y="12888517"/>
            <a:ext cx="998426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ko-KR" altLang="en-US" sz="7000" dirty="0" smtClean="0"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동그라미재단 모두의 홀</a:t>
            </a:r>
            <a:endParaRPr lang="en-US" altLang="ko-KR" sz="7000" dirty="0" smtClean="0">
              <a:solidFill>
                <a:srgbClr val="0070C0"/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" y="11949122"/>
            <a:ext cx="998426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sz="7000" spc="-15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9.30(</a:t>
            </a:r>
            <a:r>
              <a:rPr lang="ko-KR" altLang="en-US" sz="7000" spc="-150" dirty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토</a:t>
            </a:r>
            <a:r>
              <a:rPr lang="en-US" altLang="ko-KR" sz="7000" spc="-15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) 14:00~17:00</a:t>
            </a:r>
            <a:endParaRPr lang="ko-KR" altLang="en-US" sz="7000" spc="-150" dirty="0">
              <a:solidFill>
                <a:srgbClr val="00B0F0"/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8717" y="14517836"/>
            <a:ext cx="108485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ko-KR" altLang="en-US" sz="4000" dirty="0" smtClean="0">
                <a:solidFill>
                  <a:schemeClr val="bg1">
                    <a:lumMod val="65000"/>
                  </a:schemeClr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주최 </a:t>
            </a:r>
            <a:r>
              <a:rPr lang="en-US" altLang="ko-KR" sz="4000" dirty="0" smtClean="0">
                <a:solidFill>
                  <a:schemeClr val="bg1">
                    <a:lumMod val="65000"/>
                  </a:schemeClr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: </a:t>
            </a:r>
            <a:r>
              <a:rPr lang="ko-KR" altLang="en-US" sz="4000" dirty="0" smtClean="0">
                <a:solidFill>
                  <a:schemeClr val="bg1">
                    <a:lumMod val="65000"/>
                  </a:schemeClr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심리학</a:t>
            </a:r>
            <a:r>
              <a:rPr lang="en-US" altLang="ko-KR" sz="4000" smtClean="0">
                <a:solidFill>
                  <a:schemeClr val="bg1">
                    <a:lumMod val="65000"/>
                  </a:schemeClr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X            </a:t>
            </a:r>
            <a:r>
              <a:rPr lang="ko-KR" altLang="en-US" sz="4000" smtClean="0">
                <a:solidFill>
                  <a:schemeClr val="bg1">
                    <a:lumMod val="65000"/>
                  </a:schemeClr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장소후원</a:t>
            </a:r>
            <a:r>
              <a:rPr lang="ko-KR" altLang="en-US" sz="4000" dirty="0" smtClean="0">
                <a:solidFill>
                  <a:schemeClr val="bg1">
                    <a:lumMod val="65000"/>
                  </a:schemeClr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 </a:t>
            </a:r>
            <a:r>
              <a:rPr lang="en-US" altLang="ko-KR" sz="4000" dirty="0" smtClean="0">
                <a:solidFill>
                  <a:schemeClr val="bg1">
                    <a:lumMod val="65000"/>
                  </a:schemeClr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: </a:t>
            </a:r>
            <a:r>
              <a:rPr lang="ko-KR" altLang="en-US" sz="4000" dirty="0" smtClean="0">
                <a:solidFill>
                  <a:schemeClr val="bg1">
                    <a:lumMod val="65000"/>
                  </a:schemeClr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동그라미재단</a:t>
            </a:r>
            <a:endParaRPr lang="en-US" altLang="ko-KR" sz="4000" dirty="0" smtClean="0">
              <a:solidFill>
                <a:schemeClr val="bg1">
                  <a:lumMod val="65000"/>
                </a:schemeClr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-253218" y="9807300"/>
            <a:ext cx="11293751" cy="1761483"/>
          </a:xfrm>
          <a:custGeom>
            <a:avLst/>
            <a:gdLst/>
            <a:ahLst/>
            <a:cxnLst/>
            <a:rect l="l" t="t" r="r" b="b"/>
            <a:pathLst>
              <a:path w="10963205" h="1709928">
                <a:moveTo>
                  <a:pt x="6263229" y="664743"/>
                </a:moveTo>
                <a:lnTo>
                  <a:pt x="6227650" y="755523"/>
                </a:lnTo>
                <a:cubicBezTo>
                  <a:pt x="6185740" y="832485"/>
                  <a:pt x="6125161" y="885444"/>
                  <a:pt x="6045913" y="914400"/>
                </a:cubicBezTo>
                <a:cubicBezTo>
                  <a:pt x="6114493" y="940308"/>
                  <a:pt x="6169357" y="988695"/>
                  <a:pt x="6210505" y="1059561"/>
                </a:cubicBezTo>
                <a:lnTo>
                  <a:pt x="6236863" y="1122426"/>
                </a:lnTo>
                <a:lnTo>
                  <a:pt x="6682741" y="1122426"/>
                </a:lnTo>
                <a:cubicBezTo>
                  <a:pt x="6682741" y="1162050"/>
                  <a:pt x="6688837" y="1197864"/>
                  <a:pt x="6701029" y="1229868"/>
                </a:cubicBezTo>
                <a:cubicBezTo>
                  <a:pt x="6717793" y="1274064"/>
                  <a:pt x="6747892" y="1304925"/>
                  <a:pt x="6791326" y="1322451"/>
                </a:cubicBezTo>
                <a:cubicBezTo>
                  <a:pt x="6834760" y="1339977"/>
                  <a:pt x="6884671" y="1348740"/>
                  <a:pt x="6941059" y="1348740"/>
                </a:cubicBezTo>
                <a:cubicBezTo>
                  <a:pt x="6963919" y="1348740"/>
                  <a:pt x="6987160" y="1346454"/>
                  <a:pt x="7010782" y="1341882"/>
                </a:cubicBezTo>
                <a:cubicBezTo>
                  <a:pt x="7034404" y="1337310"/>
                  <a:pt x="7056883" y="1329690"/>
                  <a:pt x="7078219" y="1319022"/>
                </a:cubicBezTo>
                <a:cubicBezTo>
                  <a:pt x="7099555" y="1308354"/>
                  <a:pt x="7116700" y="1293114"/>
                  <a:pt x="7129654" y="1273302"/>
                </a:cubicBezTo>
                <a:cubicBezTo>
                  <a:pt x="7142608" y="1253490"/>
                  <a:pt x="7149085" y="1229106"/>
                  <a:pt x="7149085" y="1200150"/>
                </a:cubicBezTo>
                <a:cubicBezTo>
                  <a:pt x="7149085" y="1178814"/>
                  <a:pt x="7143751" y="1160907"/>
                  <a:pt x="7133083" y="1146429"/>
                </a:cubicBezTo>
                <a:cubicBezTo>
                  <a:pt x="7122415" y="1131951"/>
                  <a:pt x="7104508" y="1118235"/>
                  <a:pt x="7079362" y="1105281"/>
                </a:cubicBezTo>
                <a:cubicBezTo>
                  <a:pt x="7054216" y="1092327"/>
                  <a:pt x="7019926" y="1078992"/>
                  <a:pt x="6976492" y="1065276"/>
                </a:cubicBezTo>
                <a:cubicBezTo>
                  <a:pt x="6933058" y="1051560"/>
                  <a:pt x="6873241" y="1034034"/>
                  <a:pt x="6797041" y="1012698"/>
                </a:cubicBezTo>
                <a:lnTo>
                  <a:pt x="6769609" y="1005840"/>
                </a:lnTo>
                <a:cubicBezTo>
                  <a:pt x="6681217" y="979932"/>
                  <a:pt x="6610732" y="957453"/>
                  <a:pt x="6558154" y="938403"/>
                </a:cubicBezTo>
                <a:cubicBezTo>
                  <a:pt x="6505576" y="919353"/>
                  <a:pt x="6454903" y="893064"/>
                  <a:pt x="6406135" y="859536"/>
                </a:cubicBezTo>
                <a:cubicBezTo>
                  <a:pt x="6357367" y="826008"/>
                  <a:pt x="6318124" y="782955"/>
                  <a:pt x="6288406" y="730377"/>
                </a:cubicBezTo>
                <a:close/>
                <a:moveTo>
                  <a:pt x="4012594" y="457200"/>
                </a:moveTo>
                <a:lnTo>
                  <a:pt x="4012594" y="660654"/>
                </a:lnTo>
                <a:lnTo>
                  <a:pt x="4782976" y="660654"/>
                </a:lnTo>
                <a:lnTo>
                  <a:pt x="4782976" y="1049274"/>
                </a:lnTo>
                <a:lnTo>
                  <a:pt x="4012594" y="1049274"/>
                </a:lnTo>
                <a:lnTo>
                  <a:pt x="4012594" y="1252728"/>
                </a:lnTo>
                <a:lnTo>
                  <a:pt x="4800043" y="1252728"/>
                </a:lnTo>
                <a:lnTo>
                  <a:pt x="4800043" y="457200"/>
                </a:lnTo>
                <a:close/>
                <a:moveTo>
                  <a:pt x="502920" y="457200"/>
                </a:moveTo>
                <a:lnTo>
                  <a:pt x="502920" y="1252728"/>
                </a:lnTo>
                <a:lnTo>
                  <a:pt x="699516" y="1252728"/>
                </a:lnTo>
                <a:cubicBezTo>
                  <a:pt x="774192" y="1252728"/>
                  <a:pt x="835533" y="1239774"/>
                  <a:pt x="883539" y="1213866"/>
                </a:cubicBezTo>
                <a:cubicBezTo>
                  <a:pt x="931545" y="1187958"/>
                  <a:pt x="968121" y="1154430"/>
                  <a:pt x="993267" y="1113282"/>
                </a:cubicBezTo>
                <a:cubicBezTo>
                  <a:pt x="1018413" y="1072134"/>
                  <a:pt x="1035558" y="1028700"/>
                  <a:pt x="1044702" y="982980"/>
                </a:cubicBezTo>
                <a:cubicBezTo>
                  <a:pt x="1053846" y="937260"/>
                  <a:pt x="1058418" y="891540"/>
                  <a:pt x="1058418" y="845820"/>
                </a:cubicBezTo>
                <a:cubicBezTo>
                  <a:pt x="1058418" y="810768"/>
                  <a:pt x="1054227" y="772287"/>
                  <a:pt x="1045845" y="730377"/>
                </a:cubicBezTo>
                <a:cubicBezTo>
                  <a:pt x="1037463" y="688467"/>
                  <a:pt x="1019937" y="646557"/>
                  <a:pt x="993267" y="604647"/>
                </a:cubicBezTo>
                <a:cubicBezTo>
                  <a:pt x="966597" y="562737"/>
                  <a:pt x="926211" y="527685"/>
                  <a:pt x="872109" y="499491"/>
                </a:cubicBezTo>
                <a:cubicBezTo>
                  <a:pt x="818007" y="471297"/>
                  <a:pt x="748284" y="457200"/>
                  <a:pt x="662940" y="457200"/>
                </a:cubicBezTo>
                <a:close/>
                <a:moveTo>
                  <a:pt x="5302963" y="427482"/>
                </a:moveTo>
                <a:lnTo>
                  <a:pt x="5302963" y="752094"/>
                </a:lnTo>
                <a:lnTo>
                  <a:pt x="5565853" y="752094"/>
                </a:lnTo>
                <a:cubicBezTo>
                  <a:pt x="5594809" y="752094"/>
                  <a:pt x="5621479" y="750189"/>
                  <a:pt x="5645863" y="746379"/>
                </a:cubicBezTo>
                <a:cubicBezTo>
                  <a:pt x="5670247" y="742569"/>
                  <a:pt x="5693107" y="735330"/>
                  <a:pt x="5714443" y="724662"/>
                </a:cubicBezTo>
                <a:cubicBezTo>
                  <a:pt x="5735779" y="713994"/>
                  <a:pt x="5753305" y="697611"/>
                  <a:pt x="5767021" y="675513"/>
                </a:cubicBezTo>
                <a:cubicBezTo>
                  <a:pt x="5780737" y="653415"/>
                  <a:pt x="5787595" y="624840"/>
                  <a:pt x="5787595" y="589788"/>
                </a:cubicBezTo>
                <a:cubicBezTo>
                  <a:pt x="5787595" y="534924"/>
                  <a:pt x="5768926" y="494157"/>
                  <a:pt x="5731588" y="467487"/>
                </a:cubicBezTo>
                <a:cubicBezTo>
                  <a:pt x="5694250" y="440817"/>
                  <a:pt x="5629861" y="427482"/>
                  <a:pt x="5538421" y="427482"/>
                </a:cubicBezTo>
                <a:close/>
                <a:moveTo>
                  <a:pt x="6902197" y="0"/>
                </a:moveTo>
                <a:cubicBezTo>
                  <a:pt x="6995161" y="0"/>
                  <a:pt x="7081267" y="9525"/>
                  <a:pt x="7160515" y="28575"/>
                </a:cubicBezTo>
                <a:cubicBezTo>
                  <a:pt x="7239763" y="47625"/>
                  <a:pt x="7310629" y="78105"/>
                  <a:pt x="7373113" y="120015"/>
                </a:cubicBezTo>
                <a:cubicBezTo>
                  <a:pt x="7435597" y="161925"/>
                  <a:pt x="7485508" y="217170"/>
                  <a:pt x="7522846" y="285750"/>
                </a:cubicBezTo>
                <a:cubicBezTo>
                  <a:pt x="7560184" y="354330"/>
                  <a:pt x="7580377" y="436626"/>
                  <a:pt x="7583425" y="532638"/>
                </a:cubicBezTo>
                <a:lnTo>
                  <a:pt x="7107937" y="532638"/>
                </a:lnTo>
                <a:cubicBezTo>
                  <a:pt x="7107937" y="529590"/>
                  <a:pt x="7107937" y="525780"/>
                  <a:pt x="7107937" y="521208"/>
                </a:cubicBezTo>
                <a:cubicBezTo>
                  <a:pt x="7109461" y="515112"/>
                  <a:pt x="7110223" y="511302"/>
                  <a:pt x="7110223" y="509778"/>
                </a:cubicBezTo>
                <a:cubicBezTo>
                  <a:pt x="7110223" y="465582"/>
                  <a:pt x="7089649" y="429768"/>
                  <a:pt x="7048501" y="402336"/>
                </a:cubicBezTo>
                <a:cubicBezTo>
                  <a:pt x="7028689" y="388620"/>
                  <a:pt x="7005829" y="378333"/>
                  <a:pt x="6979921" y="371475"/>
                </a:cubicBezTo>
                <a:cubicBezTo>
                  <a:pt x="6954013" y="364617"/>
                  <a:pt x="6927343" y="361188"/>
                  <a:pt x="6899911" y="361188"/>
                </a:cubicBezTo>
                <a:cubicBezTo>
                  <a:pt x="6854191" y="361188"/>
                  <a:pt x="6812662" y="369189"/>
                  <a:pt x="6775324" y="385191"/>
                </a:cubicBezTo>
                <a:cubicBezTo>
                  <a:pt x="6737986" y="401193"/>
                  <a:pt x="6719317" y="429768"/>
                  <a:pt x="6719317" y="470916"/>
                </a:cubicBezTo>
                <a:cubicBezTo>
                  <a:pt x="6722365" y="512064"/>
                  <a:pt x="6749797" y="543687"/>
                  <a:pt x="6801613" y="565785"/>
                </a:cubicBezTo>
                <a:cubicBezTo>
                  <a:pt x="6853429" y="587883"/>
                  <a:pt x="6934963" y="612648"/>
                  <a:pt x="7046215" y="640080"/>
                </a:cubicBezTo>
                <a:cubicBezTo>
                  <a:pt x="7116319" y="656844"/>
                  <a:pt x="7165087" y="669036"/>
                  <a:pt x="7192519" y="676656"/>
                </a:cubicBezTo>
                <a:cubicBezTo>
                  <a:pt x="7258051" y="694944"/>
                  <a:pt x="7317106" y="715518"/>
                  <a:pt x="7369684" y="738378"/>
                </a:cubicBezTo>
                <a:cubicBezTo>
                  <a:pt x="7422262" y="761238"/>
                  <a:pt x="7469887" y="790575"/>
                  <a:pt x="7512559" y="826389"/>
                </a:cubicBezTo>
                <a:cubicBezTo>
                  <a:pt x="7555231" y="862203"/>
                  <a:pt x="7589140" y="906780"/>
                  <a:pt x="7614286" y="960120"/>
                </a:cubicBezTo>
                <a:lnTo>
                  <a:pt x="7618191" y="972111"/>
                </a:lnTo>
                <a:lnTo>
                  <a:pt x="7618191" y="38862"/>
                </a:lnTo>
                <a:lnTo>
                  <a:pt x="8116260" y="38862"/>
                </a:lnTo>
                <a:lnTo>
                  <a:pt x="8121111" y="38862"/>
                </a:lnTo>
                <a:lnTo>
                  <a:pt x="9301283" y="38862"/>
                </a:lnTo>
                <a:lnTo>
                  <a:pt x="9533579" y="38862"/>
                </a:lnTo>
                <a:lnTo>
                  <a:pt x="9856781" y="38862"/>
                </a:lnTo>
                <a:lnTo>
                  <a:pt x="10128815" y="640080"/>
                </a:lnTo>
                <a:lnTo>
                  <a:pt x="10412279" y="38862"/>
                </a:lnTo>
                <a:lnTo>
                  <a:pt x="10963205" y="38862"/>
                </a:lnTo>
                <a:lnTo>
                  <a:pt x="10377989" y="1069848"/>
                </a:lnTo>
                <a:lnTo>
                  <a:pt x="10377989" y="1671066"/>
                </a:lnTo>
                <a:lnTo>
                  <a:pt x="9875069" y="1671066"/>
                </a:lnTo>
                <a:lnTo>
                  <a:pt x="9875069" y="1069848"/>
                </a:lnTo>
                <a:lnTo>
                  <a:pt x="9533579" y="456254"/>
                </a:lnTo>
                <a:lnTo>
                  <a:pt x="9533579" y="457200"/>
                </a:lnTo>
                <a:lnTo>
                  <a:pt x="9076379" y="457200"/>
                </a:lnTo>
                <a:lnTo>
                  <a:pt x="9076379" y="1671066"/>
                </a:lnTo>
                <a:lnTo>
                  <a:pt x="8573460" y="1671066"/>
                </a:lnTo>
                <a:lnTo>
                  <a:pt x="8573460" y="457200"/>
                </a:lnTo>
                <a:lnTo>
                  <a:pt x="8121111" y="457200"/>
                </a:lnTo>
                <a:lnTo>
                  <a:pt x="8121111" y="1671066"/>
                </a:lnTo>
                <a:lnTo>
                  <a:pt x="7618191" y="1671066"/>
                </a:lnTo>
                <a:lnTo>
                  <a:pt x="7618191" y="1334014"/>
                </a:lnTo>
                <a:lnTo>
                  <a:pt x="7587997" y="1409319"/>
                </a:lnTo>
                <a:cubicBezTo>
                  <a:pt x="7545325" y="1481709"/>
                  <a:pt x="7488175" y="1540002"/>
                  <a:pt x="7416547" y="1584198"/>
                </a:cubicBezTo>
                <a:cubicBezTo>
                  <a:pt x="7344919" y="1628394"/>
                  <a:pt x="7264528" y="1660398"/>
                  <a:pt x="7175374" y="1680210"/>
                </a:cubicBezTo>
                <a:cubicBezTo>
                  <a:pt x="7086220" y="1700022"/>
                  <a:pt x="6993637" y="1709928"/>
                  <a:pt x="6897625" y="1709928"/>
                </a:cubicBezTo>
                <a:cubicBezTo>
                  <a:pt x="6836665" y="1709928"/>
                  <a:pt x="6767704" y="1702689"/>
                  <a:pt x="6690742" y="1688211"/>
                </a:cubicBezTo>
                <a:cubicBezTo>
                  <a:pt x="6613780" y="1673733"/>
                  <a:pt x="6536056" y="1645920"/>
                  <a:pt x="6457570" y="1604772"/>
                </a:cubicBezTo>
                <a:cubicBezTo>
                  <a:pt x="6418327" y="1584198"/>
                  <a:pt x="6382323" y="1558861"/>
                  <a:pt x="6349557" y="1528763"/>
                </a:cubicBezTo>
                <a:lnTo>
                  <a:pt x="6296019" y="1465554"/>
                </a:lnTo>
                <a:lnTo>
                  <a:pt x="6296515" y="1473613"/>
                </a:lnTo>
                <a:cubicBezTo>
                  <a:pt x="6298992" y="1503521"/>
                  <a:pt x="6301945" y="1530858"/>
                  <a:pt x="6305374" y="1555623"/>
                </a:cubicBezTo>
                <a:cubicBezTo>
                  <a:pt x="6312232" y="1605153"/>
                  <a:pt x="6324043" y="1643634"/>
                  <a:pt x="6340807" y="1671066"/>
                </a:cubicBezTo>
                <a:lnTo>
                  <a:pt x="5837887" y="1671066"/>
                </a:lnTo>
                <a:cubicBezTo>
                  <a:pt x="5819599" y="1608582"/>
                  <a:pt x="5805883" y="1524762"/>
                  <a:pt x="5796739" y="1419606"/>
                </a:cubicBezTo>
                <a:lnTo>
                  <a:pt x="5796739" y="1417320"/>
                </a:lnTo>
                <a:cubicBezTo>
                  <a:pt x="5792167" y="1365504"/>
                  <a:pt x="5787214" y="1323213"/>
                  <a:pt x="5781880" y="1290447"/>
                </a:cubicBezTo>
                <a:cubicBezTo>
                  <a:pt x="5776546" y="1257681"/>
                  <a:pt x="5766259" y="1226820"/>
                  <a:pt x="5751019" y="1197864"/>
                </a:cubicBezTo>
                <a:cubicBezTo>
                  <a:pt x="5735779" y="1168908"/>
                  <a:pt x="5713681" y="1145667"/>
                  <a:pt x="5684725" y="1128141"/>
                </a:cubicBezTo>
                <a:cubicBezTo>
                  <a:pt x="5655769" y="1110615"/>
                  <a:pt x="5617669" y="1101852"/>
                  <a:pt x="5570425" y="1101852"/>
                </a:cubicBezTo>
                <a:lnTo>
                  <a:pt x="5302963" y="1101852"/>
                </a:lnTo>
                <a:lnTo>
                  <a:pt x="5302963" y="1671066"/>
                </a:lnTo>
                <a:lnTo>
                  <a:pt x="4885846" y="1671066"/>
                </a:lnTo>
                <a:lnTo>
                  <a:pt x="4800043" y="1671066"/>
                </a:lnTo>
                <a:lnTo>
                  <a:pt x="3509674" y="1671066"/>
                </a:lnTo>
                <a:lnTo>
                  <a:pt x="3509674" y="293763"/>
                </a:lnTo>
                <a:lnTo>
                  <a:pt x="3079508" y="1671066"/>
                </a:lnTo>
                <a:lnTo>
                  <a:pt x="2517152" y="1671066"/>
                </a:lnTo>
                <a:lnTo>
                  <a:pt x="2050738" y="107592"/>
                </a:lnTo>
                <a:lnTo>
                  <a:pt x="2050738" y="1671066"/>
                </a:lnTo>
                <a:lnTo>
                  <a:pt x="1547818" y="1671066"/>
                </a:lnTo>
                <a:lnTo>
                  <a:pt x="1547818" y="1037039"/>
                </a:lnTo>
                <a:lnTo>
                  <a:pt x="1509045" y="1196435"/>
                </a:lnTo>
                <a:cubicBezTo>
                  <a:pt x="1474184" y="1296829"/>
                  <a:pt x="1421892" y="1383030"/>
                  <a:pt x="1352169" y="1455039"/>
                </a:cubicBezTo>
                <a:cubicBezTo>
                  <a:pt x="1212723" y="1599057"/>
                  <a:pt x="1004316" y="1671066"/>
                  <a:pt x="726948" y="1671066"/>
                </a:cubicBezTo>
                <a:lnTo>
                  <a:pt x="0" y="1671066"/>
                </a:lnTo>
                <a:lnTo>
                  <a:pt x="0" y="38862"/>
                </a:lnTo>
                <a:lnTo>
                  <a:pt x="825246" y="38862"/>
                </a:lnTo>
                <a:cubicBezTo>
                  <a:pt x="956310" y="38862"/>
                  <a:pt x="1069086" y="60960"/>
                  <a:pt x="1163574" y="105156"/>
                </a:cubicBezTo>
                <a:cubicBezTo>
                  <a:pt x="1258062" y="149352"/>
                  <a:pt x="1334643" y="209931"/>
                  <a:pt x="1393317" y="286893"/>
                </a:cubicBezTo>
                <a:cubicBezTo>
                  <a:pt x="1451991" y="363855"/>
                  <a:pt x="1494663" y="450342"/>
                  <a:pt x="1521333" y="546354"/>
                </a:cubicBezTo>
                <a:lnTo>
                  <a:pt x="1547818" y="677517"/>
                </a:lnTo>
                <a:lnTo>
                  <a:pt x="1547818" y="38862"/>
                </a:lnTo>
                <a:lnTo>
                  <a:pt x="2030234" y="38862"/>
                </a:lnTo>
                <a:lnTo>
                  <a:pt x="2050738" y="38862"/>
                </a:lnTo>
                <a:lnTo>
                  <a:pt x="2537726" y="38862"/>
                </a:lnTo>
                <a:lnTo>
                  <a:pt x="2805188" y="1028700"/>
                </a:lnTo>
                <a:lnTo>
                  <a:pt x="2809760" y="1028700"/>
                </a:lnTo>
                <a:lnTo>
                  <a:pt x="3072651" y="38862"/>
                </a:lnTo>
                <a:lnTo>
                  <a:pt x="3509674" y="38862"/>
                </a:lnTo>
                <a:lnTo>
                  <a:pt x="3589286" y="38862"/>
                </a:lnTo>
                <a:lnTo>
                  <a:pt x="4800043" y="38862"/>
                </a:lnTo>
                <a:lnTo>
                  <a:pt x="4860700" y="38862"/>
                </a:lnTo>
                <a:lnTo>
                  <a:pt x="5757877" y="38862"/>
                </a:lnTo>
                <a:cubicBezTo>
                  <a:pt x="5908753" y="38862"/>
                  <a:pt x="6035245" y="79629"/>
                  <a:pt x="6137353" y="161163"/>
                </a:cubicBezTo>
                <a:cubicBezTo>
                  <a:pt x="6188407" y="201930"/>
                  <a:pt x="6226697" y="250984"/>
                  <a:pt x="6252224" y="308324"/>
                </a:cubicBezTo>
                <a:lnTo>
                  <a:pt x="6271938" y="371634"/>
                </a:lnTo>
                <a:lnTo>
                  <a:pt x="6297550" y="300609"/>
                </a:lnTo>
                <a:cubicBezTo>
                  <a:pt x="6333364" y="231267"/>
                  <a:pt x="6382132" y="174498"/>
                  <a:pt x="6443854" y="130302"/>
                </a:cubicBezTo>
                <a:cubicBezTo>
                  <a:pt x="6505576" y="86106"/>
                  <a:pt x="6575680" y="53340"/>
                  <a:pt x="6654166" y="32004"/>
                </a:cubicBezTo>
                <a:cubicBezTo>
                  <a:pt x="6732652" y="10668"/>
                  <a:pt x="6815329" y="0"/>
                  <a:pt x="6902197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0070C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0" spc="-300" dirty="0">
              <a:solidFill>
                <a:srgbClr val="0070C0"/>
              </a:solidFill>
              <a:latin typeface="Helvetica95-Black" panose="020B0A00000000000000" pitchFamily="34" charset="0"/>
              <a:ea typeface="a큐브" panose="02020600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794" y="13966447"/>
            <a:ext cx="10770988" cy="41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ko-KR" altLang="en-US" sz="2500" dirty="0" err="1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카톡</a:t>
            </a:r>
            <a:r>
              <a:rPr lang="ko-KR" altLang="en-US" sz="25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 </a:t>
            </a:r>
            <a:r>
              <a:rPr lang="ko-KR" altLang="en-US" sz="2500" dirty="0" err="1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오픈채팅</a:t>
            </a:r>
            <a:r>
              <a:rPr lang="en-US" altLang="ko-KR" sz="25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·</a:t>
            </a:r>
            <a:r>
              <a:rPr lang="ko-KR" altLang="en-US" sz="25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심리학</a:t>
            </a:r>
            <a:r>
              <a:rPr lang="en-US" altLang="ko-KR" sz="25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X  </a:t>
            </a:r>
            <a:r>
              <a:rPr lang="ko-KR" altLang="en-US" sz="2500" dirty="0" smtClean="0"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페이스북</a:t>
            </a:r>
            <a:r>
              <a:rPr lang="en-US" altLang="ko-KR" sz="2500" dirty="0" smtClean="0"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·#</a:t>
            </a:r>
            <a:r>
              <a:rPr lang="ko-KR" altLang="en-US" sz="2500" dirty="0" smtClean="0"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심리학</a:t>
            </a:r>
            <a:r>
              <a:rPr lang="en-US" altLang="ko-KR" sz="2500" dirty="0" smtClean="0"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X  </a:t>
            </a:r>
            <a:r>
              <a:rPr lang="en-US" altLang="ko-KR" sz="25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yixd.yoon@gmail.com</a:t>
            </a:r>
            <a:endParaRPr lang="ko-KR" altLang="en-US" sz="2500" dirty="0">
              <a:solidFill>
                <a:srgbClr val="00B0F0"/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08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9721">
            <a:off x="-4704960" y="-774233"/>
            <a:ext cx="11864814" cy="714855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56" y="5178425"/>
            <a:ext cx="4762500" cy="476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9087" y="4490858"/>
            <a:ext cx="82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a세고딕" panose="02020600000000000000" pitchFamily="18" charset="-127"/>
                <a:ea typeface="a세고딕" panose="02020600000000000000" pitchFamily="18" charset="-127"/>
              </a:rPr>
              <a:t>심</a:t>
            </a:r>
            <a:endParaRPr lang="ko-KR" altLang="en-US" sz="3200" dirty="0">
              <a:latin typeface="a세고딕" panose="02020600000000000000" pitchFamily="18" charset="-127"/>
              <a:ea typeface="a세고딕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2259" y="4490858"/>
            <a:ext cx="82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a세고딕" panose="02020600000000000000" pitchFamily="18" charset="-127"/>
                <a:ea typeface="a세고딕" panose="02020600000000000000" pitchFamily="18" charset="-127"/>
              </a:rPr>
              <a:t>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7828" y="4490858"/>
            <a:ext cx="82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a세고딕" panose="02020600000000000000" pitchFamily="18" charset="-127"/>
                <a:ea typeface="a세고딕" panose="02020600000000000000" pitchFamily="18" charset="-127"/>
              </a:rPr>
              <a:t>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7244" y="4490858"/>
            <a:ext cx="82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latin typeface="a중고딕" panose="02020600000000000000" pitchFamily="18" charset="-127"/>
                <a:ea typeface="a중고딕" panose="02020600000000000000" pitchFamily="18" charset="-127"/>
              </a:rPr>
              <a:t>X</a:t>
            </a:r>
            <a:endParaRPr lang="ko-KR" altLang="en-US" sz="3200" dirty="0">
              <a:latin typeface="a중고딕" panose="02020600000000000000" pitchFamily="18" charset="-127"/>
              <a:ea typeface="a중고딕" panose="0202060000000000000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9087" y="5276935"/>
            <a:ext cx="82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a세고딕" panose="02020600000000000000" pitchFamily="18" charset="-127"/>
                <a:ea typeface="a세고딕" panose="02020600000000000000" pitchFamily="18" charset="-127"/>
              </a:rPr>
              <a:t>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9087" y="6063012"/>
            <a:ext cx="82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a세고딕" panose="02020600000000000000" pitchFamily="18" charset="-127"/>
                <a:ea typeface="a세고딕" panose="02020600000000000000" pitchFamily="18" charset="-127"/>
              </a:rPr>
              <a:t>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79087" y="6849089"/>
            <a:ext cx="82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>
                <a:latin typeface="a세고딕" panose="02020600000000000000" pitchFamily="18" charset="-127"/>
                <a:ea typeface="a세고딕" panose="02020600000000000000" pitchFamily="18" charset="-127"/>
              </a:rPr>
              <a:t>컨</a:t>
            </a:r>
            <a:endParaRPr lang="ko-KR" altLang="en-US" sz="3200" dirty="0">
              <a:latin typeface="a세고딕" panose="02020600000000000000" pitchFamily="18" charset="-127"/>
              <a:ea typeface="a세고딕" panose="0202060000000000000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9087" y="7635166"/>
            <a:ext cx="82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a세고딕" panose="02020600000000000000" pitchFamily="18" charset="-127"/>
                <a:ea typeface="a세고딕" panose="02020600000000000000" pitchFamily="18" charset="-127"/>
              </a:rPr>
              <a:t>퍼</a:t>
            </a:r>
            <a:endParaRPr lang="ko-KR" altLang="en-US" sz="3200" dirty="0">
              <a:latin typeface="a세고딕" panose="02020600000000000000" pitchFamily="18" charset="-127"/>
              <a:ea typeface="a세고딕" panose="02020600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79087" y="8421243"/>
            <a:ext cx="82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a세고딕" panose="02020600000000000000" pitchFamily="18" charset="-127"/>
                <a:ea typeface="a세고딕" panose="02020600000000000000" pitchFamily="18" charset="-127"/>
              </a:rPr>
              <a:t>런</a:t>
            </a:r>
            <a:endParaRPr lang="ko-KR" altLang="en-US" sz="3200" dirty="0">
              <a:latin typeface="a세고딕" panose="02020600000000000000" pitchFamily="18" charset="-127"/>
              <a:ea typeface="a세고딕" panose="02020600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79087" y="9207319"/>
            <a:ext cx="82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a세고딕" panose="02020600000000000000" pitchFamily="18" charset="-127"/>
                <a:ea typeface="a세고딕" panose="02020600000000000000" pitchFamily="18" charset="-127"/>
              </a:rPr>
              <a:t>스</a:t>
            </a:r>
            <a:endParaRPr lang="ko-KR" altLang="en-US" sz="3200" dirty="0">
              <a:latin typeface="a세고딕" panose="02020600000000000000" pitchFamily="18" charset="-127"/>
              <a:ea typeface="a세고딕" panose="0202060000000000000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79087" y="9993395"/>
            <a:ext cx="82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  <a:latin typeface="a중고딕" panose="02020600000000000000" pitchFamily="18" charset="-127"/>
                <a:ea typeface="a중고딕" panose="02020600000000000000" pitchFamily="18" charset="-127"/>
              </a:rPr>
              <a:t>D</a:t>
            </a:r>
            <a:endParaRPr lang="ko-KR" altLang="en-US" sz="3200" dirty="0">
              <a:solidFill>
                <a:srgbClr val="FF0000"/>
              </a:solidFill>
              <a:latin typeface="a중고딕" panose="02020600000000000000" pitchFamily="18" charset="-127"/>
              <a:ea typeface="a중고딕" panose="02020600000000000000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5139" y="9993395"/>
            <a:ext cx="82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accent2"/>
                </a:solidFill>
                <a:latin typeface="a중고딕" panose="02020600000000000000" pitchFamily="18" charset="-127"/>
                <a:ea typeface="a중고딕" panose="02020600000000000000" pitchFamily="18" charset="-127"/>
              </a:rPr>
              <a:t>I</a:t>
            </a:r>
            <a:endParaRPr lang="ko-KR" altLang="en-US" sz="3200" dirty="0">
              <a:solidFill>
                <a:schemeClr val="accent2"/>
              </a:solidFill>
              <a:latin typeface="a중고딕" panose="02020600000000000000" pitchFamily="18" charset="-127"/>
              <a:ea typeface="a중고딕" panose="02020600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51191" y="9993395"/>
            <a:ext cx="82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FFF00"/>
                </a:solidFill>
                <a:latin typeface="a중고딕" panose="02020600000000000000" pitchFamily="18" charset="-127"/>
                <a:ea typeface="a중고딕" panose="02020600000000000000" pitchFamily="18" charset="-127"/>
              </a:rPr>
              <a:t>V</a:t>
            </a:r>
            <a:endParaRPr lang="ko-KR" altLang="en-US" sz="3200" dirty="0">
              <a:solidFill>
                <a:srgbClr val="FFFF00"/>
              </a:solidFill>
              <a:latin typeface="a중고딕" panose="02020600000000000000" pitchFamily="18" charset="-127"/>
              <a:ea typeface="a중고딕" panose="02020600000000000000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37244" y="9993395"/>
            <a:ext cx="82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00B050"/>
                </a:solidFill>
                <a:latin typeface="a중고딕" panose="02020600000000000000" pitchFamily="18" charset="-127"/>
                <a:ea typeface="a중고딕" panose="02020600000000000000" pitchFamily="18" charset="-127"/>
              </a:rPr>
              <a:t>E</a:t>
            </a:r>
            <a:endParaRPr lang="ko-KR" altLang="en-US" sz="3200" dirty="0">
              <a:solidFill>
                <a:srgbClr val="00B050"/>
              </a:solidFill>
              <a:latin typeface="a중고딕" panose="02020600000000000000" pitchFamily="18" charset="-127"/>
              <a:ea typeface="a중고딕" panose="02020600000000000000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23295" y="9993395"/>
            <a:ext cx="82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0070C0"/>
                </a:solidFill>
                <a:latin typeface="a중고딕" panose="02020600000000000000" pitchFamily="18" charset="-127"/>
                <a:ea typeface="a중고딕" panose="02020600000000000000" pitchFamily="18" charset="-127"/>
              </a:rPr>
              <a:t>R</a:t>
            </a:r>
            <a:endParaRPr lang="ko-KR" altLang="en-US" sz="3200" dirty="0">
              <a:solidFill>
                <a:srgbClr val="0070C0"/>
              </a:solidFill>
              <a:latin typeface="a중고딕" panose="02020600000000000000" pitchFamily="18" charset="-127"/>
              <a:ea typeface="a중고딕" panose="02020600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9347" y="9993395"/>
            <a:ext cx="82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002060"/>
                </a:solidFill>
                <a:latin typeface="a중고딕" panose="02020600000000000000" pitchFamily="18" charset="-127"/>
                <a:ea typeface="a중고딕" panose="02020600000000000000" pitchFamily="18" charset="-127"/>
              </a:rPr>
              <a:t>시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5399" y="9993395"/>
            <a:ext cx="82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7030A0"/>
                </a:solidFill>
                <a:latin typeface="a중고딕" panose="02020600000000000000" pitchFamily="18" charset="-127"/>
                <a:ea typeface="a중고딕" panose="02020600000000000000" pitchFamily="18" charset="-127"/>
              </a:rPr>
              <a:t>티</a:t>
            </a:r>
            <a:endParaRPr lang="ko-KR" altLang="en-US" sz="3200" dirty="0">
              <a:solidFill>
                <a:srgbClr val="7030A0"/>
              </a:solidFill>
              <a:latin typeface="a중고딕" panose="02020600000000000000" pitchFamily="18" charset="-127"/>
              <a:ea typeface="a중고딕" panose="02020600000000000000" pitchFamily="18" charset="-127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5553635" y="4777520"/>
            <a:ext cx="518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7938247" y="10280057"/>
            <a:ext cx="28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7673767" y="5276934"/>
            <a:ext cx="825910" cy="4515160"/>
            <a:chOff x="1353177" y="5276934"/>
            <a:chExt cx="825910" cy="4515160"/>
          </a:xfrm>
        </p:grpSpPr>
        <p:sp>
          <p:nvSpPr>
            <p:cNvPr id="172" name="TextBox 171"/>
            <p:cNvSpPr txBox="1"/>
            <p:nvPr/>
          </p:nvSpPr>
          <p:spPr>
            <a:xfrm>
              <a:off x="1353177" y="5276934"/>
              <a:ext cx="825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>
                  <a:latin typeface="a세고딕" panose="02020600000000000000" pitchFamily="18" charset="-127"/>
                  <a:ea typeface="a세고딕" panose="02020600000000000000" pitchFamily="18" charset="-127"/>
                </a:rPr>
                <a:t>P</a:t>
              </a:r>
              <a:endParaRPr lang="ko-KR" altLang="en-US" sz="3200" dirty="0">
                <a:latin typeface="a세고딕" panose="02020600000000000000" pitchFamily="18" charset="-127"/>
                <a:ea typeface="a세고딕" panose="02020600000000000000" pitchFamily="18" charset="-127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353177" y="6063011"/>
              <a:ext cx="825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 smtClean="0">
                  <a:latin typeface="a세고딕" panose="02020600000000000000" pitchFamily="18" charset="-127"/>
                  <a:ea typeface="a세고딕" panose="02020600000000000000" pitchFamily="18" charset="-127"/>
                </a:rPr>
                <a:t>S</a:t>
              </a:r>
              <a:endParaRPr lang="ko-KR" altLang="en-US" sz="3200" dirty="0">
                <a:latin typeface="a세고딕" panose="02020600000000000000" pitchFamily="18" charset="-127"/>
                <a:ea typeface="a세고딕" panose="02020600000000000000" pitchFamily="18" charset="-127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353177" y="6849088"/>
              <a:ext cx="825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 smtClean="0">
                  <a:latin typeface="a세고딕" panose="02020600000000000000" pitchFamily="18" charset="-127"/>
                  <a:ea typeface="a세고딕" panose="02020600000000000000" pitchFamily="18" charset="-127"/>
                </a:rPr>
                <a:t>Y</a:t>
              </a:r>
              <a:endParaRPr lang="ko-KR" altLang="en-US" sz="3200" dirty="0">
                <a:latin typeface="a세고딕" panose="02020600000000000000" pitchFamily="18" charset="-127"/>
                <a:ea typeface="a세고딕" panose="02020600000000000000" pitchFamily="18" charset="-127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353177" y="7635165"/>
              <a:ext cx="825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 smtClean="0">
                  <a:latin typeface="a세고딕" panose="02020600000000000000" pitchFamily="18" charset="-127"/>
                  <a:ea typeface="a세고딕" panose="02020600000000000000" pitchFamily="18" charset="-127"/>
                </a:rPr>
                <a:t>C</a:t>
              </a:r>
              <a:endParaRPr lang="ko-KR" altLang="en-US" sz="3200" dirty="0">
                <a:latin typeface="a세고딕" panose="02020600000000000000" pitchFamily="18" charset="-127"/>
                <a:ea typeface="a세고딕" panose="02020600000000000000" pitchFamily="18" charset="-127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353177" y="8421242"/>
              <a:ext cx="825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 smtClean="0">
                  <a:latin typeface="a세고딕" panose="02020600000000000000" pitchFamily="18" charset="-127"/>
                  <a:ea typeface="a세고딕" panose="02020600000000000000" pitchFamily="18" charset="-127"/>
                </a:rPr>
                <a:t>O</a:t>
              </a:r>
              <a:endParaRPr lang="ko-KR" altLang="en-US" sz="3200" dirty="0">
                <a:latin typeface="a세고딕" panose="02020600000000000000" pitchFamily="18" charset="-127"/>
                <a:ea typeface="a세고딕" panose="02020600000000000000" pitchFamily="18" charset="-127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353177" y="9207319"/>
              <a:ext cx="825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 smtClean="0">
                  <a:latin typeface="a세고딕" panose="02020600000000000000" pitchFamily="18" charset="-127"/>
                  <a:ea typeface="a세고딕" panose="02020600000000000000" pitchFamily="18" charset="-127"/>
                </a:rPr>
                <a:t>N</a:t>
              </a:r>
              <a:endParaRPr lang="ko-KR" altLang="en-US" sz="3200" dirty="0">
                <a:latin typeface="a세고딕" panose="02020600000000000000" pitchFamily="18" charset="-127"/>
                <a:ea typeface="a세고딕" panose="02020600000000000000" pitchFamily="18" charset="-127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46071" y="13296854"/>
            <a:ext cx="3757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동그라미재단 모두의 홀</a:t>
            </a:r>
            <a:endParaRPr lang="en-US" altLang="ko-KR" sz="2800" dirty="0" smtClean="0">
              <a:solidFill>
                <a:schemeClr val="bg1">
                  <a:lumMod val="50000"/>
                </a:schemeClr>
              </a:solidFill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6071" y="12795555"/>
            <a:ext cx="3757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9.30(</a:t>
            </a:r>
            <a:r>
              <a:rPr lang="ko-KR" altLang="en-US" sz="2800" dirty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토</a:t>
            </a:r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) 14:00~17:00</a:t>
            </a:r>
            <a:endParaRPr lang="ko-KR" altLang="en-US" sz="2800" dirty="0">
              <a:solidFill>
                <a:schemeClr val="bg1">
                  <a:lumMod val="50000"/>
                </a:schemeClr>
              </a:solidFill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071" y="14008600"/>
            <a:ext cx="3465685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주최 </a:t>
            </a:r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: </a:t>
            </a:r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심리학</a:t>
            </a:r>
            <a:r>
              <a:rPr lang="en-US" altLang="ko-KR" sz="2800" dirty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X</a:t>
            </a:r>
            <a:endParaRPr lang="en-US" altLang="ko-KR" sz="2800" dirty="0" smtClean="0">
              <a:solidFill>
                <a:schemeClr val="bg1">
                  <a:lumMod val="50000"/>
                </a:schemeClr>
              </a:solidFill>
              <a:latin typeface="a고딕13" panose="02020600000000000000" pitchFamily="18" charset="-127"/>
              <a:ea typeface="a고딕13" panose="02020600000000000000" pitchFamily="18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후원 </a:t>
            </a:r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: </a:t>
            </a:r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동그라미재단</a:t>
            </a:r>
            <a:endParaRPr lang="en-US" altLang="ko-KR" sz="2800" dirty="0" smtClean="0">
              <a:solidFill>
                <a:schemeClr val="bg1">
                  <a:lumMod val="50000"/>
                </a:schemeClr>
              </a:solidFill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22302" y="141257"/>
            <a:ext cx="4039544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ko-KR" altLang="en-US" sz="2800" dirty="0" err="1" smtClean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카톡</a:t>
            </a:r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ko-KR" altLang="en-US" sz="2800" dirty="0" err="1" smtClean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오픈채팅</a:t>
            </a:r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·</a:t>
            </a:r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심리학</a:t>
            </a:r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X</a:t>
            </a:r>
          </a:p>
          <a:p>
            <a:pPr algn="r">
              <a:lnSpc>
                <a:spcPct val="110000"/>
              </a:lnSpc>
            </a:pPr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페이스북</a:t>
            </a:r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·</a:t>
            </a:r>
            <a:r>
              <a:rPr lang="ko-KR" altLang="en-US" sz="2800" dirty="0" smtClean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심리학</a:t>
            </a:r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X</a:t>
            </a:r>
          </a:p>
          <a:p>
            <a:pPr algn="r">
              <a:lnSpc>
                <a:spcPct val="110000"/>
              </a:lnSpc>
            </a:pPr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yixd.yoon@gmail.com</a:t>
            </a:r>
            <a:endParaRPr lang="ko-KR" altLang="en-US" sz="2800" dirty="0">
              <a:solidFill>
                <a:schemeClr val="bg1">
                  <a:lumMod val="50000"/>
                </a:schemeClr>
              </a:solidFill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0184">
            <a:off x="4020999" y="9682582"/>
            <a:ext cx="11608168" cy="5863444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2179087" y="3711851"/>
            <a:ext cx="3184067" cy="584775"/>
            <a:chOff x="2331487" y="4643258"/>
            <a:chExt cx="3184067" cy="584775"/>
          </a:xfrm>
        </p:grpSpPr>
        <p:sp>
          <p:nvSpPr>
            <p:cNvPr id="36" name="TextBox 35"/>
            <p:cNvSpPr txBox="1"/>
            <p:nvPr/>
          </p:nvSpPr>
          <p:spPr>
            <a:xfrm>
              <a:off x="2331487" y="4643258"/>
              <a:ext cx="825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 err="1" smtClean="0">
                  <a:latin typeface="a중고딕" panose="02020600000000000000" pitchFamily="18" charset="-127"/>
                  <a:ea typeface="a중고딕" panose="02020600000000000000" pitchFamily="18" charset="-127"/>
                </a:rPr>
                <a:t>팟</a:t>
              </a:r>
              <a:endParaRPr lang="ko-KR" altLang="en-US" sz="3200" dirty="0">
                <a:latin typeface="a중고딕" panose="02020600000000000000" pitchFamily="18" charset="-127"/>
                <a:ea typeface="a중고딕" panose="02020600000000000000" pitchFamily="18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24659" y="4643258"/>
              <a:ext cx="825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 smtClean="0">
                  <a:latin typeface="a세고딕" panose="02020600000000000000" pitchFamily="18" charset="-127"/>
                  <a:ea typeface="a세고딕" panose="02020600000000000000" pitchFamily="18" charset="-127"/>
                </a:rPr>
                <a:t>캐</a:t>
              </a:r>
              <a:endParaRPr lang="ko-KR" altLang="en-US" sz="3200" dirty="0">
                <a:latin typeface="a세고딕" panose="02020600000000000000" pitchFamily="18" charset="-127"/>
                <a:ea typeface="a세고딕" panose="02020600000000000000" pitchFamily="18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10228" y="4643258"/>
              <a:ext cx="825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 smtClean="0">
                  <a:latin typeface="a세고딕" panose="02020600000000000000" pitchFamily="18" charset="-127"/>
                  <a:ea typeface="a세고딕" panose="02020600000000000000" pitchFamily="18" charset="-127"/>
                </a:rPr>
                <a:t>스</a:t>
              </a:r>
              <a:endParaRPr lang="ko-KR" altLang="en-US" sz="3200" dirty="0">
                <a:latin typeface="a세고딕" panose="02020600000000000000" pitchFamily="18" charset="-127"/>
                <a:ea typeface="a세고딕" panose="02020600000000000000" pitchFamily="18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89644" y="4643258"/>
              <a:ext cx="8259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 smtClean="0">
                  <a:latin typeface="a세고딕" panose="02020600000000000000" pitchFamily="18" charset="-127"/>
                  <a:ea typeface="a세고딕" panose="02020600000000000000" pitchFamily="18" charset="-127"/>
                </a:rPr>
                <a:t>트</a:t>
              </a:r>
              <a:endParaRPr lang="ko-KR" altLang="en-US" sz="3200" dirty="0">
                <a:latin typeface="a세고딕" panose="02020600000000000000" pitchFamily="18" charset="-127"/>
                <a:ea typeface="a세고딕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4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그림 189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3738"/>
            <a:ext cx="10770989" cy="17233582"/>
          </a:xfrm>
          <a:prstGeom prst="rect">
            <a:avLst/>
          </a:prstGeom>
        </p:spPr>
      </p:pic>
      <p:grpSp>
        <p:nvGrpSpPr>
          <p:cNvPr id="124" name="그룹 123"/>
          <p:cNvGrpSpPr/>
          <p:nvPr/>
        </p:nvGrpSpPr>
        <p:grpSpPr>
          <a:xfrm rot="10800000">
            <a:off x="24394" y="-2257551"/>
            <a:ext cx="10691813" cy="4501528"/>
            <a:chOff x="-767" y="11066400"/>
            <a:chExt cx="10691813" cy="4501528"/>
          </a:xfrm>
        </p:grpSpPr>
        <p:grpSp>
          <p:nvGrpSpPr>
            <p:cNvPr id="125" name="그룹 124"/>
            <p:cNvGrpSpPr>
              <a:grpSpLocks noChangeAspect="1"/>
            </p:cNvGrpSpPr>
            <p:nvPr/>
          </p:nvGrpSpPr>
          <p:grpSpPr>
            <a:xfrm>
              <a:off x="-767" y="14667031"/>
              <a:ext cx="10691813" cy="900897"/>
              <a:chOff x="11268" y="14667031"/>
              <a:chExt cx="10691813" cy="900897"/>
            </a:xfrm>
          </p:grpSpPr>
          <p:sp>
            <p:nvSpPr>
              <p:cNvPr id="178" name="다이아몬드 177"/>
              <p:cNvSpPr/>
              <p:nvPr/>
            </p:nvSpPr>
            <p:spPr>
              <a:xfrm rot="10800000">
                <a:off x="9812097" y="14667031"/>
                <a:ext cx="890984" cy="900897"/>
              </a:xfrm>
              <a:prstGeom prst="diamond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9" name="다이아몬드 178"/>
              <p:cNvSpPr/>
              <p:nvPr/>
            </p:nvSpPr>
            <p:spPr>
              <a:xfrm rot="10800000">
                <a:off x="8921108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0" name="다이아몬드 179"/>
              <p:cNvSpPr/>
              <p:nvPr/>
            </p:nvSpPr>
            <p:spPr>
              <a:xfrm rot="10800000">
                <a:off x="8030124" y="14667031"/>
                <a:ext cx="890984" cy="900897"/>
              </a:xfrm>
              <a:prstGeom prst="diamond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1" name="다이아몬드 180"/>
              <p:cNvSpPr/>
              <p:nvPr/>
            </p:nvSpPr>
            <p:spPr>
              <a:xfrm rot="10800000">
                <a:off x="7139140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2" name="다이아몬드 181"/>
              <p:cNvSpPr/>
              <p:nvPr/>
            </p:nvSpPr>
            <p:spPr>
              <a:xfrm rot="10800000">
                <a:off x="6248156" y="14667031"/>
                <a:ext cx="890984" cy="900897"/>
              </a:xfrm>
              <a:prstGeom prst="diamond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3" name="다이아몬드 182"/>
              <p:cNvSpPr/>
              <p:nvPr/>
            </p:nvSpPr>
            <p:spPr>
              <a:xfrm rot="10800000">
                <a:off x="5357172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4" name="다이아몬드 183"/>
              <p:cNvSpPr/>
              <p:nvPr/>
            </p:nvSpPr>
            <p:spPr>
              <a:xfrm rot="10800000">
                <a:off x="4466188" y="14667031"/>
                <a:ext cx="890984" cy="900897"/>
              </a:xfrm>
              <a:prstGeom prst="diamond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5" name="다이아몬드 184"/>
              <p:cNvSpPr/>
              <p:nvPr/>
            </p:nvSpPr>
            <p:spPr>
              <a:xfrm rot="10800000">
                <a:off x="3575204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6" name="다이아몬드 185"/>
              <p:cNvSpPr/>
              <p:nvPr/>
            </p:nvSpPr>
            <p:spPr>
              <a:xfrm rot="10800000">
                <a:off x="2684220" y="14667031"/>
                <a:ext cx="890984" cy="900897"/>
              </a:xfrm>
              <a:prstGeom prst="diamond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7" name="다이아몬드 186"/>
              <p:cNvSpPr/>
              <p:nvPr/>
            </p:nvSpPr>
            <p:spPr>
              <a:xfrm rot="10800000">
                <a:off x="1793236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8" name="다이아몬드 187"/>
              <p:cNvSpPr/>
              <p:nvPr/>
            </p:nvSpPr>
            <p:spPr>
              <a:xfrm rot="10800000">
                <a:off x="902252" y="14667031"/>
                <a:ext cx="890984" cy="900897"/>
              </a:xfrm>
              <a:prstGeom prst="diamond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9" name="다이아몬드 188"/>
              <p:cNvSpPr/>
              <p:nvPr/>
            </p:nvSpPr>
            <p:spPr>
              <a:xfrm rot="10800000">
                <a:off x="11268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6" name="그룹 125"/>
            <p:cNvGrpSpPr>
              <a:grpSpLocks noChangeAspect="1"/>
            </p:cNvGrpSpPr>
            <p:nvPr/>
          </p:nvGrpSpPr>
          <p:grpSpPr>
            <a:xfrm rot="10800000">
              <a:off x="-767" y="13766093"/>
              <a:ext cx="10691813" cy="900897"/>
              <a:chOff x="11268" y="14667031"/>
              <a:chExt cx="10691813" cy="900897"/>
            </a:xfrm>
          </p:grpSpPr>
          <p:sp>
            <p:nvSpPr>
              <p:cNvPr id="166" name="다이아몬드 165"/>
              <p:cNvSpPr/>
              <p:nvPr/>
            </p:nvSpPr>
            <p:spPr>
              <a:xfrm rot="10800000">
                <a:off x="9812097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7" name="다이아몬드 166"/>
              <p:cNvSpPr/>
              <p:nvPr/>
            </p:nvSpPr>
            <p:spPr>
              <a:xfrm rot="10800000">
                <a:off x="8921108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8" name="다이아몬드 167"/>
              <p:cNvSpPr/>
              <p:nvPr/>
            </p:nvSpPr>
            <p:spPr>
              <a:xfrm rot="10800000">
                <a:off x="8030124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9" name="다이아몬드 168"/>
              <p:cNvSpPr/>
              <p:nvPr/>
            </p:nvSpPr>
            <p:spPr>
              <a:xfrm rot="10800000">
                <a:off x="7139140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0" name="다이아몬드 169"/>
              <p:cNvSpPr/>
              <p:nvPr/>
            </p:nvSpPr>
            <p:spPr>
              <a:xfrm rot="10800000">
                <a:off x="6248156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1" name="다이아몬드 170"/>
              <p:cNvSpPr/>
              <p:nvPr/>
            </p:nvSpPr>
            <p:spPr>
              <a:xfrm rot="10800000">
                <a:off x="5357172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2" name="다이아몬드 171"/>
              <p:cNvSpPr/>
              <p:nvPr/>
            </p:nvSpPr>
            <p:spPr>
              <a:xfrm rot="10800000">
                <a:off x="4466188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3" name="다이아몬드 172"/>
              <p:cNvSpPr/>
              <p:nvPr/>
            </p:nvSpPr>
            <p:spPr>
              <a:xfrm rot="10800000">
                <a:off x="3575204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4" name="다이아몬드 173"/>
              <p:cNvSpPr/>
              <p:nvPr/>
            </p:nvSpPr>
            <p:spPr>
              <a:xfrm rot="10800000">
                <a:off x="2684220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5" name="다이아몬드 174"/>
              <p:cNvSpPr/>
              <p:nvPr/>
            </p:nvSpPr>
            <p:spPr>
              <a:xfrm rot="10800000">
                <a:off x="1793236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6" name="다이아몬드 175"/>
              <p:cNvSpPr/>
              <p:nvPr/>
            </p:nvSpPr>
            <p:spPr>
              <a:xfrm rot="10800000">
                <a:off x="902252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7" name="다이아몬드 176"/>
              <p:cNvSpPr/>
              <p:nvPr/>
            </p:nvSpPr>
            <p:spPr>
              <a:xfrm rot="10800000">
                <a:off x="11268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7" name="그룹 126"/>
            <p:cNvGrpSpPr>
              <a:grpSpLocks noChangeAspect="1"/>
            </p:cNvGrpSpPr>
            <p:nvPr/>
          </p:nvGrpSpPr>
          <p:grpSpPr>
            <a:xfrm>
              <a:off x="-767" y="12865155"/>
              <a:ext cx="10691813" cy="900897"/>
              <a:chOff x="11268" y="14667031"/>
              <a:chExt cx="10691813" cy="900897"/>
            </a:xfrm>
          </p:grpSpPr>
          <p:sp>
            <p:nvSpPr>
              <p:cNvPr id="154" name="다이아몬드 153"/>
              <p:cNvSpPr/>
              <p:nvPr/>
            </p:nvSpPr>
            <p:spPr>
              <a:xfrm rot="10800000">
                <a:off x="9812097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5" name="다이아몬드 154"/>
              <p:cNvSpPr/>
              <p:nvPr/>
            </p:nvSpPr>
            <p:spPr>
              <a:xfrm rot="10800000">
                <a:off x="8921108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6" name="다이아몬드 155"/>
              <p:cNvSpPr/>
              <p:nvPr/>
            </p:nvSpPr>
            <p:spPr>
              <a:xfrm rot="10800000">
                <a:off x="8030124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7" name="다이아몬드 156"/>
              <p:cNvSpPr/>
              <p:nvPr/>
            </p:nvSpPr>
            <p:spPr>
              <a:xfrm rot="10800000">
                <a:off x="7139140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8" name="다이아몬드 157"/>
              <p:cNvSpPr/>
              <p:nvPr/>
            </p:nvSpPr>
            <p:spPr>
              <a:xfrm rot="10800000">
                <a:off x="6248156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9" name="다이아몬드 158"/>
              <p:cNvSpPr/>
              <p:nvPr/>
            </p:nvSpPr>
            <p:spPr>
              <a:xfrm rot="10800000">
                <a:off x="5357172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0" name="다이아몬드 159"/>
              <p:cNvSpPr/>
              <p:nvPr/>
            </p:nvSpPr>
            <p:spPr>
              <a:xfrm rot="10800000">
                <a:off x="4466188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1" name="다이아몬드 160"/>
              <p:cNvSpPr/>
              <p:nvPr/>
            </p:nvSpPr>
            <p:spPr>
              <a:xfrm rot="10800000">
                <a:off x="3575204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2" name="다이아몬드 161"/>
              <p:cNvSpPr/>
              <p:nvPr/>
            </p:nvSpPr>
            <p:spPr>
              <a:xfrm rot="10800000">
                <a:off x="2684220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3" name="다이아몬드 162"/>
              <p:cNvSpPr/>
              <p:nvPr/>
            </p:nvSpPr>
            <p:spPr>
              <a:xfrm rot="10800000">
                <a:off x="1793236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4" name="다이아몬드 163"/>
              <p:cNvSpPr/>
              <p:nvPr/>
            </p:nvSpPr>
            <p:spPr>
              <a:xfrm rot="10800000">
                <a:off x="902252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5" name="다이아몬드 164"/>
              <p:cNvSpPr/>
              <p:nvPr/>
            </p:nvSpPr>
            <p:spPr>
              <a:xfrm rot="10800000">
                <a:off x="11268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8" name="그룹 127"/>
            <p:cNvGrpSpPr>
              <a:grpSpLocks noChangeAspect="1"/>
            </p:cNvGrpSpPr>
            <p:nvPr/>
          </p:nvGrpSpPr>
          <p:grpSpPr>
            <a:xfrm rot="10800000">
              <a:off x="-767" y="11964237"/>
              <a:ext cx="10691813" cy="900897"/>
              <a:chOff x="11268" y="14667031"/>
              <a:chExt cx="10691813" cy="900897"/>
            </a:xfrm>
          </p:grpSpPr>
          <p:sp>
            <p:nvSpPr>
              <p:cNvPr id="142" name="다이아몬드 141"/>
              <p:cNvSpPr/>
              <p:nvPr/>
            </p:nvSpPr>
            <p:spPr>
              <a:xfrm rot="10800000">
                <a:off x="9812097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3" name="다이아몬드 142"/>
              <p:cNvSpPr/>
              <p:nvPr/>
            </p:nvSpPr>
            <p:spPr>
              <a:xfrm rot="10800000">
                <a:off x="8921108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4" name="다이아몬드 143"/>
              <p:cNvSpPr/>
              <p:nvPr/>
            </p:nvSpPr>
            <p:spPr>
              <a:xfrm rot="10800000">
                <a:off x="8030124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5" name="다이아몬드 144"/>
              <p:cNvSpPr/>
              <p:nvPr/>
            </p:nvSpPr>
            <p:spPr>
              <a:xfrm rot="10800000">
                <a:off x="7139140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6" name="다이아몬드 145"/>
              <p:cNvSpPr/>
              <p:nvPr/>
            </p:nvSpPr>
            <p:spPr>
              <a:xfrm rot="10800000">
                <a:off x="6248156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7" name="다이아몬드 146"/>
              <p:cNvSpPr/>
              <p:nvPr/>
            </p:nvSpPr>
            <p:spPr>
              <a:xfrm rot="10800000">
                <a:off x="5357172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8" name="다이아몬드 147"/>
              <p:cNvSpPr/>
              <p:nvPr/>
            </p:nvSpPr>
            <p:spPr>
              <a:xfrm rot="10800000">
                <a:off x="4466188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9" name="다이아몬드 148"/>
              <p:cNvSpPr/>
              <p:nvPr/>
            </p:nvSpPr>
            <p:spPr>
              <a:xfrm rot="10800000">
                <a:off x="3575204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0" name="다이아몬드 149"/>
              <p:cNvSpPr/>
              <p:nvPr/>
            </p:nvSpPr>
            <p:spPr>
              <a:xfrm rot="10800000">
                <a:off x="2684220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1" name="다이아몬드 150"/>
              <p:cNvSpPr/>
              <p:nvPr/>
            </p:nvSpPr>
            <p:spPr>
              <a:xfrm rot="10800000">
                <a:off x="1793236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2" name="다이아몬드 151"/>
              <p:cNvSpPr/>
              <p:nvPr/>
            </p:nvSpPr>
            <p:spPr>
              <a:xfrm rot="10800000">
                <a:off x="902252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3" name="다이아몬드 152"/>
              <p:cNvSpPr/>
              <p:nvPr/>
            </p:nvSpPr>
            <p:spPr>
              <a:xfrm rot="10800000">
                <a:off x="11268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9" name="그룹 128"/>
            <p:cNvGrpSpPr>
              <a:grpSpLocks noChangeAspect="1"/>
            </p:cNvGrpSpPr>
            <p:nvPr/>
          </p:nvGrpSpPr>
          <p:grpSpPr>
            <a:xfrm>
              <a:off x="-767" y="11066400"/>
              <a:ext cx="10691813" cy="900897"/>
              <a:chOff x="11268" y="14667031"/>
              <a:chExt cx="10691813" cy="900897"/>
            </a:xfrm>
          </p:grpSpPr>
          <p:sp>
            <p:nvSpPr>
              <p:cNvPr id="130" name="다이아몬드 129"/>
              <p:cNvSpPr/>
              <p:nvPr/>
            </p:nvSpPr>
            <p:spPr>
              <a:xfrm rot="10800000">
                <a:off x="9812097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1" name="다이아몬드 130"/>
              <p:cNvSpPr/>
              <p:nvPr/>
            </p:nvSpPr>
            <p:spPr>
              <a:xfrm rot="10800000">
                <a:off x="8921108" y="14667031"/>
                <a:ext cx="890984" cy="900897"/>
              </a:xfrm>
              <a:prstGeom prst="diamond">
                <a:avLst/>
              </a:prstGeom>
              <a:solidFill>
                <a:srgbClr val="F7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2" name="다이아몬드 131"/>
              <p:cNvSpPr/>
              <p:nvPr/>
            </p:nvSpPr>
            <p:spPr>
              <a:xfrm rot="10800000">
                <a:off x="8030124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3" name="다이아몬드 132"/>
              <p:cNvSpPr/>
              <p:nvPr/>
            </p:nvSpPr>
            <p:spPr>
              <a:xfrm rot="10800000">
                <a:off x="7139140" y="14667031"/>
                <a:ext cx="890984" cy="900897"/>
              </a:xfrm>
              <a:prstGeom prst="diamond">
                <a:avLst/>
              </a:prstGeom>
              <a:solidFill>
                <a:srgbClr val="F7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4" name="다이아몬드 133"/>
              <p:cNvSpPr/>
              <p:nvPr/>
            </p:nvSpPr>
            <p:spPr>
              <a:xfrm rot="10800000">
                <a:off x="6248156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5" name="다이아몬드 134"/>
              <p:cNvSpPr/>
              <p:nvPr/>
            </p:nvSpPr>
            <p:spPr>
              <a:xfrm rot="10800000">
                <a:off x="5357172" y="14667031"/>
                <a:ext cx="890984" cy="900897"/>
              </a:xfrm>
              <a:prstGeom prst="diamond">
                <a:avLst/>
              </a:prstGeom>
              <a:solidFill>
                <a:srgbClr val="F7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6" name="다이아몬드 135"/>
              <p:cNvSpPr/>
              <p:nvPr/>
            </p:nvSpPr>
            <p:spPr>
              <a:xfrm rot="10800000">
                <a:off x="4466188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7" name="다이아몬드 136"/>
              <p:cNvSpPr/>
              <p:nvPr/>
            </p:nvSpPr>
            <p:spPr>
              <a:xfrm rot="10800000">
                <a:off x="3575204" y="14667031"/>
                <a:ext cx="890984" cy="900897"/>
              </a:xfrm>
              <a:prstGeom prst="diamond">
                <a:avLst/>
              </a:prstGeom>
              <a:solidFill>
                <a:srgbClr val="F7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8" name="다이아몬드 137"/>
              <p:cNvSpPr/>
              <p:nvPr/>
            </p:nvSpPr>
            <p:spPr>
              <a:xfrm rot="10800000">
                <a:off x="2684220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9" name="다이아몬드 138"/>
              <p:cNvSpPr/>
              <p:nvPr/>
            </p:nvSpPr>
            <p:spPr>
              <a:xfrm rot="10800000">
                <a:off x="1793236" y="14667031"/>
                <a:ext cx="890984" cy="900897"/>
              </a:xfrm>
              <a:prstGeom prst="diamond">
                <a:avLst/>
              </a:prstGeom>
              <a:solidFill>
                <a:srgbClr val="F7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0" name="다이아몬드 139"/>
              <p:cNvSpPr/>
              <p:nvPr/>
            </p:nvSpPr>
            <p:spPr>
              <a:xfrm rot="10800000">
                <a:off x="902252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다이아몬드 140"/>
              <p:cNvSpPr/>
              <p:nvPr/>
            </p:nvSpPr>
            <p:spPr>
              <a:xfrm rot="10800000">
                <a:off x="11268" y="14667031"/>
                <a:ext cx="890984" cy="900897"/>
              </a:xfrm>
              <a:prstGeom prst="diamond">
                <a:avLst/>
              </a:prstGeom>
              <a:solidFill>
                <a:srgbClr val="F7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777955" y="1802894"/>
            <a:ext cx="7158440" cy="108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ko-KR" sz="7600" dirty="0" smtClean="0">
                <a:solidFill>
                  <a:srgbClr val="0472C1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PSYCON2017</a:t>
            </a:r>
            <a:endParaRPr lang="ko-KR" altLang="en-US" sz="7600" dirty="0">
              <a:solidFill>
                <a:srgbClr val="0472C1"/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-367376" y="3226468"/>
            <a:ext cx="11442665" cy="3170099"/>
            <a:chOff x="-424324" y="13104592"/>
            <a:chExt cx="11442665" cy="3170099"/>
          </a:xfrm>
        </p:grpSpPr>
        <p:sp>
          <p:nvSpPr>
            <p:cNvPr id="6" name="TextBox 5"/>
            <p:cNvSpPr txBox="1"/>
            <p:nvPr/>
          </p:nvSpPr>
          <p:spPr>
            <a:xfrm>
              <a:off x="-424324" y="13104592"/>
              <a:ext cx="2138894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0" spc="-300" dirty="0" smtClean="0">
                  <a:solidFill>
                    <a:srgbClr val="0070C0"/>
                  </a:solidFill>
                  <a:latin typeface="Helvetica95-Black" panose="020B0A00000000000000" pitchFamily="34" charset="0"/>
                  <a:ea typeface="a큐브" panose="02020600000000000000" pitchFamily="18" charset="-127"/>
                </a:rPr>
                <a:t>D</a:t>
              </a:r>
              <a:endParaRPr lang="ko-KR" altLang="en-US" sz="20000" spc="-300" dirty="0">
                <a:solidFill>
                  <a:srgbClr val="0070C0"/>
                </a:solidFill>
                <a:latin typeface="Helvetica95-Black" panose="020B0A00000000000000" pitchFamily="34" charset="0"/>
                <a:ea typeface="a큐브" panose="02020600000000000000" pitchFamily="18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8669" y="13104592"/>
              <a:ext cx="2138894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0" spc="-300" dirty="0" smtClean="0">
                  <a:solidFill>
                    <a:srgbClr val="00B0F0"/>
                  </a:solidFill>
                  <a:latin typeface="Helvetica95-Black" panose="020B0A00000000000000" pitchFamily="34" charset="0"/>
                  <a:ea typeface="a큐브" panose="02020600000000000000" pitchFamily="18" charset="-127"/>
                </a:rPr>
                <a:t>I</a:t>
              </a:r>
              <a:endParaRPr lang="ko-KR" altLang="en-US" sz="20000" spc="-300" dirty="0">
                <a:solidFill>
                  <a:srgbClr val="00B0F0"/>
                </a:solidFill>
                <a:latin typeface="Helvetica95-Black" panose="020B0A00000000000000" pitchFamily="34" charset="0"/>
                <a:ea typeface="a큐브" panose="02020600000000000000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32168" y="13104592"/>
              <a:ext cx="2138894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0" spc="-300" dirty="0">
                  <a:solidFill>
                    <a:srgbClr val="0070C0"/>
                  </a:solidFill>
                  <a:latin typeface="Helvetica95-Black" panose="020B0A00000000000000" pitchFamily="34" charset="0"/>
                  <a:ea typeface="a큐브" panose="02020600000000000000" pitchFamily="18" charset="-127"/>
                </a:rPr>
                <a:t>V</a:t>
              </a:r>
              <a:endParaRPr lang="ko-KR" altLang="en-US" sz="20000" spc="-300" dirty="0">
                <a:solidFill>
                  <a:srgbClr val="0070C0"/>
                </a:solidFill>
                <a:latin typeface="Helvetica95-Black" panose="020B0A00000000000000" pitchFamily="34" charset="0"/>
                <a:ea typeface="a큐브" panose="02020600000000000000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99626" y="13104592"/>
              <a:ext cx="2138894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0" spc="-300" dirty="0" smtClean="0">
                  <a:solidFill>
                    <a:srgbClr val="00B0F0"/>
                  </a:solidFill>
                  <a:latin typeface="Helvetica95-Black" panose="020B0A00000000000000" pitchFamily="34" charset="0"/>
                  <a:ea typeface="a큐브" panose="02020600000000000000" pitchFamily="18" charset="-127"/>
                </a:rPr>
                <a:t>E</a:t>
              </a:r>
              <a:endParaRPr lang="ko-KR" altLang="en-US" sz="20000" spc="-300" dirty="0">
                <a:solidFill>
                  <a:srgbClr val="00B0F0"/>
                </a:solidFill>
                <a:latin typeface="Helvetica95-Black" panose="020B0A00000000000000" pitchFamily="34" charset="0"/>
                <a:ea typeface="a큐브" panose="02020600000000000000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79532" y="13104592"/>
              <a:ext cx="2138894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0" spc="-300" dirty="0" smtClean="0">
                  <a:solidFill>
                    <a:srgbClr val="0070C0"/>
                  </a:solidFill>
                  <a:latin typeface="Helvetica95-Black" panose="020B0A00000000000000" pitchFamily="34" charset="0"/>
                  <a:ea typeface="a큐브" panose="02020600000000000000" pitchFamily="18" charset="-127"/>
                </a:rPr>
                <a:t>R</a:t>
              </a:r>
              <a:endParaRPr lang="ko-KR" altLang="en-US" sz="20000" spc="-300" dirty="0">
                <a:solidFill>
                  <a:srgbClr val="0070C0"/>
                </a:solidFill>
                <a:latin typeface="Helvetica95-Black" panose="020B0A00000000000000" pitchFamily="34" charset="0"/>
                <a:ea typeface="a큐브" panose="02020600000000000000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6487" y="13104592"/>
              <a:ext cx="2138894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0" spc="-300" dirty="0" smtClean="0">
                  <a:solidFill>
                    <a:srgbClr val="00B0F0"/>
                  </a:solidFill>
                  <a:latin typeface="Helvetica95-Black" panose="020B0A00000000000000" pitchFamily="34" charset="0"/>
                  <a:ea typeface="a큐브" panose="02020600000000000000" pitchFamily="18" charset="-127"/>
                </a:rPr>
                <a:t>S</a:t>
              </a:r>
              <a:endParaRPr lang="ko-KR" altLang="en-US" sz="20000" spc="-300" dirty="0">
                <a:solidFill>
                  <a:srgbClr val="00B0F0"/>
                </a:solidFill>
                <a:latin typeface="Helvetica95-Black" panose="020B0A00000000000000" pitchFamily="34" charset="0"/>
                <a:ea typeface="a큐브" panose="02020600000000000000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70980" y="13104592"/>
              <a:ext cx="2138894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0" spc="-300" dirty="0">
                  <a:solidFill>
                    <a:srgbClr val="00B0F0"/>
                  </a:solidFill>
                  <a:latin typeface="Helvetica95-Black" panose="020B0A00000000000000" pitchFamily="34" charset="0"/>
                  <a:ea typeface="a큐브" panose="02020600000000000000" pitchFamily="18" charset="-127"/>
                </a:rPr>
                <a:t>T</a:t>
              </a:r>
              <a:endParaRPr lang="ko-KR" altLang="en-US" sz="20000" spc="-300" dirty="0">
                <a:solidFill>
                  <a:srgbClr val="00B0F0"/>
                </a:solidFill>
                <a:latin typeface="Helvetica95-Black" panose="020B0A00000000000000" pitchFamily="34" charset="0"/>
                <a:ea typeface="a큐브" panose="02020600000000000000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79447" y="13104592"/>
              <a:ext cx="2138894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0" spc="-300" dirty="0" smtClean="0">
                  <a:solidFill>
                    <a:srgbClr val="0070C0"/>
                  </a:solidFill>
                  <a:latin typeface="Helvetica95-Black" panose="020B0A00000000000000" pitchFamily="34" charset="0"/>
                  <a:ea typeface="a큐브" panose="02020600000000000000" pitchFamily="18" charset="-127"/>
                </a:rPr>
                <a:t>Y</a:t>
              </a:r>
              <a:endParaRPr lang="ko-KR" altLang="en-US" sz="20000" spc="-300" dirty="0">
                <a:solidFill>
                  <a:srgbClr val="0070C0"/>
                </a:solidFill>
                <a:latin typeface="Helvetica95-Black" panose="020B0A00000000000000" pitchFamily="34" charset="0"/>
                <a:ea typeface="a큐브" panose="02020600000000000000" pitchFamily="18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30987" y="13104592"/>
              <a:ext cx="2138894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0" spc="-300" dirty="0" smtClean="0">
                  <a:solidFill>
                    <a:srgbClr val="0070C0"/>
                  </a:solidFill>
                  <a:latin typeface="Helvetica95-Black" panose="020B0A00000000000000" pitchFamily="34" charset="0"/>
                  <a:ea typeface="a큐브" panose="02020600000000000000" pitchFamily="18" charset="-127"/>
                </a:rPr>
                <a:t>I</a:t>
              </a:r>
              <a:endParaRPr lang="ko-KR" altLang="en-US" sz="20000" spc="-300" dirty="0">
                <a:solidFill>
                  <a:srgbClr val="0070C0"/>
                </a:solidFill>
                <a:latin typeface="Helvetica95-Black" panose="020B0A00000000000000" pitchFamily="34" charset="0"/>
                <a:ea typeface="a큐브" panose="02020600000000000000" pitchFamily="18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89116" y="873245"/>
            <a:ext cx="728665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ko-KR" altLang="en-US" sz="4900" dirty="0" smtClean="0">
                <a:ln w="38100">
                  <a:noFill/>
                </a:ln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심리학</a:t>
            </a:r>
            <a:r>
              <a:rPr lang="en-US" altLang="ko-KR" sz="4900" dirty="0" smtClean="0">
                <a:ln w="38100">
                  <a:noFill/>
                </a:ln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X</a:t>
            </a:r>
            <a:r>
              <a:rPr lang="en-US" altLang="ko-KR" sz="4000" dirty="0" smtClean="0">
                <a:ln w="38100">
                  <a:noFill/>
                </a:ln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 </a:t>
            </a:r>
            <a:r>
              <a:rPr lang="ko-KR" altLang="en-US" sz="4900" dirty="0" smtClean="0">
                <a:ln w="38100">
                  <a:noFill/>
                </a:ln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심리학컨퍼런스</a:t>
            </a:r>
            <a:endParaRPr lang="en-US" altLang="ko-KR" sz="4900" dirty="0" smtClean="0">
              <a:ln w="38100">
                <a:noFill/>
              </a:ln>
              <a:solidFill>
                <a:srgbClr val="0070C0"/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002759" y="1631751"/>
            <a:ext cx="6690732" cy="1097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3" name="그룹 122"/>
          <p:cNvGrpSpPr/>
          <p:nvPr/>
        </p:nvGrpSpPr>
        <p:grpSpPr>
          <a:xfrm>
            <a:off x="-767" y="11066400"/>
            <a:ext cx="10691813" cy="4501528"/>
            <a:chOff x="-767" y="11066400"/>
            <a:chExt cx="10691813" cy="4501528"/>
          </a:xfrm>
        </p:grpSpPr>
        <p:grpSp>
          <p:nvGrpSpPr>
            <p:cNvPr id="44" name="그룹 43"/>
            <p:cNvGrpSpPr>
              <a:grpSpLocks noChangeAspect="1"/>
            </p:cNvGrpSpPr>
            <p:nvPr/>
          </p:nvGrpSpPr>
          <p:grpSpPr>
            <a:xfrm>
              <a:off x="-767" y="14667031"/>
              <a:ext cx="10691813" cy="900897"/>
              <a:chOff x="11268" y="14667031"/>
              <a:chExt cx="10691813" cy="900897"/>
            </a:xfrm>
          </p:grpSpPr>
          <p:sp>
            <p:nvSpPr>
              <p:cNvPr id="31" name="다이아몬드 30"/>
              <p:cNvSpPr/>
              <p:nvPr/>
            </p:nvSpPr>
            <p:spPr>
              <a:xfrm rot="10800000">
                <a:off x="9812097" y="14667031"/>
                <a:ext cx="890984" cy="900897"/>
              </a:xfrm>
              <a:prstGeom prst="diamond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다이아몬드 31"/>
              <p:cNvSpPr/>
              <p:nvPr/>
            </p:nvSpPr>
            <p:spPr>
              <a:xfrm rot="10800000">
                <a:off x="8921108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다이아몬드 32"/>
              <p:cNvSpPr/>
              <p:nvPr/>
            </p:nvSpPr>
            <p:spPr>
              <a:xfrm rot="10800000">
                <a:off x="8030124" y="14667031"/>
                <a:ext cx="890984" cy="900897"/>
              </a:xfrm>
              <a:prstGeom prst="diamond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다이아몬드 33"/>
              <p:cNvSpPr/>
              <p:nvPr/>
            </p:nvSpPr>
            <p:spPr>
              <a:xfrm rot="10800000">
                <a:off x="7139140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다이아몬드 34"/>
              <p:cNvSpPr/>
              <p:nvPr/>
            </p:nvSpPr>
            <p:spPr>
              <a:xfrm rot="10800000">
                <a:off x="6248156" y="14667031"/>
                <a:ext cx="890984" cy="900897"/>
              </a:xfrm>
              <a:prstGeom prst="diamond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다이아몬드 35"/>
              <p:cNvSpPr/>
              <p:nvPr/>
            </p:nvSpPr>
            <p:spPr>
              <a:xfrm rot="10800000">
                <a:off x="5357172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다이아몬드 36"/>
              <p:cNvSpPr/>
              <p:nvPr/>
            </p:nvSpPr>
            <p:spPr>
              <a:xfrm rot="10800000">
                <a:off x="4466188" y="14667031"/>
                <a:ext cx="890984" cy="900897"/>
              </a:xfrm>
              <a:prstGeom prst="diamond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다이아몬드 37"/>
              <p:cNvSpPr/>
              <p:nvPr/>
            </p:nvSpPr>
            <p:spPr>
              <a:xfrm rot="10800000">
                <a:off x="3575204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다이아몬드 38"/>
              <p:cNvSpPr/>
              <p:nvPr/>
            </p:nvSpPr>
            <p:spPr>
              <a:xfrm rot="10800000">
                <a:off x="2684220" y="14667031"/>
                <a:ext cx="890984" cy="900897"/>
              </a:xfrm>
              <a:prstGeom prst="diamond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다이아몬드 39"/>
              <p:cNvSpPr/>
              <p:nvPr/>
            </p:nvSpPr>
            <p:spPr>
              <a:xfrm rot="10800000">
                <a:off x="1793236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다이아몬드 40"/>
              <p:cNvSpPr/>
              <p:nvPr/>
            </p:nvSpPr>
            <p:spPr>
              <a:xfrm rot="10800000">
                <a:off x="902252" y="14667031"/>
                <a:ext cx="890984" cy="900897"/>
              </a:xfrm>
              <a:prstGeom prst="diamond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다이아몬드 41"/>
              <p:cNvSpPr/>
              <p:nvPr/>
            </p:nvSpPr>
            <p:spPr>
              <a:xfrm rot="10800000">
                <a:off x="11268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8" name="그룹 57"/>
            <p:cNvGrpSpPr>
              <a:grpSpLocks noChangeAspect="1"/>
            </p:cNvGrpSpPr>
            <p:nvPr/>
          </p:nvGrpSpPr>
          <p:grpSpPr>
            <a:xfrm rot="10800000">
              <a:off x="-767" y="13766093"/>
              <a:ext cx="10691813" cy="900897"/>
              <a:chOff x="11268" y="14667031"/>
              <a:chExt cx="10691813" cy="900897"/>
            </a:xfrm>
          </p:grpSpPr>
          <p:sp>
            <p:nvSpPr>
              <p:cNvPr id="59" name="다이아몬드 58"/>
              <p:cNvSpPr/>
              <p:nvPr/>
            </p:nvSpPr>
            <p:spPr>
              <a:xfrm rot="10800000">
                <a:off x="9812097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다이아몬드 59"/>
              <p:cNvSpPr/>
              <p:nvPr/>
            </p:nvSpPr>
            <p:spPr>
              <a:xfrm rot="10800000">
                <a:off x="8921108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다이아몬드 60"/>
              <p:cNvSpPr/>
              <p:nvPr/>
            </p:nvSpPr>
            <p:spPr>
              <a:xfrm rot="10800000">
                <a:off x="8030124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다이아몬드 61"/>
              <p:cNvSpPr/>
              <p:nvPr/>
            </p:nvSpPr>
            <p:spPr>
              <a:xfrm rot="10800000">
                <a:off x="7139140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다이아몬드 62"/>
              <p:cNvSpPr/>
              <p:nvPr/>
            </p:nvSpPr>
            <p:spPr>
              <a:xfrm rot="10800000">
                <a:off x="6248156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다이아몬드 63"/>
              <p:cNvSpPr/>
              <p:nvPr/>
            </p:nvSpPr>
            <p:spPr>
              <a:xfrm rot="10800000">
                <a:off x="5357172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다이아몬드 64"/>
              <p:cNvSpPr/>
              <p:nvPr/>
            </p:nvSpPr>
            <p:spPr>
              <a:xfrm rot="10800000">
                <a:off x="4466188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다이아몬드 65"/>
              <p:cNvSpPr/>
              <p:nvPr/>
            </p:nvSpPr>
            <p:spPr>
              <a:xfrm rot="10800000">
                <a:off x="3575204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다이아몬드 66"/>
              <p:cNvSpPr/>
              <p:nvPr/>
            </p:nvSpPr>
            <p:spPr>
              <a:xfrm rot="10800000">
                <a:off x="2684220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다이아몬드 67"/>
              <p:cNvSpPr/>
              <p:nvPr/>
            </p:nvSpPr>
            <p:spPr>
              <a:xfrm rot="10800000">
                <a:off x="1793236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다이아몬드 68"/>
              <p:cNvSpPr/>
              <p:nvPr/>
            </p:nvSpPr>
            <p:spPr>
              <a:xfrm rot="10800000">
                <a:off x="902252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다이아몬드 69"/>
              <p:cNvSpPr/>
              <p:nvPr/>
            </p:nvSpPr>
            <p:spPr>
              <a:xfrm rot="10800000">
                <a:off x="11268" y="14667031"/>
                <a:ext cx="890984" cy="900897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1" name="그룹 70"/>
            <p:cNvGrpSpPr>
              <a:grpSpLocks noChangeAspect="1"/>
            </p:cNvGrpSpPr>
            <p:nvPr/>
          </p:nvGrpSpPr>
          <p:grpSpPr>
            <a:xfrm>
              <a:off x="-767" y="12865155"/>
              <a:ext cx="10691813" cy="900897"/>
              <a:chOff x="11268" y="14667031"/>
              <a:chExt cx="10691813" cy="900897"/>
            </a:xfrm>
          </p:grpSpPr>
          <p:sp>
            <p:nvSpPr>
              <p:cNvPr id="72" name="다이아몬드 71"/>
              <p:cNvSpPr/>
              <p:nvPr/>
            </p:nvSpPr>
            <p:spPr>
              <a:xfrm rot="10800000">
                <a:off x="9812097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다이아몬드 72"/>
              <p:cNvSpPr/>
              <p:nvPr/>
            </p:nvSpPr>
            <p:spPr>
              <a:xfrm rot="10800000">
                <a:off x="8921108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다이아몬드 73"/>
              <p:cNvSpPr/>
              <p:nvPr/>
            </p:nvSpPr>
            <p:spPr>
              <a:xfrm rot="10800000">
                <a:off x="8030124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다이아몬드 74"/>
              <p:cNvSpPr/>
              <p:nvPr/>
            </p:nvSpPr>
            <p:spPr>
              <a:xfrm rot="10800000">
                <a:off x="7139140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다이아몬드 75"/>
              <p:cNvSpPr/>
              <p:nvPr/>
            </p:nvSpPr>
            <p:spPr>
              <a:xfrm rot="10800000">
                <a:off x="6248156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다이아몬드 76"/>
              <p:cNvSpPr/>
              <p:nvPr/>
            </p:nvSpPr>
            <p:spPr>
              <a:xfrm rot="10800000">
                <a:off x="5357172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다이아몬드 77"/>
              <p:cNvSpPr/>
              <p:nvPr/>
            </p:nvSpPr>
            <p:spPr>
              <a:xfrm rot="10800000">
                <a:off x="4466188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다이아몬드 78"/>
              <p:cNvSpPr/>
              <p:nvPr/>
            </p:nvSpPr>
            <p:spPr>
              <a:xfrm rot="10800000">
                <a:off x="3575204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다이아몬드 79"/>
              <p:cNvSpPr/>
              <p:nvPr/>
            </p:nvSpPr>
            <p:spPr>
              <a:xfrm rot="10800000">
                <a:off x="2684220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다이아몬드 80"/>
              <p:cNvSpPr/>
              <p:nvPr/>
            </p:nvSpPr>
            <p:spPr>
              <a:xfrm rot="10800000">
                <a:off x="1793236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다이아몬드 81"/>
              <p:cNvSpPr/>
              <p:nvPr/>
            </p:nvSpPr>
            <p:spPr>
              <a:xfrm rot="10800000">
                <a:off x="902252" y="14667031"/>
                <a:ext cx="890984" cy="900897"/>
              </a:xfrm>
              <a:prstGeom prst="diamond">
                <a:avLst/>
              </a:prstGeom>
              <a:solidFill>
                <a:srgbClr val="93D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다이아몬드 82"/>
              <p:cNvSpPr/>
              <p:nvPr/>
            </p:nvSpPr>
            <p:spPr>
              <a:xfrm rot="10800000">
                <a:off x="11268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4" name="그룹 83"/>
            <p:cNvGrpSpPr>
              <a:grpSpLocks noChangeAspect="1"/>
            </p:cNvGrpSpPr>
            <p:nvPr/>
          </p:nvGrpSpPr>
          <p:grpSpPr>
            <a:xfrm rot="10800000">
              <a:off x="-767" y="11964237"/>
              <a:ext cx="10691813" cy="900897"/>
              <a:chOff x="11268" y="14667031"/>
              <a:chExt cx="10691813" cy="900897"/>
            </a:xfrm>
          </p:grpSpPr>
          <p:sp>
            <p:nvSpPr>
              <p:cNvPr id="85" name="다이아몬드 84"/>
              <p:cNvSpPr/>
              <p:nvPr/>
            </p:nvSpPr>
            <p:spPr>
              <a:xfrm rot="10800000">
                <a:off x="9812097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다이아몬드 85"/>
              <p:cNvSpPr/>
              <p:nvPr/>
            </p:nvSpPr>
            <p:spPr>
              <a:xfrm rot="10800000">
                <a:off x="8921108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다이아몬드 86"/>
              <p:cNvSpPr/>
              <p:nvPr/>
            </p:nvSpPr>
            <p:spPr>
              <a:xfrm rot="10800000">
                <a:off x="8030124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다이아몬드 87"/>
              <p:cNvSpPr/>
              <p:nvPr/>
            </p:nvSpPr>
            <p:spPr>
              <a:xfrm rot="10800000">
                <a:off x="7139140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다이아몬드 88"/>
              <p:cNvSpPr/>
              <p:nvPr/>
            </p:nvSpPr>
            <p:spPr>
              <a:xfrm rot="10800000">
                <a:off x="6248156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다이아몬드 89"/>
              <p:cNvSpPr/>
              <p:nvPr/>
            </p:nvSpPr>
            <p:spPr>
              <a:xfrm rot="10800000">
                <a:off x="5357172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다이아몬드 90"/>
              <p:cNvSpPr/>
              <p:nvPr/>
            </p:nvSpPr>
            <p:spPr>
              <a:xfrm rot="10800000">
                <a:off x="4466188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다이아몬드 91"/>
              <p:cNvSpPr/>
              <p:nvPr/>
            </p:nvSpPr>
            <p:spPr>
              <a:xfrm rot="10800000">
                <a:off x="3575204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다이아몬드 92"/>
              <p:cNvSpPr/>
              <p:nvPr/>
            </p:nvSpPr>
            <p:spPr>
              <a:xfrm rot="10800000">
                <a:off x="2684220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다이아몬드 93"/>
              <p:cNvSpPr/>
              <p:nvPr/>
            </p:nvSpPr>
            <p:spPr>
              <a:xfrm rot="10800000">
                <a:off x="1793236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다이아몬드 94"/>
              <p:cNvSpPr/>
              <p:nvPr/>
            </p:nvSpPr>
            <p:spPr>
              <a:xfrm rot="10800000">
                <a:off x="902252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다이아몬드 95"/>
              <p:cNvSpPr/>
              <p:nvPr/>
            </p:nvSpPr>
            <p:spPr>
              <a:xfrm rot="10800000">
                <a:off x="11268" y="14667031"/>
                <a:ext cx="890984" cy="900897"/>
              </a:xfrm>
              <a:prstGeom prst="diamond">
                <a:avLst/>
              </a:prstGeom>
              <a:solidFill>
                <a:srgbClr val="C5F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0" name="그룹 109"/>
            <p:cNvGrpSpPr>
              <a:grpSpLocks noChangeAspect="1"/>
            </p:cNvGrpSpPr>
            <p:nvPr/>
          </p:nvGrpSpPr>
          <p:grpSpPr>
            <a:xfrm>
              <a:off x="-767" y="11066400"/>
              <a:ext cx="10691813" cy="900897"/>
              <a:chOff x="11268" y="14667031"/>
              <a:chExt cx="10691813" cy="900897"/>
            </a:xfrm>
          </p:grpSpPr>
          <p:sp>
            <p:nvSpPr>
              <p:cNvPr id="111" name="다이아몬드 110"/>
              <p:cNvSpPr/>
              <p:nvPr/>
            </p:nvSpPr>
            <p:spPr>
              <a:xfrm rot="10800000">
                <a:off x="9812097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다이아몬드 111"/>
              <p:cNvSpPr/>
              <p:nvPr/>
            </p:nvSpPr>
            <p:spPr>
              <a:xfrm rot="10800000">
                <a:off x="8921108" y="14667031"/>
                <a:ext cx="890984" cy="900897"/>
              </a:xfrm>
              <a:prstGeom prst="diamond">
                <a:avLst/>
              </a:prstGeom>
              <a:solidFill>
                <a:srgbClr val="F7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3" name="다이아몬드 112"/>
              <p:cNvSpPr/>
              <p:nvPr/>
            </p:nvSpPr>
            <p:spPr>
              <a:xfrm rot="10800000">
                <a:off x="8030124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다이아몬드 113"/>
              <p:cNvSpPr/>
              <p:nvPr/>
            </p:nvSpPr>
            <p:spPr>
              <a:xfrm rot="10800000">
                <a:off x="7139140" y="14667031"/>
                <a:ext cx="890984" cy="900897"/>
              </a:xfrm>
              <a:prstGeom prst="diamond">
                <a:avLst/>
              </a:prstGeom>
              <a:solidFill>
                <a:srgbClr val="F7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다이아몬드 114"/>
              <p:cNvSpPr/>
              <p:nvPr/>
            </p:nvSpPr>
            <p:spPr>
              <a:xfrm rot="10800000">
                <a:off x="6248156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다이아몬드 115"/>
              <p:cNvSpPr/>
              <p:nvPr/>
            </p:nvSpPr>
            <p:spPr>
              <a:xfrm rot="10800000">
                <a:off x="5357172" y="14667031"/>
                <a:ext cx="890984" cy="900897"/>
              </a:xfrm>
              <a:prstGeom prst="diamond">
                <a:avLst/>
              </a:prstGeom>
              <a:solidFill>
                <a:srgbClr val="F7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다이아몬드 116"/>
              <p:cNvSpPr/>
              <p:nvPr/>
            </p:nvSpPr>
            <p:spPr>
              <a:xfrm rot="10800000">
                <a:off x="4466188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다이아몬드 117"/>
              <p:cNvSpPr/>
              <p:nvPr/>
            </p:nvSpPr>
            <p:spPr>
              <a:xfrm rot="10800000">
                <a:off x="3575204" y="14667031"/>
                <a:ext cx="890984" cy="900897"/>
              </a:xfrm>
              <a:prstGeom prst="diamond">
                <a:avLst/>
              </a:prstGeom>
              <a:solidFill>
                <a:srgbClr val="F7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다이아몬드 118"/>
              <p:cNvSpPr/>
              <p:nvPr/>
            </p:nvSpPr>
            <p:spPr>
              <a:xfrm rot="10800000">
                <a:off x="2684220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다이아몬드 119"/>
              <p:cNvSpPr/>
              <p:nvPr/>
            </p:nvSpPr>
            <p:spPr>
              <a:xfrm rot="10800000">
                <a:off x="1793236" y="14667031"/>
                <a:ext cx="890984" cy="900897"/>
              </a:xfrm>
              <a:prstGeom prst="diamond">
                <a:avLst/>
              </a:prstGeom>
              <a:solidFill>
                <a:srgbClr val="F7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다이아몬드 120"/>
              <p:cNvSpPr/>
              <p:nvPr/>
            </p:nvSpPr>
            <p:spPr>
              <a:xfrm rot="10800000">
                <a:off x="902252" y="14667031"/>
                <a:ext cx="890984" cy="900897"/>
              </a:xfrm>
              <a:prstGeom prst="diamond">
                <a:avLst/>
              </a:prstGeom>
              <a:solidFill>
                <a:srgbClr val="E7F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다이아몬드 121"/>
              <p:cNvSpPr/>
              <p:nvPr/>
            </p:nvSpPr>
            <p:spPr>
              <a:xfrm rot="10800000">
                <a:off x="11268" y="14667031"/>
                <a:ext cx="890984" cy="900897"/>
              </a:xfrm>
              <a:prstGeom prst="diamond">
                <a:avLst/>
              </a:prstGeom>
              <a:solidFill>
                <a:srgbClr val="F7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91" name="TextBox 190"/>
          <p:cNvSpPr txBox="1"/>
          <p:nvPr/>
        </p:nvSpPr>
        <p:spPr>
          <a:xfrm>
            <a:off x="1811095" y="432828"/>
            <a:ext cx="1661728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ko-KR" altLang="en-US" sz="2800" dirty="0" smtClean="0">
                <a:solidFill>
                  <a:srgbClr val="0472C1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팟캐스트</a:t>
            </a:r>
            <a:endParaRPr lang="en-US" altLang="ko-KR" sz="2800" dirty="0" smtClean="0">
              <a:solidFill>
                <a:srgbClr val="0472C1"/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5328733" y="6482023"/>
            <a:ext cx="5362313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3400" dirty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페이스북</a:t>
            </a:r>
            <a:r>
              <a:rPr lang="en-US" altLang="ko-KR" sz="34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·</a:t>
            </a:r>
            <a:r>
              <a:rPr lang="ko-KR" altLang="en-US" sz="34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심리학</a:t>
            </a:r>
            <a:r>
              <a:rPr lang="en-US" altLang="ko-KR" sz="34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X</a:t>
            </a:r>
          </a:p>
          <a:p>
            <a:pPr>
              <a:lnSpc>
                <a:spcPct val="90000"/>
              </a:lnSpc>
            </a:pPr>
            <a:r>
              <a:rPr lang="ko-KR" altLang="en-US" sz="3400" dirty="0" err="1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카톡</a:t>
            </a:r>
            <a:r>
              <a:rPr lang="ko-KR" altLang="en-US" sz="34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 </a:t>
            </a:r>
            <a:r>
              <a:rPr lang="ko-KR" altLang="en-US" sz="3400" dirty="0" err="1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오픈채팅</a:t>
            </a:r>
            <a:r>
              <a:rPr lang="en-US" altLang="ko-KR" sz="34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·</a:t>
            </a:r>
            <a:r>
              <a:rPr lang="ko-KR" altLang="en-US" sz="34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심리학</a:t>
            </a:r>
            <a:r>
              <a:rPr lang="en-US" altLang="ko-KR" sz="34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X</a:t>
            </a:r>
          </a:p>
          <a:p>
            <a:pPr>
              <a:lnSpc>
                <a:spcPct val="90000"/>
              </a:lnSpc>
            </a:pPr>
            <a:r>
              <a:rPr lang="en-US" altLang="ko-KR" sz="34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yixd.yoon@gmail.com</a:t>
            </a:r>
            <a:endParaRPr lang="ko-KR" altLang="en-US" sz="3400" dirty="0">
              <a:solidFill>
                <a:srgbClr val="00B0F0"/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193966" y="7938585"/>
            <a:ext cx="5194300" cy="344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altLang="ko-KR" sz="6400" spc="-15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9.30(</a:t>
            </a:r>
            <a:r>
              <a:rPr lang="ko-KR" altLang="en-US" sz="6400" spc="-150" dirty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토</a:t>
            </a:r>
            <a:r>
              <a:rPr lang="en-US" altLang="ko-KR" sz="6400" spc="-15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)</a:t>
            </a:r>
          </a:p>
          <a:p>
            <a:pPr algn="r">
              <a:lnSpc>
                <a:spcPct val="85000"/>
              </a:lnSpc>
            </a:pPr>
            <a:r>
              <a:rPr lang="en-US" altLang="ko-KR" sz="6400" spc="-15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14:00~17:00</a:t>
            </a:r>
          </a:p>
          <a:p>
            <a:pPr algn="r">
              <a:lnSpc>
                <a:spcPct val="85000"/>
              </a:lnSpc>
            </a:pPr>
            <a:r>
              <a:rPr lang="ko-KR" altLang="en-US" sz="6400" dirty="0"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동그라미재단</a:t>
            </a:r>
            <a:endParaRPr lang="en-US" altLang="ko-KR" sz="6400" dirty="0">
              <a:solidFill>
                <a:srgbClr val="0070C0"/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  <a:p>
            <a:pPr algn="r">
              <a:lnSpc>
                <a:spcPct val="85000"/>
              </a:lnSpc>
            </a:pPr>
            <a:r>
              <a:rPr lang="ko-KR" altLang="en-US" sz="6400" dirty="0"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모두의 </a:t>
            </a:r>
            <a:r>
              <a:rPr lang="ko-KR" altLang="en-US" sz="6400" dirty="0" smtClean="0"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홀</a:t>
            </a:r>
            <a:endParaRPr lang="en-US" altLang="ko-KR" sz="6400" dirty="0">
              <a:solidFill>
                <a:srgbClr val="0070C0"/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332728" y="11339883"/>
            <a:ext cx="5108709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ko-KR" altLang="en-US" sz="4400" dirty="0" smtClean="0">
                <a:solidFill>
                  <a:srgbClr val="005696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주최 </a:t>
            </a:r>
            <a:r>
              <a:rPr lang="en-US" altLang="ko-KR" sz="4400" dirty="0" smtClean="0">
                <a:solidFill>
                  <a:srgbClr val="005696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: </a:t>
            </a:r>
            <a:r>
              <a:rPr lang="ko-KR" altLang="en-US" sz="4400" dirty="0" smtClean="0">
                <a:solidFill>
                  <a:srgbClr val="005696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심리학</a:t>
            </a:r>
            <a:r>
              <a:rPr lang="en-US" altLang="ko-KR" sz="4400" dirty="0" smtClean="0">
                <a:solidFill>
                  <a:srgbClr val="005696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X</a:t>
            </a:r>
          </a:p>
          <a:p>
            <a:pPr>
              <a:lnSpc>
                <a:spcPct val="85000"/>
              </a:lnSpc>
            </a:pPr>
            <a:r>
              <a:rPr lang="ko-KR" altLang="en-US" sz="4400" dirty="0" smtClean="0">
                <a:solidFill>
                  <a:srgbClr val="005696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후원 </a:t>
            </a:r>
            <a:r>
              <a:rPr lang="en-US" altLang="ko-KR" sz="4400" dirty="0" smtClean="0">
                <a:solidFill>
                  <a:srgbClr val="005696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: </a:t>
            </a:r>
            <a:r>
              <a:rPr lang="ko-KR" altLang="en-US" sz="4400" dirty="0" smtClean="0">
                <a:solidFill>
                  <a:srgbClr val="005696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동그라미재단</a:t>
            </a:r>
            <a:endParaRPr lang="en-US" altLang="ko-KR" sz="4400" dirty="0" smtClean="0">
              <a:solidFill>
                <a:srgbClr val="005696"/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18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3738"/>
            <a:ext cx="10770989" cy="17233582"/>
          </a:xfrm>
          <a:prstGeom prst="rect">
            <a:avLst/>
          </a:prstGeom>
        </p:spPr>
      </p:pic>
      <p:grpSp>
        <p:nvGrpSpPr>
          <p:cNvPr id="4" name="그룹 3"/>
          <p:cNvGrpSpPr>
            <a:grpSpLocks noChangeAspect="1"/>
          </p:cNvGrpSpPr>
          <p:nvPr/>
        </p:nvGrpSpPr>
        <p:grpSpPr>
          <a:xfrm rot="5400000">
            <a:off x="331636" y="5264780"/>
            <a:ext cx="16048286" cy="5534587"/>
            <a:chOff x="-483469" y="5606321"/>
            <a:chExt cx="12742500" cy="4394516"/>
          </a:xfrm>
        </p:grpSpPr>
        <p:sp>
          <p:nvSpPr>
            <p:cNvPr id="26" name="TextBox 25"/>
            <p:cNvSpPr txBox="1">
              <a:spLocks noChangeAspect="1"/>
            </p:cNvSpPr>
            <p:nvPr/>
          </p:nvSpPr>
          <p:spPr>
            <a:xfrm>
              <a:off x="242784" y="6121281"/>
              <a:ext cx="12016247" cy="3879556"/>
            </a:xfrm>
            <a:custGeom>
              <a:avLst/>
              <a:gdLst/>
              <a:ahLst/>
              <a:cxnLst/>
              <a:rect l="l" t="t" r="r" b="b"/>
              <a:pathLst>
                <a:path w="12385250" h="3998692">
                  <a:moveTo>
                    <a:pt x="7438605" y="2569229"/>
                  </a:moveTo>
                  <a:lnTo>
                    <a:pt x="7392218" y="2618145"/>
                  </a:lnTo>
                  <a:cubicBezTo>
                    <a:pt x="7341104" y="2662829"/>
                    <a:pt x="7282115" y="2697387"/>
                    <a:pt x="7215249" y="2721818"/>
                  </a:cubicBezTo>
                  <a:cubicBezTo>
                    <a:pt x="7273114" y="2743678"/>
                    <a:pt x="7325192" y="2775021"/>
                    <a:pt x="7371483" y="2815848"/>
                  </a:cubicBezTo>
                  <a:lnTo>
                    <a:pt x="7391539" y="2836906"/>
                  </a:lnTo>
                  <a:lnTo>
                    <a:pt x="7521834" y="2836906"/>
                  </a:lnTo>
                  <a:cubicBezTo>
                    <a:pt x="7521834" y="2903772"/>
                    <a:pt x="7532121" y="2964208"/>
                    <a:pt x="7552695" y="3018215"/>
                  </a:cubicBezTo>
                  <a:cubicBezTo>
                    <a:pt x="7580984" y="3092795"/>
                    <a:pt x="7631777" y="3144873"/>
                    <a:pt x="7705071" y="3174448"/>
                  </a:cubicBezTo>
                  <a:cubicBezTo>
                    <a:pt x="7778366" y="3204024"/>
                    <a:pt x="7862591" y="3218811"/>
                    <a:pt x="7957746" y="3218811"/>
                  </a:cubicBezTo>
                  <a:cubicBezTo>
                    <a:pt x="7996322" y="3218811"/>
                    <a:pt x="8035541" y="3214953"/>
                    <a:pt x="8075403" y="3207238"/>
                  </a:cubicBezTo>
                  <a:cubicBezTo>
                    <a:pt x="8115265" y="3199523"/>
                    <a:pt x="8153199" y="3186664"/>
                    <a:pt x="8189203" y="3168662"/>
                  </a:cubicBezTo>
                  <a:cubicBezTo>
                    <a:pt x="8225208" y="3150660"/>
                    <a:pt x="8254140" y="3124942"/>
                    <a:pt x="8276000" y="3091509"/>
                  </a:cubicBezTo>
                  <a:cubicBezTo>
                    <a:pt x="8297860" y="3058077"/>
                    <a:pt x="8308790" y="3016929"/>
                    <a:pt x="8308790" y="2968065"/>
                  </a:cubicBezTo>
                  <a:cubicBezTo>
                    <a:pt x="8308790" y="2932061"/>
                    <a:pt x="8299789" y="2901843"/>
                    <a:pt x="8281786" y="2877411"/>
                  </a:cubicBezTo>
                  <a:cubicBezTo>
                    <a:pt x="8263784" y="2852980"/>
                    <a:pt x="8233566" y="2829834"/>
                    <a:pt x="8191132" y="2807974"/>
                  </a:cubicBezTo>
                  <a:cubicBezTo>
                    <a:pt x="8148698" y="2786114"/>
                    <a:pt x="8090834" y="2763611"/>
                    <a:pt x="8017539" y="2740466"/>
                  </a:cubicBezTo>
                  <a:cubicBezTo>
                    <a:pt x="7944244" y="2717320"/>
                    <a:pt x="7843303" y="2687745"/>
                    <a:pt x="7714715" y="2651740"/>
                  </a:cubicBezTo>
                  <a:lnTo>
                    <a:pt x="7668424" y="2640167"/>
                  </a:lnTo>
                  <a:cubicBezTo>
                    <a:pt x="7593843" y="2618307"/>
                    <a:pt x="7526817" y="2597894"/>
                    <a:pt x="7467345" y="2578927"/>
                  </a:cubicBezTo>
                  <a:close/>
                  <a:moveTo>
                    <a:pt x="4588509" y="2212358"/>
                  </a:moveTo>
                  <a:lnTo>
                    <a:pt x="4588509" y="2555687"/>
                  </a:lnTo>
                  <a:lnTo>
                    <a:pt x="5112845" y="2555687"/>
                  </a:lnTo>
                  <a:lnTo>
                    <a:pt x="5112845" y="2212358"/>
                  </a:lnTo>
                  <a:close/>
                  <a:moveTo>
                    <a:pt x="5961521" y="1900144"/>
                  </a:moveTo>
                  <a:lnTo>
                    <a:pt x="5961521" y="2447927"/>
                  </a:lnTo>
                  <a:lnTo>
                    <a:pt x="6405148" y="2447927"/>
                  </a:lnTo>
                  <a:cubicBezTo>
                    <a:pt x="6454011" y="2447927"/>
                    <a:pt x="6499017" y="2444712"/>
                    <a:pt x="6540165" y="2438283"/>
                  </a:cubicBezTo>
                  <a:cubicBezTo>
                    <a:pt x="6581313" y="2431853"/>
                    <a:pt x="6619889" y="2419638"/>
                    <a:pt x="6655894" y="2401635"/>
                  </a:cubicBezTo>
                  <a:cubicBezTo>
                    <a:pt x="6691898" y="2383633"/>
                    <a:pt x="6721473" y="2355987"/>
                    <a:pt x="6744619" y="2318697"/>
                  </a:cubicBezTo>
                  <a:cubicBezTo>
                    <a:pt x="6767765" y="2281406"/>
                    <a:pt x="6779338" y="2233186"/>
                    <a:pt x="6779338" y="2174036"/>
                  </a:cubicBezTo>
                  <a:cubicBezTo>
                    <a:pt x="6779338" y="2081453"/>
                    <a:pt x="6747834" y="2012658"/>
                    <a:pt x="6684826" y="1967653"/>
                  </a:cubicBezTo>
                  <a:cubicBezTo>
                    <a:pt x="6621818" y="1922647"/>
                    <a:pt x="6513162" y="1900144"/>
                    <a:pt x="6358857" y="1900144"/>
                  </a:cubicBezTo>
                  <a:close/>
                  <a:moveTo>
                    <a:pt x="7888309" y="1552317"/>
                  </a:moveTo>
                  <a:cubicBezTo>
                    <a:pt x="7811156" y="1552317"/>
                    <a:pt x="7741076" y="1565819"/>
                    <a:pt x="7678068" y="1592822"/>
                  </a:cubicBezTo>
                  <a:cubicBezTo>
                    <a:pt x="7615060" y="1619826"/>
                    <a:pt x="7583556" y="1668046"/>
                    <a:pt x="7583556" y="1737483"/>
                  </a:cubicBezTo>
                  <a:cubicBezTo>
                    <a:pt x="7588700" y="1806920"/>
                    <a:pt x="7634991" y="1860284"/>
                    <a:pt x="7722431" y="1897574"/>
                  </a:cubicBezTo>
                  <a:cubicBezTo>
                    <a:pt x="7809870" y="1934865"/>
                    <a:pt x="7947459" y="1976656"/>
                    <a:pt x="8135197" y="2022947"/>
                  </a:cubicBezTo>
                  <a:cubicBezTo>
                    <a:pt x="8253497" y="2051237"/>
                    <a:pt x="8335793" y="2071811"/>
                    <a:pt x="8382084" y="2084669"/>
                  </a:cubicBezTo>
                  <a:lnTo>
                    <a:pt x="8677723" y="2187666"/>
                  </a:lnTo>
                  <a:lnTo>
                    <a:pt x="8677723" y="1841639"/>
                  </a:lnTo>
                  <a:lnTo>
                    <a:pt x="8239352" y="1841639"/>
                  </a:lnTo>
                  <a:cubicBezTo>
                    <a:pt x="8239352" y="1836495"/>
                    <a:pt x="8239352" y="1830066"/>
                    <a:pt x="8239352" y="1822351"/>
                  </a:cubicBezTo>
                  <a:cubicBezTo>
                    <a:pt x="8241924" y="1812064"/>
                    <a:pt x="8243210" y="1805634"/>
                    <a:pt x="8243210" y="1803063"/>
                  </a:cubicBezTo>
                  <a:cubicBezTo>
                    <a:pt x="8243210" y="1728482"/>
                    <a:pt x="8208491" y="1668046"/>
                    <a:pt x="8139054" y="1621754"/>
                  </a:cubicBezTo>
                  <a:cubicBezTo>
                    <a:pt x="8105621" y="1598609"/>
                    <a:pt x="8067045" y="1581249"/>
                    <a:pt x="8023325" y="1569676"/>
                  </a:cubicBezTo>
                  <a:cubicBezTo>
                    <a:pt x="7979606" y="1558103"/>
                    <a:pt x="7934600" y="1552317"/>
                    <a:pt x="7888309" y="1552317"/>
                  </a:cubicBezTo>
                  <a:close/>
                  <a:moveTo>
                    <a:pt x="848678" y="1321085"/>
                  </a:moveTo>
                  <a:lnTo>
                    <a:pt x="848678" y="2663539"/>
                  </a:lnTo>
                  <a:lnTo>
                    <a:pt x="1180433" y="2663539"/>
                  </a:lnTo>
                  <a:cubicBezTo>
                    <a:pt x="1306449" y="2663539"/>
                    <a:pt x="1409962" y="2641679"/>
                    <a:pt x="1490972" y="2597959"/>
                  </a:cubicBezTo>
                  <a:cubicBezTo>
                    <a:pt x="1571982" y="2554239"/>
                    <a:pt x="1633704" y="2497661"/>
                    <a:pt x="1676138" y="2428224"/>
                  </a:cubicBezTo>
                  <a:cubicBezTo>
                    <a:pt x="1718572" y="2358786"/>
                    <a:pt x="1747504" y="2285491"/>
                    <a:pt x="1762935" y="2208339"/>
                  </a:cubicBezTo>
                  <a:cubicBezTo>
                    <a:pt x="1778365" y="2131186"/>
                    <a:pt x="1786080" y="2054034"/>
                    <a:pt x="1786080" y="1976882"/>
                  </a:cubicBezTo>
                  <a:cubicBezTo>
                    <a:pt x="1786080" y="1917731"/>
                    <a:pt x="1779008" y="1852795"/>
                    <a:pt x="1764864" y="1782071"/>
                  </a:cubicBezTo>
                  <a:cubicBezTo>
                    <a:pt x="1750719" y="1711348"/>
                    <a:pt x="1721144" y="1640625"/>
                    <a:pt x="1676138" y="1569902"/>
                  </a:cubicBezTo>
                  <a:cubicBezTo>
                    <a:pt x="1631133" y="1499179"/>
                    <a:pt x="1562981" y="1440029"/>
                    <a:pt x="1471684" y="1392451"/>
                  </a:cubicBezTo>
                  <a:cubicBezTo>
                    <a:pt x="1380387" y="1344874"/>
                    <a:pt x="1262729" y="1321085"/>
                    <a:pt x="1118712" y="1321085"/>
                  </a:cubicBezTo>
                  <a:close/>
                  <a:moveTo>
                    <a:pt x="2000377" y="0"/>
                  </a:moveTo>
                  <a:lnTo>
                    <a:pt x="2856770" y="0"/>
                  </a:lnTo>
                  <a:lnTo>
                    <a:pt x="3308112" y="1670351"/>
                  </a:lnTo>
                  <a:lnTo>
                    <a:pt x="3315827" y="1670351"/>
                  </a:lnTo>
                  <a:lnTo>
                    <a:pt x="3759454" y="0"/>
                  </a:lnTo>
                  <a:lnTo>
                    <a:pt x="4631277" y="0"/>
                  </a:lnTo>
                  <a:lnTo>
                    <a:pt x="4472838" y="507288"/>
                  </a:lnTo>
                  <a:lnTo>
                    <a:pt x="6019688" y="507288"/>
                  </a:lnTo>
                  <a:lnTo>
                    <a:pt x="6019688" y="1213233"/>
                  </a:lnTo>
                  <a:lnTo>
                    <a:pt x="4588509" y="1213233"/>
                  </a:lnTo>
                  <a:lnTo>
                    <a:pt x="4588509" y="1556562"/>
                  </a:lnTo>
                  <a:lnTo>
                    <a:pt x="5112845" y="1556562"/>
                  </a:lnTo>
                  <a:lnTo>
                    <a:pt x="5112845" y="1244348"/>
                  </a:lnTo>
                  <a:lnTo>
                    <a:pt x="6729189" y="1244348"/>
                  </a:lnTo>
                  <a:cubicBezTo>
                    <a:pt x="6792840" y="1244348"/>
                    <a:pt x="6853919" y="1248647"/>
                    <a:pt x="6912426" y="1257247"/>
                  </a:cubicBezTo>
                  <a:lnTo>
                    <a:pt x="6993069" y="1275843"/>
                  </a:lnTo>
                  <a:lnTo>
                    <a:pt x="7044694" y="1222611"/>
                  </a:lnTo>
                  <a:cubicBezTo>
                    <a:pt x="7068001" y="1201313"/>
                    <a:pt x="7092673" y="1181342"/>
                    <a:pt x="7118712" y="1162697"/>
                  </a:cubicBezTo>
                  <a:cubicBezTo>
                    <a:pt x="7222868" y="1088116"/>
                    <a:pt x="7341169" y="1032823"/>
                    <a:pt x="7473614" y="996819"/>
                  </a:cubicBezTo>
                  <a:cubicBezTo>
                    <a:pt x="7606059" y="960815"/>
                    <a:pt x="7745576" y="942812"/>
                    <a:pt x="7892166" y="942812"/>
                  </a:cubicBezTo>
                  <a:cubicBezTo>
                    <a:pt x="8049043" y="942812"/>
                    <a:pt x="8194347" y="958886"/>
                    <a:pt x="8328078" y="991033"/>
                  </a:cubicBezTo>
                  <a:cubicBezTo>
                    <a:pt x="8461809" y="1023179"/>
                    <a:pt x="8581395" y="1074615"/>
                    <a:pt x="8686837" y="1145338"/>
                  </a:cubicBezTo>
                  <a:cubicBezTo>
                    <a:pt x="8713198" y="1163018"/>
                    <a:pt x="8738232" y="1182106"/>
                    <a:pt x="8761940" y="1202599"/>
                  </a:cubicBezTo>
                  <a:lnTo>
                    <a:pt x="8804608" y="1244348"/>
                  </a:lnTo>
                  <a:lnTo>
                    <a:pt x="9319933" y="1244348"/>
                  </a:lnTo>
                  <a:lnTo>
                    <a:pt x="9319933" y="972482"/>
                  </a:lnTo>
                  <a:lnTo>
                    <a:pt x="8548408" y="972482"/>
                  </a:lnTo>
                  <a:lnTo>
                    <a:pt x="8548408" y="266537"/>
                  </a:lnTo>
                  <a:lnTo>
                    <a:pt x="10940136" y="266537"/>
                  </a:lnTo>
                  <a:lnTo>
                    <a:pt x="10940136" y="972482"/>
                  </a:lnTo>
                  <a:lnTo>
                    <a:pt x="10168611" y="972482"/>
                  </a:lnTo>
                  <a:lnTo>
                    <a:pt x="10168611" y="1008392"/>
                  </a:lnTo>
                  <a:lnTo>
                    <a:pt x="10518159" y="1008392"/>
                  </a:lnTo>
                  <a:lnTo>
                    <a:pt x="10977216" y="2022947"/>
                  </a:lnTo>
                  <a:lnTo>
                    <a:pt x="11455562" y="1008392"/>
                  </a:lnTo>
                  <a:lnTo>
                    <a:pt x="12385250" y="1008392"/>
                  </a:lnTo>
                  <a:lnTo>
                    <a:pt x="11397698" y="2748181"/>
                  </a:lnTo>
                  <a:lnTo>
                    <a:pt x="11397698" y="3762736"/>
                  </a:lnTo>
                  <a:lnTo>
                    <a:pt x="10549020" y="3762736"/>
                  </a:lnTo>
                  <a:lnTo>
                    <a:pt x="10549020" y="2748181"/>
                  </a:lnTo>
                  <a:lnTo>
                    <a:pt x="10168611" y="2064657"/>
                  </a:lnTo>
                  <a:lnTo>
                    <a:pt x="10168611" y="3020881"/>
                  </a:lnTo>
                  <a:lnTo>
                    <a:pt x="9526400" y="3020881"/>
                  </a:lnTo>
                  <a:lnTo>
                    <a:pt x="9526400" y="3998692"/>
                  </a:lnTo>
                  <a:lnTo>
                    <a:pt x="8677723" y="3998692"/>
                  </a:lnTo>
                  <a:lnTo>
                    <a:pt x="8677723" y="3662083"/>
                  </a:lnTo>
                  <a:lnTo>
                    <a:pt x="8666705" y="3668224"/>
                  </a:lnTo>
                  <a:cubicBezTo>
                    <a:pt x="8570506" y="3716445"/>
                    <a:pt x="8465988" y="3753092"/>
                    <a:pt x="8353152" y="3778167"/>
                  </a:cubicBezTo>
                  <a:cubicBezTo>
                    <a:pt x="8202705" y="3811599"/>
                    <a:pt x="8046471" y="3828316"/>
                    <a:pt x="7884451" y="3828316"/>
                  </a:cubicBezTo>
                  <a:cubicBezTo>
                    <a:pt x="7833016" y="3828316"/>
                    <a:pt x="7778206" y="3825262"/>
                    <a:pt x="7720020" y="3819154"/>
                  </a:cubicBezTo>
                  <a:lnTo>
                    <a:pt x="7654253" y="3809366"/>
                  </a:lnTo>
                  <a:lnTo>
                    <a:pt x="7676718" y="3915271"/>
                  </a:lnTo>
                  <a:cubicBezTo>
                    <a:pt x="7686684" y="3947740"/>
                    <a:pt x="7698739" y="3975547"/>
                    <a:pt x="7712883" y="3998692"/>
                  </a:cubicBezTo>
                  <a:lnTo>
                    <a:pt x="6864206" y="3998692"/>
                  </a:lnTo>
                  <a:cubicBezTo>
                    <a:pt x="6833345" y="3893250"/>
                    <a:pt x="6810199" y="3751804"/>
                    <a:pt x="6794768" y="3574353"/>
                  </a:cubicBezTo>
                  <a:lnTo>
                    <a:pt x="6794768" y="3570496"/>
                  </a:lnTo>
                  <a:cubicBezTo>
                    <a:pt x="6787053" y="3483056"/>
                    <a:pt x="6778695" y="3411690"/>
                    <a:pt x="6769694" y="3356397"/>
                  </a:cubicBezTo>
                  <a:cubicBezTo>
                    <a:pt x="6760693" y="3301105"/>
                    <a:pt x="6743333" y="3249027"/>
                    <a:pt x="6717616" y="3200164"/>
                  </a:cubicBezTo>
                  <a:cubicBezTo>
                    <a:pt x="6691898" y="3151300"/>
                    <a:pt x="6654608" y="3112081"/>
                    <a:pt x="6605745" y="3082506"/>
                  </a:cubicBezTo>
                  <a:cubicBezTo>
                    <a:pt x="6556881" y="3052931"/>
                    <a:pt x="6492588" y="3038143"/>
                    <a:pt x="6412864" y="3038143"/>
                  </a:cubicBezTo>
                  <a:lnTo>
                    <a:pt x="6062122" y="3038143"/>
                  </a:lnTo>
                  <a:lnTo>
                    <a:pt x="6062122" y="3261632"/>
                  </a:lnTo>
                  <a:lnTo>
                    <a:pt x="5961521" y="3261632"/>
                  </a:lnTo>
                  <a:lnTo>
                    <a:pt x="5961521" y="3998692"/>
                  </a:lnTo>
                  <a:lnTo>
                    <a:pt x="5112845" y="3998692"/>
                  </a:lnTo>
                  <a:lnTo>
                    <a:pt x="5112845" y="3261632"/>
                  </a:lnTo>
                  <a:lnTo>
                    <a:pt x="3739832" y="3261632"/>
                  </a:lnTo>
                  <a:lnTo>
                    <a:pt x="3739832" y="2754344"/>
                  </a:lnTo>
                  <a:lnTo>
                    <a:pt x="2939862" y="2754344"/>
                  </a:lnTo>
                  <a:lnTo>
                    <a:pt x="2939862" y="3984624"/>
                  </a:lnTo>
                  <a:lnTo>
                    <a:pt x="2091185" y="3984624"/>
                  </a:lnTo>
                  <a:lnTo>
                    <a:pt x="2091185" y="3158973"/>
                  </a:lnTo>
                  <a:lnTo>
                    <a:pt x="2083479" y="3164427"/>
                  </a:lnTo>
                  <a:cubicBezTo>
                    <a:pt x="1863354" y="3301132"/>
                    <a:pt x="1577769" y="3369484"/>
                    <a:pt x="1226725" y="3369484"/>
                  </a:cubicBezTo>
                  <a:lnTo>
                    <a:pt x="0" y="3369484"/>
                  </a:lnTo>
                  <a:lnTo>
                    <a:pt x="0" y="615140"/>
                  </a:lnTo>
                  <a:lnTo>
                    <a:pt x="1392603" y="615140"/>
                  </a:lnTo>
                  <a:cubicBezTo>
                    <a:pt x="1613773" y="615140"/>
                    <a:pt x="1804083" y="652430"/>
                    <a:pt x="1963531" y="727011"/>
                  </a:cubicBezTo>
                  <a:cubicBezTo>
                    <a:pt x="2083117" y="782947"/>
                    <a:pt x="2185707" y="854433"/>
                    <a:pt x="2271297" y="941471"/>
                  </a:cubicBezTo>
                  <a:lnTo>
                    <a:pt x="2286452" y="95895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0400" spc="-300" dirty="0">
                <a:solidFill>
                  <a:srgbClr val="FFFF66"/>
                </a:solidFill>
                <a:latin typeface="Helvetica95-Black" panose="020B0A00000000000000" pitchFamily="34" charset="0"/>
                <a:ea typeface="a큐브" panose="02020600000000000000" pitchFamily="18" charset="-127"/>
              </a:endParaRPr>
            </a:p>
          </p:txBody>
        </p:sp>
        <p:sp>
          <p:nvSpPr>
            <p:cNvPr id="25" name="TextBox 24"/>
            <p:cNvSpPr txBox="1">
              <a:spLocks noChangeAspect="1"/>
            </p:cNvSpPr>
            <p:nvPr/>
          </p:nvSpPr>
          <p:spPr>
            <a:xfrm>
              <a:off x="-213720" y="5840739"/>
              <a:ext cx="12016247" cy="3879556"/>
            </a:xfrm>
            <a:custGeom>
              <a:avLst/>
              <a:gdLst/>
              <a:ahLst/>
              <a:cxnLst/>
              <a:rect l="l" t="t" r="r" b="b"/>
              <a:pathLst>
                <a:path w="12385250" h="3998692">
                  <a:moveTo>
                    <a:pt x="7438605" y="2569229"/>
                  </a:moveTo>
                  <a:lnTo>
                    <a:pt x="7392218" y="2618145"/>
                  </a:lnTo>
                  <a:cubicBezTo>
                    <a:pt x="7341104" y="2662829"/>
                    <a:pt x="7282115" y="2697387"/>
                    <a:pt x="7215249" y="2721818"/>
                  </a:cubicBezTo>
                  <a:cubicBezTo>
                    <a:pt x="7273114" y="2743678"/>
                    <a:pt x="7325192" y="2775021"/>
                    <a:pt x="7371483" y="2815848"/>
                  </a:cubicBezTo>
                  <a:lnTo>
                    <a:pt x="7391539" y="2836906"/>
                  </a:lnTo>
                  <a:lnTo>
                    <a:pt x="7521834" y="2836906"/>
                  </a:lnTo>
                  <a:cubicBezTo>
                    <a:pt x="7521834" y="2903772"/>
                    <a:pt x="7532121" y="2964208"/>
                    <a:pt x="7552695" y="3018215"/>
                  </a:cubicBezTo>
                  <a:cubicBezTo>
                    <a:pt x="7580984" y="3092795"/>
                    <a:pt x="7631777" y="3144873"/>
                    <a:pt x="7705071" y="3174448"/>
                  </a:cubicBezTo>
                  <a:cubicBezTo>
                    <a:pt x="7778366" y="3204024"/>
                    <a:pt x="7862591" y="3218811"/>
                    <a:pt x="7957746" y="3218811"/>
                  </a:cubicBezTo>
                  <a:cubicBezTo>
                    <a:pt x="7996322" y="3218811"/>
                    <a:pt x="8035541" y="3214953"/>
                    <a:pt x="8075403" y="3207238"/>
                  </a:cubicBezTo>
                  <a:cubicBezTo>
                    <a:pt x="8115265" y="3199523"/>
                    <a:pt x="8153199" y="3186664"/>
                    <a:pt x="8189203" y="3168662"/>
                  </a:cubicBezTo>
                  <a:cubicBezTo>
                    <a:pt x="8225208" y="3150660"/>
                    <a:pt x="8254140" y="3124942"/>
                    <a:pt x="8276000" y="3091509"/>
                  </a:cubicBezTo>
                  <a:cubicBezTo>
                    <a:pt x="8297860" y="3058077"/>
                    <a:pt x="8308790" y="3016929"/>
                    <a:pt x="8308790" y="2968065"/>
                  </a:cubicBezTo>
                  <a:cubicBezTo>
                    <a:pt x="8308790" y="2932061"/>
                    <a:pt x="8299789" y="2901843"/>
                    <a:pt x="8281786" y="2877411"/>
                  </a:cubicBezTo>
                  <a:cubicBezTo>
                    <a:pt x="8263784" y="2852980"/>
                    <a:pt x="8233566" y="2829834"/>
                    <a:pt x="8191132" y="2807974"/>
                  </a:cubicBezTo>
                  <a:cubicBezTo>
                    <a:pt x="8148698" y="2786114"/>
                    <a:pt x="8090834" y="2763611"/>
                    <a:pt x="8017539" y="2740466"/>
                  </a:cubicBezTo>
                  <a:cubicBezTo>
                    <a:pt x="7944244" y="2717320"/>
                    <a:pt x="7843303" y="2687745"/>
                    <a:pt x="7714715" y="2651740"/>
                  </a:cubicBezTo>
                  <a:lnTo>
                    <a:pt x="7668424" y="2640167"/>
                  </a:lnTo>
                  <a:cubicBezTo>
                    <a:pt x="7593843" y="2618307"/>
                    <a:pt x="7526817" y="2597894"/>
                    <a:pt x="7467345" y="2578927"/>
                  </a:cubicBezTo>
                  <a:close/>
                  <a:moveTo>
                    <a:pt x="4588509" y="2212358"/>
                  </a:moveTo>
                  <a:lnTo>
                    <a:pt x="4588509" y="2555687"/>
                  </a:lnTo>
                  <a:lnTo>
                    <a:pt x="5112845" y="2555687"/>
                  </a:lnTo>
                  <a:lnTo>
                    <a:pt x="5112845" y="2212358"/>
                  </a:lnTo>
                  <a:close/>
                  <a:moveTo>
                    <a:pt x="5961521" y="1900144"/>
                  </a:moveTo>
                  <a:lnTo>
                    <a:pt x="5961521" y="2447927"/>
                  </a:lnTo>
                  <a:lnTo>
                    <a:pt x="6405148" y="2447927"/>
                  </a:lnTo>
                  <a:cubicBezTo>
                    <a:pt x="6454011" y="2447927"/>
                    <a:pt x="6499017" y="2444712"/>
                    <a:pt x="6540165" y="2438283"/>
                  </a:cubicBezTo>
                  <a:cubicBezTo>
                    <a:pt x="6581313" y="2431853"/>
                    <a:pt x="6619889" y="2419638"/>
                    <a:pt x="6655894" y="2401635"/>
                  </a:cubicBezTo>
                  <a:cubicBezTo>
                    <a:pt x="6691898" y="2383633"/>
                    <a:pt x="6721473" y="2355987"/>
                    <a:pt x="6744619" y="2318697"/>
                  </a:cubicBezTo>
                  <a:cubicBezTo>
                    <a:pt x="6767765" y="2281406"/>
                    <a:pt x="6779338" y="2233186"/>
                    <a:pt x="6779338" y="2174036"/>
                  </a:cubicBezTo>
                  <a:cubicBezTo>
                    <a:pt x="6779338" y="2081453"/>
                    <a:pt x="6747834" y="2012658"/>
                    <a:pt x="6684826" y="1967653"/>
                  </a:cubicBezTo>
                  <a:cubicBezTo>
                    <a:pt x="6621818" y="1922647"/>
                    <a:pt x="6513162" y="1900144"/>
                    <a:pt x="6358857" y="1900144"/>
                  </a:cubicBezTo>
                  <a:close/>
                  <a:moveTo>
                    <a:pt x="7888309" y="1552317"/>
                  </a:moveTo>
                  <a:cubicBezTo>
                    <a:pt x="7811156" y="1552317"/>
                    <a:pt x="7741076" y="1565819"/>
                    <a:pt x="7678068" y="1592822"/>
                  </a:cubicBezTo>
                  <a:cubicBezTo>
                    <a:pt x="7615060" y="1619826"/>
                    <a:pt x="7583556" y="1668046"/>
                    <a:pt x="7583556" y="1737483"/>
                  </a:cubicBezTo>
                  <a:cubicBezTo>
                    <a:pt x="7588700" y="1806920"/>
                    <a:pt x="7634991" y="1860284"/>
                    <a:pt x="7722431" y="1897574"/>
                  </a:cubicBezTo>
                  <a:cubicBezTo>
                    <a:pt x="7809870" y="1934865"/>
                    <a:pt x="7947459" y="1976656"/>
                    <a:pt x="8135197" y="2022947"/>
                  </a:cubicBezTo>
                  <a:cubicBezTo>
                    <a:pt x="8253497" y="2051237"/>
                    <a:pt x="8335793" y="2071811"/>
                    <a:pt x="8382084" y="2084669"/>
                  </a:cubicBezTo>
                  <a:lnTo>
                    <a:pt x="8677723" y="2187666"/>
                  </a:lnTo>
                  <a:lnTo>
                    <a:pt x="8677723" y="1841639"/>
                  </a:lnTo>
                  <a:lnTo>
                    <a:pt x="8239352" y="1841639"/>
                  </a:lnTo>
                  <a:cubicBezTo>
                    <a:pt x="8239352" y="1836495"/>
                    <a:pt x="8239352" y="1830066"/>
                    <a:pt x="8239352" y="1822351"/>
                  </a:cubicBezTo>
                  <a:cubicBezTo>
                    <a:pt x="8241924" y="1812064"/>
                    <a:pt x="8243210" y="1805634"/>
                    <a:pt x="8243210" y="1803063"/>
                  </a:cubicBezTo>
                  <a:cubicBezTo>
                    <a:pt x="8243210" y="1728482"/>
                    <a:pt x="8208491" y="1668046"/>
                    <a:pt x="8139054" y="1621754"/>
                  </a:cubicBezTo>
                  <a:cubicBezTo>
                    <a:pt x="8105621" y="1598609"/>
                    <a:pt x="8067045" y="1581249"/>
                    <a:pt x="8023325" y="1569676"/>
                  </a:cubicBezTo>
                  <a:cubicBezTo>
                    <a:pt x="7979606" y="1558103"/>
                    <a:pt x="7934600" y="1552317"/>
                    <a:pt x="7888309" y="1552317"/>
                  </a:cubicBezTo>
                  <a:close/>
                  <a:moveTo>
                    <a:pt x="848678" y="1321085"/>
                  </a:moveTo>
                  <a:lnTo>
                    <a:pt x="848678" y="2663539"/>
                  </a:lnTo>
                  <a:lnTo>
                    <a:pt x="1180433" y="2663539"/>
                  </a:lnTo>
                  <a:cubicBezTo>
                    <a:pt x="1306449" y="2663539"/>
                    <a:pt x="1409962" y="2641679"/>
                    <a:pt x="1490972" y="2597959"/>
                  </a:cubicBezTo>
                  <a:cubicBezTo>
                    <a:pt x="1571982" y="2554239"/>
                    <a:pt x="1633704" y="2497661"/>
                    <a:pt x="1676138" y="2428224"/>
                  </a:cubicBezTo>
                  <a:cubicBezTo>
                    <a:pt x="1718572" y="2358786"/>
                    <a:pt x="1747504" y="2285491"/>
                    <a:pt x="1762935" y="2208339"/>
                  </a:cubicBezTo>
                  <a:cubicBezTo>
                    <a:pt x="1778365" y="2131186"/>
                    <a:pt x="1786080" y="2054034"/>
                    <a:pt x="1786080" y="1976882"/>
                  </a:cubicBezTo>
                  <a:cubicBezTo>
                    <a:pt x="1786080" y="1917731"/>
                    <a:pt x="1779008" y="1852795"/>
                    <a:pt x="1764864" y="1782071"/>
                  </a:cubicBezTo>
                  <a:cubicBezTo>
                    <a:pt x="1750719" y="1711348"/>
                    <a:pt x="1721144" y="1640625"/>
                    <a:pt x="1676138" y="1569902"/>
                  </a:cubicBezTo>
                  <a:cubicBezTo>
                    <a:pt x="1631133" y="1499179"/>
                    <a:pt x="1562981" y="1440029"/>
                    <a:pt x="1471684" y="1392451"/>
                  </a:cubicBezTo>
                  <a:cubicBezTo>
                    <a:pt x="1380387" y="1344874"/>
                    <a:pt x="1262729" y="1321085"/>
                    <a:pt x="1118712" y="1321085"/>
                  </a:cubicBezTo>
                  <a:close/>
                  <a:moveTo>
                    <a:pt x="2000377" y="0"/>
                  </a:moveTo>
                  <a:lnTo>
                    <a:pt x="2856770" y="0"/>
                  </a:lnTo>
                  <a:lnTo>
                    <a:pt x="3308112" y="1670351"/>
                  </a:lnTo>
                  <a:lnTo>
                    <a:pt x="3315827" y="1670351"/>
                  </a:lnTo>
                  <a:lnTo>
                    <a:pt x="3759454" y="0"/>
                  </a:lnTo>
                  <a:lnTo>
                    <a:pt x="4631277" y="0"/>
                  </a:lnTo>
                  <a:lnTo>
                    <a:pt x="4472838" y="507288"/>
                  </a:lnTo>
                  <a:lnTo>
                    <a:pt x="6019688" y="507288"/>
                  </a:lnTo>
                  <a:lnTo>
                    <a:pt x="6019688" y="1213233"/>
                  </a:lnTo>
                  <a:lnTo>
                    <a:pt x="4588509" y="1213233"/>
                  </a:lnTo>
                  <a:lnTo>
                    <a:pt x="4588509" y="1556562"/>
                  </a:lnTo>
                  <a:lnTo>
                    <a:pt x="5112845" y="1556562"/>
                  </a:lnTo>
                  <a:lnTo>
                    <a:pt x="5112845" y="1244348"/>
                  </a:lnTo>
                  <a:lnTo>
                    <a:pt x="6729189" y="1244348"/>
                  </a:lnTo>
                  <a:cubicBezTo>
                    <a:pt x="6792840" y="1244348"/>
                    <a:pt x="6853919" y="1248647"/>
                    <a:pt x="6912426" y="1257247"/>
                  </a:cubicBezTo>
                  <a:lnTo>
                    <a:pt x="6993069" y="1275843"/>
                  </a:lnTo>
                  <a:lnTo>
                    <a:pt x="7044694" y="1222611"/>
                  </a:lnTo>
                  <a:cubicBezTo>
                    <a:pt x="7068001" y="1201313"/>
                    <a:pt x="7092673" y="1181342"/>
                    <a:pt x="7118712" y="1162697"/>
                  </a:cubicBezTo>
                  <a:cubicBezTo>
                    <a:pt x="7222868" y="1088116"/>
                    <a:pt x="7341169" y="1032823"/>
                    <a:pt x="7473614" y="996819"/>
                  </a:cubicBezTo>
                  <a:cubicBezTo>
                    <a:pt x="7606059" y="960815"/>
                    <a:pt x="7745576" y="942812"/>
                    <a:pt x="7892166" y="942812"/>
                  </a:cubicBezTo>
                  <a:cubicBezTo>
                    <a:pt x="8049043" y="942812"/>
                    <a:pt x="8194347" y="958886"/>
                    <a:pt x="8328078" y="991033"/>
                  </a:cubicBezTo>
                  <a:cubicBezTo>
                    <a:pt x="8461809" y="1023179"/>
                    <a:pt x="8581395" y="1074615"/>
                    <a:pt x="8686837" y="1145338"/>
                  </a:cubicBezTo>
                  <a:cubicBezTo>
                    <a:pt x="8713198" y="1163018"/>
                    <a:pt x="8738232" y="1182106"/>
                    <a:pt x="8761940" y="1202599"/>
                  </a:cubicBezTo>
                  <a:lnTo>
                    <a:pt x="8804608" y="1244348"/>
                  </a:lnTo>
                  <a:lnTo>
                    <a:pt x="9319933" y="1244348"/>
                  </a:lnTo>
                  <a:lnTo>
                    <a:pt x="9319933" y="972482"/>
                  </a:lnTo>
                  <a:lnTo>
                    <a:pt x="8548408" y="972482"/>
                  </a:lnTo>
                  <a:lnTo>
                    <a:pt x="8548408" y="266537"/>
                  </a:lnTo>
                  <a:lnTo>
                    <a:pt x="10940136" y="266537"/>
                  </a:lnTo>
                  <a:lnTo>
                    <a:pt x="10940136" y="972482"/>
                  </a:lnTo>
                  <a:lnTo>
                    <a:pt x="10168611" y="972482"/>
                  </a:lnTo>
                  <a:lnTo>
                    <a:pt x="10168611" y="1008392"/>
                  </a:lnTo>
                  <a:lnTo>
                    <a:pt x="10518159" y="1008392"/>
                  </a:lnTo>
                  <a:lnTo>
                    <a:pt x="10977216" y="2022947"/>
                  </a:lnTo>
                  <a:lnTo>
                    <a:pt x="11455562" y="1008392"/>
                  </a:lnTo>
                  <a:lnTo>
                    <a:pt x="12385250" y="1008392"/>
                  </a:lnTo>
                  <a:lnTo>
                    <a:pt x="11397698" y="2748181"/>
                  </a:lnTo>
                  <a:lnTo>
                    <a:pt x="11397698" y="3762736"/>
                  </a:lnTo>
                  <a:lnTo>
                    <a:pt x="10549020" y="3762736"/>
                  </a:lnTo>
                  <a:lnTo>
                    <a:pt x="10549020" y="2748181"/>
                  </a:lnTo>
                  <a:lnTo>
                    <a:pt x="10168611" y="2064657"/>
                  </a:lnTo>
                  <a:lnTo>
                    <a:pt x="10168611" y="3020881"/>
                  </a:lnTo>
                  <a:lnTo>
                    <a:pt x="9526400" y="3020881"/>
                  </a:lnTo>
                  <a:lnTo>
                    <a:pt x="9526400" y="3998692"/>
                  </a:lnTo>
                  <a:lnTo>
                    <a:pt x="8677723" y="3998692"/>
                  </a:lnTo>
                  <a:lnTo>
                    <a:pt x="8677723" y="3662083"/>
                  </a:lnTo>
                  <a:lnTo>
                    <a:pt x="8666705" y="3668224"/>
                  </a:lnTo>
                  <a:cubicBezTo>
                    <a:pt x="8570506" y="3716445"/>
                    <a:pt x="8465988" y="3753092"/>
                    <a:pt x="8353152" y="3778167"/>
                  </a:cubicBezTo>
                  <a:cubicBezTo>
                    <a:pt x="8202705" y="3811599"/>
                    <a:pt x="8046471" y="3828316"/>
                    <a:pt x="7884451" y="3828316"/>
                  </a:cubicBezTo>
                  <a:cubicBezTo>
                    <a:pt x="7833016" y="3828316"/>
                    <a:pt x="7778206" y="3825262"/>
                    <a:pt x="7720020" y="3819154"/>
                  </a:cubicBezTo>
                  <a:lnTo>
                    <a:pt x="7654253" y="3809366"/>
                  </a:lnTo>
                  <a:lnTo>
                    <a:pt x="7676718" y="3915271"/>
                  </a:lnTo>
                  <a:cubicBezTo>
                    <a:pt x="7686684" y="3947740"/>
                    <a:pt x="7698739" y="3975547"/>
                    <a:pt x="7712883" y="3998692"/>
                  </a:cubicBezTo>
                  <a:lnTo>
                    <a:pt x="6864206" y="3998692"/>
                  </a:lnTo>
                  <a:cubicBezTo>
                    <a:pt x="6833345" y="3893250"/>
                    <a:pt x="6810199" y="3751804"/>
                    <a:pt x="6794768" y="3574353"/>
                  </a:cubicBezTo>
                  <a:lnTo>
                    <a:pt x="6794768" y="3570496"/>
                  </a:lnTo>
                  <a:cubicBezTo>
                    <a:pt x="6787053" y="3483056"/>
                    <a:pt x="6778695" y="3411690"/>
                    <a:pt x="6769694" y="3356397"/>
                  </a:cubicBezTo>
                  <a:cubicBezTo>
                    <a:pt x="6760693" y="3301105"/>
                    <a:pt x="6743333" y="3249027"/>
                    <a:pt x="6717616" y="3200164"/>
                  </a:cubicBezTo>
                  <a:cubicBezTo>
                    <a:pt x="6691898" y="3151300"/>
                    <a:pt x="6654608" y="3112081"/>
                    <a:pt x="6605745" y="3082506"/>
                  </a:cubicBezTo>
                  <a:cubicBezTo>
                    <a:pt x="6556881" y="3052931"/>
                    <a:pt x="6492588" y="3038143"/>
                    <a:pt x="6412864" y="3038143"/>
                  </a:cubicBezTo>
                  <a:lnTo>
                    <a:pt x="6062122" y="3038143"/>
                  </a:lnTo>
                  <a:lnTo>
                    <a:pt x="6062122" y="3261632"/>
                  </a:lnTo>
                  <a:lnTo>
                    <a:pt x="5961521" y="3261632"/>
                  </a:lnTo>
                  <a:lnTo>
                    <a:pt x="5961521" y="3998692"/>
                  </a:lnTo>
                  <a:lnTo>
                    <a:pt x="5112845" y="3998692"/>
                  </a:lnTo>
                  <a:lnTo>
                    <a:pt x="5112845" y="3261632"/>
                  </a:lnTo>
                  <a:lnTo>
                    <a:pt x="3739832" y="3261632"/>
                  </a:lnTo>
                  <a:lnTo>
                    <a:pt x="3739832" y="2754344"/>
                  </a:lnTo>
                  <a:lnTo>
                    <a:pt x="2939862" y="2754344"/>
                  </a:lnTo>
                  <a:lnTo>
                    <a:pt x="2939862" y="3984624"/>
                  </a:lnTo>
                  <a:lnTo>
                    <a:pt x="2091185" y="3984624"/>
                  </a:lnTo>
                  <a:lnTo>
                    <a:pt x="2091185" y="3158973"/>
                  </a:lnTo>
                  <a:lnTo>
                    <a:pt x="2083479" y="3164427"/>
                  </a:lnTo>
                  <a:cubicBezTo>
                    <a:pt x="1863354" y="3301132"/>
                    <a:pt x="1577769" y="3369484"/>
                    <a:pt x="1226725" y="3369484"/>
                  </a:cubicBezTo>
                  <a:lnTo>
                    <a:pt x="0" y="3369484"/>
                  </a:lnTo>
                  <a:lnTo>
                    <a:pt x="0" y="615140"/>
                  </a:lnTo>
                  <a:lnTo>
                    <a:pt x="1392603" y="615140"/>
                  </a:lnTo>
                  <a:cubicBezTo>
                    <a:pt x="1613773" y="615140"/>
                    <a:pt x="1804083" y="652430"/>
                    <a:pt x="1963531" y="727011"/>
                  </a:cubicBezTo>
                  <a:cubicBezTo>
                    <a:pt x="2083117" y="782947"/>
                    <a:pt x="2185707" y="854433"/>
                    <a:pt x="2271297" y="941471"/>
                  </a:cubicBezTo>
                  <a:lnTo>
                    <a:pt x="2286452" y="95895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0400" spc="-300" dirty="0">
                <a:solidFill>
                  <a:srgbClr val="FFFF66"/>
                </a:solidFill>
                <a:latin typeface="Helvetica95-Black" panose="020B0A00000000000000" pitchFamily="34" charset="0"/>
                <a:ea typeface="a큐브" panose="02020600000000000000" pitchFamily="18" charset="-127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-483469" y="5606321"/>
              <a:ext cx="12081454" cy="3781065"/>
            </a:xfrm>
            <a:custGeom>
              <a:avLst/>
              <a:gdLst/>
              <a:ahLst/>
              <a:cxnLst/>
              <a:rect l="l" t="t" r="r" b="b"/>
              <a:pathLst>
                <a:path w="12081454" h="3781065">
                  <a:moveTo>
                    <a:pt x="7235928" y="2420148"/>
                  </a:moveTo>
                  <a:lnTo>
                    <a:pt x="7222325" y="2440873"/>
                  </a:lnTo>
                  <a:cubicBezTo>
                    <a:pt x="7162594" y="2516592"/>
                    <a:pt x="7086541" y="2571328"/>
                    <a:pt x="6994167" y="2605080"/>
                  </a:cubicBezTo>
                  <a:cubicBezTo>
                    <a:pt x="7047460" y="2625213"/>
                    <a:pt x="7095423" y="2654080"/>
                    <a:pt x="7138057" y="2691680"/>
                  </a:cubicBezTo>
                  <a:lnTo>
                    <a:pt x="7138772" y="2692431"/>
                  </a:lnTo>
                  <a:lnTo>
                    <a:pt x="7388903" y="2692431"/>
                  </a:lnTo>
                  <a:cubicBezTo>
                    <a:pt x="7388903" y="2754013"/>
                    <a:pt x="7398377" y="2809674"/>
                    <a:pt x="7417325" y="2859414"/>
                  </a:cubicBezTo>
                  <a:cubicBezTo>
                    <a:pt x="7443379" y="2928102"/>
                    <a:pt x="7490158" y="2976065"/>
                    <a:pt x="7557662" y="3003303"/>
                  </a:cubicBezTo>
                  <a:cubicBezTo>
                    <a:pt x="7625165" y="3030541"/>
                    <a:pt x="7702736" y="3044161"/>
                    <a:pt x="7790372" y="3044161"/>
                  </a:cubicBezTo>
                  <a:cubicBezTo>
                    <a:pt x="7825900" y="3044161"/>
                    <a:pt x="7862020" y="3040608"/>
                    <a:pt x="7898733" y="3033502"/>
                  </a:cubicBezTo>
                  <a:cubicBezTo>
                    <a:pt x="7935445" y="3026397"/>
                    <a:pt x="7970382" y="3014554"/>
                    <a:pt x="8003541" y="2997974"/>
                  </a:cubicBezTo>
                  <a:cubicBezTo>
                    <a:pt x="8036701" y="2981394"/>
                    <a:pt x="8063347" y="2957709"/>
                    <a:pt x="8083480" y="2926917"/>
                  </a:cubicBezTo>
                  <a:cubicBezTo>
                    <a:pt x="8103613" y="2896127"/>
                    <a:pt x="8113679" y="2858229"/>
                    <a:pt x="8113679" y="2813227"/>
                  </a:cubicBezTo>
                  <a:cubicBezTo>
                    <a:pt x="8113679" y="2780068"/>
                    <a:pt x="8105389" y="2752237"/>
                    <a:pt x="8088809" y="2729736"/>
                  </a:cubicBezTo>
                  <a:cubicBezTo>
                    <a:pt x="8072229" y="2707235"/>
                    <a:pt x="8044399" y="2685918"/>
                    <a:pt x="8005318" y="2665785"/>
                  </a:cubicBezTo>
                  <a:cubicBezTo>
                    <a:pt x="7966237" y="2645652"/>
                    <a:pt x="7912944" y="2624927"/>
                    <a:pt x="7845441" y="2603610"/>
                  </a:cubicBezTo>
                  <a:cubicBezTo>
                    <a:pt x="7777937" y="2582294"/>
                    <a:pt x="7684971" y="2555055"/>
                    <a:pt x="7566544" y="2521896"/>
                  </a:cubicBezTo>
                  <a:lnTo>
                    <a:pt x="7523910" y="2511237"/>
                  </a:lnTo>
                  <a:cubicBezTo>
                    <a:pt x="7455222" y="2491105"/>
                    <a:pt x="7393492" y="2472304"/>
                    <a:pt x="7338719" y="2454836"/>
                  </a:cubicBezTo>
                  <a:close/>
                  <a:moveTo>
                    <a:pt x="4480120" y="2077637"/>
                  </a:moveTo>
                  <a:lnTo>
                    <a:pt x="4480120" y="2393838"/>
                  </a:lnTo>
                  <a:lnTo>
                    <a:pt x="5057878" y="2393838"/>
                  </a:lnTo>
                  <a:lnTo>
                    <a:pt x="5057878" y="2077637"/>
                  </a:lnTo>
                  <a:close/>
                  <a:moveTo>
                    <a:pt x="5839499" y="1848328"/>
                  </a:moveTo>
                  <a:lnTo>
                    <a:pt x="5839499" y="2352830"/>
                  </a:lnTo>
                  <a:lnTo>
                    <a:pt x="6248074" y="2352830"/>
                  </a:lnTo>
                  <a:cubicBezTo>
                    <a:pt x="6293076" y="2352830"/>
                    <a:pt x="6334526" y="2349869"/>
                    <a:pt x="6372423" y="2343948"/>
                  </a:cubicBezTo>
                  <a:cubicBezTo>
                    <a:pt x="6410320" y="2338026"/>
                    <a:pt x="6445848" y="2326775"/>
                    <a:pt x="6479008" y="2310196"/>
                  </a:cubicBezTo>
                  <a:cubicBezTo>
                    <a:pt x="6512167" y="2293616"/>
                    <a:pt x="6539406" y="2268154"/>
                    <a:pt x="6560723" y="2233810"/>
                  </a:cubicBezTo>
                  <a:cubicBezTo>
                    <a:pt x="6582040" y="2199466"/>
                    <a:pt x="6592698" y="2155056"/>
                    <a:pt x="6592698" y="2100579"/>
                  </a:cubicBezTo>
                  <a:cubicBezTo>
                    <a:pt x="6592698" y="2015311"/>
                    <a:pt x="6563683" y="1951953"/>
                    <a:pt x="6505654" y="1910503"/>
                  </a:cubicBezTo>
                  <a:cubicBezTo>
                    <a:pt x="6447624" y="1869053"/>
                    <a:pt x="6347553" y="1848328"/>
                    <a:pt x="6205440" y="1848328"/>
                  </a:cubicBezTo>
                  <a:close/>
                  <a:moveTo>
                    <a:pt x="7726421" y="1509340"/>
                  </a:moveTo>
                  <a:cubicBezTo>
                    <a:pt x="7655364" y="1509340"/>
                    <a:pt x="7590822" y="1521775"/>
                    <a:pt x="7532792" y="1546645"/>
                  </a:cubicBezTo>
                  <a:cubicBezTo>
                    <a:pt x="7474763" y="1571515"/>
                    <a:pt x="7445748" y="1615925"/>
                    <a:pt x="7445748" y="1679876"/>
                  </a:cubicBezTo>
                  <a:cubicBezTo>
                    <a:pt x="7450485" y="1743827"/>
                    <a:pt x="7493119" y="1792974"/>
                    <a:pt x="7573650" y="1827318"/>
                  </a:cubicBezTo>
                  <a:cubicBezTo>
                    <a:pt x="7654180" y="1861662"/>
                    <a:pt x="7780898" y="1900151"/>
                    <a:pt x="7953802" y="1942785"/>
                  </a:cubicBezTo>
                  <a:cubicBezTo>
                    <a:pt x="8062755" y="1968839"/>
                    <a:pt x="8138549" y="1987788"/>
                    <a:pt x="8181182" y="1999630"/>
                  </a:cubicBezTo>
                  <a:cubicBezTo>
                    <a:pt x="8283030" y="2028053"/>
                    <a:pt x="8374811" y="2060028"/>
                    <a:pt x="8456526" y="2095557"/>
                  </a:cubicBezTo>
                  <a:lnTo>
                    <a:pt x="8539186" y="2138615"/>
                  </a:lnTo>
                  <a:lnTo>
                    <a:pt x="8539186" y="1775802"/>
                  </a:lnTo>
                  <a:lnTo>
                    <a:pt x="8049728" y="1775802"/>
                  </a:lnTo>
                  <a:cubicBezTo>
                    <a:pt x="8049728" y="1771065"/>
                    <a:pt x="8049728" y="1765144"/>
                    <a:pt x="8049728" y="1758038"/>
                  </a:cubicBezTo>
                  <a:cubicBezTo>
                    <a:pt x="8052096" y="1748564"/>
                    <a:pt x="8053281" y="1742643"/>
                    <a:pt x="8053281" y="1740274"/>
                  </a:cubicBezTo>
                  <a:cubicBezTo>
                    <a:pt x="8053281" y="1671586"/>
                    <a:pt x="8021305" y="1615925"/>
                    <a:pt x="7957355" y="1573291"/>
                  </a:cubicBezTo>
                  <a:cubicBezTo>
                    <a:pt x="7926563" y="1551974"/>
                    <a:pt x="7891035" y="1535987"/>
                    <a:pt x="7850770" y="1525328"/>
                  </a:cubicBezTo>
                  <a:cubicBezTo>
                    <a:pt x="7810504" y="1514670"/>
                    <a:pt x="7769055" y="1509340"/>
                    <a:pt x="7726421" y="1509340"/>
                  </a:cubicBezTo>
                  <a:close/>
                  <a:moveTo>
                    <a:pt x="781622" y="1265307"/>
                  </a:moveTo>
                  <a:lnTo>
                    <a:pt x="781622" y="2501690"/>
                  </a:lnTo>
                  <a:lnTo>
                    <a:pt x="1087165" y="2501690"/>
                  </a:lnTo>
                  <a:cubicBezTo>
                    <a:pt x="1203224" y="2501690"/>
                    <a:pt x="1298558" y="2481558"/>
                    <a:pt x="1373167" y="2441292"/>
                  </a:cubicBezTo>
                  <a:cubicBezTo>
                    <a:pt x="1447777" y="2401027"/>
                    <a:pt x="1504622" y="2348919"/>
                    <a:pt x="1543703" y="2284968"/>
                  </a:cubicBezTo>
                  <a:cubicBezTo>
                    <a:pt x="1582784" y="2221017"/>
                    <a:pt x="1609430" y="2153513"/>
                    <a:pt x="1623642" y="2082457"/>
                  </a:cubicBezTo>
                  <a:cubicBezTo>
                    <a:pt x="1637853" y="2011400"/>
                    <a:pt x="1644958" y="1940344"/>
                    <a:pt x="1644958" y="1869287"/>
                  </a:cubicBezTo>
                  <a:cubicBezTo>
                    <a:pt x="1644958" y="1814811"/>
                    <a:pt x="1638445" y="1755005"/>
                    <a:pt x="1625418" y="1689870"/>
                  </a:cubicBezTo>
                  <a:cubicBezTo>
                    <a:pt x="1612391" y="1624735"/>
                    <a:pt x="1585152" y="1559599"/>
                    <a:pt x="1543703" y="1494464"/>
                  </a:cubicBezTo>
                  <a:cubicBezTo>
                    <a:pt x="1502253" y="1429329"/>
                    <a:pt x="1439487" y="1374853"/>
                    <a:pt x="1355403" y="1331034"/>
                  </a:cubicBezTo>
                  <a:cubicBezTo>
                    <a:pt x="1271320" y="1287216"/>
                    <a:pt x="1162958" y="1265307"/>
                    <a:pt x="1030320" y="1265307"/>
                  </a:cubicBezTo>
                  <a:close/>
                  <a:moveTo>
                    <a:pt x="1977464" y="0"/>
                  </a:moveTo>
                  <a:lnTo>
                    <a:pt x="2766191" y="0"/>
                  </a:lnTo>
                  <a:lnTo>
                    <a:pt x="3181872" y="1538373"/>
                  </a:lnTo>
                  <a:lnTo>
                    <a:pt x="3188978" y="1538373"/>
                  </a:lnTo>
                  <a:lnTo>
                    <a:pt x="3597552" y="0"/>
                  </a:lnTo>
                  <a:lnTo>
                    <a:pt x="4400491" y="0"/>
                  </a:lnTo>
                  <a:lnTo>
                    <a:pt x="4242052" y="507288"/>
                  </a:lnTo>
                  <a:lnTo>
                    <a:pt x="5798217" y="507288"/>
                  </a:lnTo>
                  <a:lnTo>
                    <a:pt x="5798217" y="1157455"/>
                  </a:lnTo>
                  <a:lnTo>
                    <a:pt x="4480120" y="1157455"/>
                  </a:lnTo>
                  <a:lnTo>
                    <a:pt x="4480120" y="1473657"/>
                  </a:lnTo>
                  <a:lnTo>
                    <a:pt x="5057878" y="1473657"/>
                  </a:lnTo>
                  <a:lnTo>
                    <a:pt x="5057878" y="1244348"/>
                  </a:lnTo>
                  <a:lnTo>
                    <a:pt x="6546511" y="1244348"/>
                  </a:lnTo>
                  <a:cubicBezTo>
                    <a:pt x="6663755" y="1244348"/>
                    <a:pt x="6771524" y="1260188"/>
                    <a:pt x="6869819" y="1291867"/>
                  </a:cubicBezTo>
                  <a:lnTo>
                    <a:pt x="6872269" y="1292904"/>
                  </a:lnTo>
                  <a:lnTo>
                    <a:pt x="6888843" y="1268193"/>
                  </a:lnTo>
                  <a:cubicBezTo>
                    <a:pt x="6926739" y="1224078"/>
                    <a:pt x="6969669" y="1184849"/>
                    <a:pt x="7017632" y="1150505"/>
                  </a:cubicBezTo>
                  <a:cubicBezTo>
                    <a:pt x="7113559" y="1081817"/>
                    <a:pt x="7222512" y="1030893"/>
                    <a:pt x="7344492" y="997734"/>
                  </a:cubicBezTo>
                  <a:cubicBezTo>
                    <a:pt x="7466473" y="964574"/>
                    <a:pt x="7594966" y="947994"/>
                    <a:pt x="7729974" y="947994"/>
                  </a:cubicBezTo>
                  <a:cubicBezTo>
                    <a:pt x="7874455" y="947994"/>
                    <a:pt x="8008278" y="962798"/>
                    <a:pt x="8131443" y="992405"/>
                  </a:cubicBezTo>
                  <a:cubicBezTo>
                    <a:pt x="8254608" y="1022011"/>
                    <a:pt x="8364745" y="1069382"/>
                    <a:pt x="8461856" y="1134517"/>
                  </a:cubicBezTo>
                  <a:cubicBezTo>
                    <a:pt x="8486133" y="1150801"/>
                    <a:pt x="8509190" y="1168380"/>
                    <a:pt x="8531025" y="1187255"/>
                  </a:cubicBezTo>
                  <a:lnTo>
                    <a:pt x="8589375" y="1244348"/>
                  </a:lnTo>
                  <a:lnTo>
                    <a:pt x="9181549" y="1244348"/>
                  </a:lnTo>
                  <a:lnTo>
                    <a:pt x="9181549" y="916704"/>
                  </a:lnTo>
                  <a:lnTo>
                    <a:pt x="8470985" y="916704"/>
                  </a:lnTo>
                  <a:lnTo>
                    <a:pt x="8470985" y="266537"/>
                  </a:lnTo>
                  <a:lnTo>
                    <a:pt x="10673736" y="266537"/>
                  </a:lnTo>
                  <a:lnTo>
                    <a:pt x="10673736" y="916704"/>
                  </a:lnTo>
                  <a:lnTo>
                    <a:pt x="9963171" y="916704"/>
                  </a:lnTo>
                  <a:lnTo>
                    <a:pt x="9963171" y="1008392"/>
                  </a:lnTo>
                  <a:lnTo>
                    <a:pt x="10361887" y="1008392"/>
                  </a:lnTo>
                  <a:lnTo>
                    <a:pt x="10784673" y="1942785"/>
                  </a:lnTo>
                  <a:lnTo>
                    <a:pt x="11225223" y="1008392"/>
                  </a:lnTo>
                  <a:lnTo>
                    <a:pt x="12081454" y="1008392"/>
                  </a:lnTo>
                  <a:lnTo>
                    <a:pt x="11171931" y="2610716"/>
                  </a:lnTo>
                  <a:lnTo>
                    <a:pt x="11171931" y="3545109"/>
                  </a:lnTo>
                  <a:lnTo>
                    <a:pt x="10390309" y="3545109"/>
                  </a:lnTo>
                  <a:lnTo>
                    <a:pt x="10390309" y="2610716"/>
                  </a:lnTo>
                  <a:lnTo>
                    <a:pt x="9963171" y="1843229"/>
                  </a:lnTo>
                  <a:lnTo>
                    <a:pt x="9963171" y="2803254"/>
                  </a:lnTo>
                  <a:lnTo>
                    <a:pt x="9320808" y="2803254"/>
                  </a:lnTo>
                  <a:lnTo>
                    <a:pt x="9320808" y="3781065"/>
                  </a:lnTo>
                  <a:lnTo>
                    <a:pt x="8539186" y="3781065"/>
                  </a:lnTo>
                  <a:lnTo>
                    <a:pt x="8539186" y="3403207"/>
                  </a:lnTo>
                  <a:lnTo>
                    <a:pt x="8529359" y="3410102"/>
                  </a:lnTo>
                  <a:cubicBezTo>
                    <a:pt x="8418038" y="3478790"/>
                    <a:pt x="8293096" y="3528529"/>
                    <a:pt x="8154536" y="3559320"/>
                  </a:cubicBezTo>
                  <a:cubicBezTo>
                    <a:pt x="8015976" y="3590111"/>
                    <a:pt x="7872087" y="3605507"/>
                    <a:pt x="7722868" y="3605507"/>
                  </a:cubicBezTo>
                  <a:cubicBezTo>
                    <a:pt x="7628126" y="3605507"/>
                    <a:pt x="7520949" y="3594257"/>
                    <a:pt x="7401338" y="3571755"/>
                  </a:cubicBezTo>
                  <a:lnTo>
                    <a:pt x="7394001" y="3570061"/>
                  </a:lnTo>
                  <a:lnTo>
                    <a:pt x="7397413" y="3601647"/>
                  </a:lnTo>
                  <a:cubicBezTo>
                    <a:pt x="7408071" y="3678625"/>
                    <a:pt x="7426428" y="3738431"/>
                    <a:pt x="7452482" y="3781065"/>
                  </a:cubicBezTo>
                  <a:lnTo>
                    <a:pt x="6670860" y="3781065"/>
                  </a:lnTo>
                  <a:cubicBezTo>
                    <a:pt x="6642438" y="3683955"/>
                    <a:pt x="6621121" y="3553684"/>
                    <a:pt x="6606910" y="3390254"/>
                  </a:cubicBezTo>
                  <a:lnTo>
                    <a:pt x="6606910" y="3386701"/>
                  </a:lnTo>
                  <a:cubicBezTo>
                    <a:pt x="6599804" y="3306171"/>
                    <a:pt x="6592106" y="3240443"/>
                    <a:pt x="6583816" y="3189519"/>
                  </a:cubicBezTo>
                  <a:cubicBezTo>
                    <a:pt x="6575526" y="3138596"/>
                    <a:pt x="6559538" y="3090633"/>
                    <a:pt x="6535853" y="3045630"/>
                  </a:cubicBezTo>
                  <a:cubicBezTo>
                    <a:pt x="6512167" y="3000628"/>
                    <a:pt x="6477824" y="2964507"/>
                    <a:pt x="6432821" y="2937269"/>
                  </a:cubicBezTo>
                  <a:cubicBezTo>
                    <a:pt x="6387819" y="2910031"/>
                    <a:pt x="6328605" y="2896411"/>
                    <a:pt x="6255180" y="2896411"/>
                  </a:cubicBezTo>
                  <a:lnTo>
                    <a:pt x="5839499" y="2896411"/>
                  </a:lnTo>
                  <a:lnTo>
                    <a:pt x="5839499" y="3781065"/>
                  </a:lnTo>
                  <a:lnTo>
                    <a:pt x="5057878" y="3781065"/>
                  </a:lnTo>
                  <a:lnTo>
                    <a:pt x="5057878" y="3044005"/>
                  </a:lnTo>
                  <a:lnTo>
                    <a:pt x="3698498" y="3044005"/>
                  </a:lnTo>
                  <a:lnTo>
                    <a:pt x="3698498" y="2247635"/>
                  </a:lnTo>
                  <a:lnTo>
                    <a:pt x="3608211" y="2536717"/>
                  </a:lnTo>
                  <a:lnTo>
                    <a:pt x="2796779" y="2536717"/>
                  </a:lnTo>
                  <a:lnTo>
                    <a:pt x="2796779" y="3766997"/>
                  </a:lnTo>
                  <a:lnTo>
                    <a:pt x="2015158" y="3766997"/>
                  </a:lnTo>
                  <a:lnTo>
                    <a:pt x="2015158" y="2894836"/>
                  </a:lnTo>
                  <a:lnTo>
                    <a:pt x="1918859" y="2963002"/>
                  </a:lnTo>
                  <a:cubicBezTo>
                    <a:pt x="1716126" y="3088905"/>
                    <a:pt x="1453106" y="3151857"/>
                    <a:pt x="1129799" y="3151857"/>
                  </a:cubicBezTo>
                  <a:lnTo>
                    <a:pt x="0" y="3151857"/>
                  </a:lnTo>
                  <a:lnTo>
                    <a:pt x="0" y="615140"/>
                  </a:lnTo>
                  <a:lnTo>
                    <a:pt x="1282570" y="615140"/>
                  </a:lnTo>
                  <a:cubicBezTo>
                    <a:pt x="1486266" y="615140"/>
                    <a:pt x="1661538" y="649484"/>
                    <a:pt x="1808388" y="718172"/>
                  </a:cubicBezTo>
                  <a:cubicBezTo>
                    <a:pt x="1955239" y="786860"/>
                    <a:pt x="2074258" y="881010"/>
                    <a:pt x="2165447" y="1000622"/>
                  </a:cubicBezTo>
                  <a:cubicBezTo>
                    <a:pt x="2211042" y="1060428"/>
                    <a:pt x="2250419" y="1123935"/>
                    <a:pt x="2283579" y="1191142"/>
                  </a:cubicBezTo>
                  <a:lnTo>
                    <a:pt x="2300610" y="1230280"/>
                  </a:lnTo>
                  <a:lnTo>
                    <a:pt x="2344481" y="1230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0" spc="-300" dirty="0">
                <a:solidFill>
                  <a:srgbClr val="FFFF00"/>
                </a:solidFill>
                <a:latin typeface="Helvetica95-Black" panose="020B0A00000000000000" pitchFamily="34" charset="0"/>
                <a:ea typeface="a큐브" panose="02020600000000000000" pitchFamily="18" charset="-127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1489" y="2799909"/>
            <a:ext cx="7158440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sz="8800" dirty="0" smtClean="0">
                <a:solidFill>
                  <a:srgbClr val="0472C1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PSYCON</a:t>
            </a:r>
          </a:p>
          <a:p>
            <a:pPr>
              <a:lnSpc>
                <a:spcPct val="85000"/>
              </a:lnSpc>
            </a:pPr>
            <a:r>
              <a:rPr lang="en-US" altLang="ko-KR" sz="8800" dirty="0" smtClean="0">
                <a:solidFill>
                  <a:srgbClr val="0472C1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2017</a:t>
            </a:r>
            <a:endParaRPr lang="ko-KR" altLang="en-US" sz="8800" dirty="0">
              <a:solidFill>
                <a:srgbClr val="0472C1"/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491" y="180932"/>
            <a:ext cx="5669009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5500" dirty="0" smtClean="0">
                <a:ln w="38100">
                  <a:noFill/>
                </a:ln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팟캐스트</a:t>
            </a:r>
            <a:endParaRPr lang="en-US" altLang="ko-KR" sz="5500" dirty="0" smtClean="0">
              <a:ln w="38100">
                <a:noFill/>
              </a:ln>
              <a:solidFill>
                <a:srgbClr val="00B0F0"/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5500" dirty="0" smtClean="0">
                <a:ln w="38100">
                  <a:noFill/>
                </a:ln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심리학</a:t>
            </a:r>
            <a:r>
              <a:rPr lang="en-US" altLang="ko-KR" sz="5500" dirty="0" smtClean="0">
                <a:ln w="38100">
                  <a:noFill/>
                </a:ln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X </a:t>
            </a:r>
          </a:p>
          <a:p>
            <a:pPr>
              <a:lnSpc>
                <a:spcPct val="90000"/>
              </a:lnSpc>
            </a:pPr>
            <a:r>
              <a:rPr lang="ko-KR" altLang="en-US" sz="5500" dirty="0" smtClean="0">
                <a:ln w="38100">
                  <a:noFill/>
                </a:ln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심리학 컨퍼런스</a:t>
            </a:r>
            <a:endParaRPr lang="en-US" altLang="ko-KR" sz="5500" dirty="0" smtClean="0">
              <a:ln w="38100">
                <a:noFill/>
              </a:ln>
              <a:solidFill>
                <a:srgbClr val="00B0F0"/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88460" y="2584651"/>
            <a:ext cx="4932784" cy="1097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rgbClr val="00B0F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5332" y="8198492"/>
            <a:ext cx="52074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ko-KR" altLang="en-US" sz="6000" dirty="0" smtClean="0"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동그라미재단</a:t>
            </a:r>
            <a:endParaRPr lang="en-US" altLang="ko-KR" sz="6000" dirty="0" smtClean="0">
              <a:solidFill>
                <a:srgbClr val="0070C0"/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  <a:p>
            <a:pPr>
              <a:lnSpc>
                <a:spcPct val="85000"/>
              </a:lnSpc>
            </a:pPr>
            <a:r>
              <a:rPr lang="ko-KR" altLang="en-US" sz="6000" dirty="0" smtClean="0"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모두의 홀</a:t>
            </a:r>
            <a:endParaRPr lang="en-US" altLang="ko-KR" sz="6000" dirty="0" smtClean="0">
              <a:solidFill>
                <a:srgbClr val="0070C0"/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5332" y="6435742"/>
            <a:ext cx="52074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ko-KR" sz="6000" spc="-15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9.30(</a:t>
            </a:r>
            <a:r>
              <a:rPr lang="ko-KR" altLang="en-US" sz="6000" spc="-150" dirty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토</a:t>
            </a:r>
            <a:r>
              <a:rPr lang="en-US" altLang="ko-KR" sz="6000" spc="-15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) </a:t>
            </a:r>
          </a:p>
          <a:p>
            <a:pPr>
              <a:lnSpc>
                <a:spcPct val="85000"/>
              </a:lnSpc>
            </a:pPr>
            <a:r>
              <a:rPr lang="en-US" altLang="ko-KR" sz="6000" spc="-15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14:00~17:00</a:t>
            </a:r>
            <a:endParaRPr lang="ko-KR" altLang="en-US" sz="6000" spc="-150" dirty="0">
              <a:solidFill>
                <a:srgbClr val="00B0F0"/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5332" y="13822996"/>
            <a:ext cx="5290084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ko-KR" altLang="en-US" sz="4400" dirty="0" smtClean="0"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주최 </a:t>
            </a:r>
            <a:r>
              <a:rPr lang="en-US" altLang="ko-KR" sz="4400" dirty="0" smtClean="0"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: </a:t>
            </a:r>
            <a:r>
              <a:rPr lang="ko-KR" altLang="en-US" sz="4400" dirty="0" smtClean="0"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심리학</a:t>
            </a:r>
            <a:r>
              <a:rPr lang="en-US" altLang="ko-KR" sz="4400" dirty="0" smtClean="0"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X                  </a:t>
            </a:r>
          </a:p>
          <a:p>
            <a:pPr>
              <a:lnSpc>
                <a:spcPct val="85000"/>
              </a:lnSpc>
            </a:pPr>
            <a:r>
              <a:rPr lang="ko-KR" altLang="en-US" sz="4400" dirty="0" smtClean="0"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후원 </a:t>
            </a:r>
            <a:r>
              <a:rPr lang="en-US" altLang="ko-KR" sz="4400" dirty="0" smtClean="0"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: </a:t>
            </a:r>
            <a:r>
              <a:rPr lang="ko-KR" altLang="en-US" sz="4400" dirty="0" smtClean="0">
                <a:solidFill>
                  <a:srgbClr val="0070C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동그라미재단</a:t>
            </a:r>
            <a:endParaRPr lang="en-US" altLang="ko-KR" sz="4400" dirty="0" smtClean="0">
              <a:solidFill>
                <a:srgbClr val="0070C0"/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5332" y="11018062"/>
            <a:ext cx="5362313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3400" dirty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페이스북</a:t>
            </a:r>
            <a:r>
              <a:rPr lang="en-US" altLang="ko-KR" sz="34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·</a:t>
            </a:r>
            <a:r>
              <a:rPr lang="ko-KR" altLang="en-US" sz="34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심리학</a:t>
            </a:r>
            <a:r>
              <a:rPr lang="en-US" altLang="ko-KR" sz="34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X</a:t>
            </a:r>
          </a:p>
          <a:p>
            <a:pPr>
              <a:lnSpc>
                <a:spcPct val="90000"/>
              </a:lnSpc>
            </a:pPr>
            <a:r>
              <a:rPr lang="ko-KR" altLang="en-US" sz="3400" dirty="0" err="1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카톡</a:t>
            </a:r>
            <a:r>
              <a:rPr lang="ko-KR" altLang="en-US" sz="34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 </a:t>
            </a:r>
            <a:r>
              <a:rPr lang="ko-KR" altLang="en-US" sz="3400" dirty="0" err="1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오픈채팅</a:t>
            </a:r>
            <a:r>
              <a:rPr lang="en-US" altLang="ko-KR" sz="34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·</a:t>
            </a:r>
            <a:r>
              <a:rPr lang="ko-KR" altLang="en-US" sz="34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심리학</a:t>
            </a:r>
            <a:r>
              <a:rPr lang="en-US" altLang="ko-KR" sz="34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X</a:t>
            </a:r>
          </a:p>
          <a:p>
            <a:pPr>
              <a:lnSpc>
                <a:spcPct val="90000"/>
              </a:lnSpc>
            </a:pPr>
            <a:r>
              <a:rPr lang="en-US" altLang="ko-KR" sz="3400" dirty="0" smtClean="0">
                <a:solidFill>
                  <a:srgbClr val="00B0F0"/>
                </a:solidFill>
                <a:latin typeface="a큐브" panose="02020600000000000000" pitchFamily="18" charset="-127"/>
                <a:ea typeface="a큐브" panose="02020600000000000000" pitchFamily="18" charset="-127"/>
              </a:rPr>
              <a:t>yixd.yoon@gmail.com</a:t>
            </a:r>
            <a:endParaRPr lang="ko-KR" altLang="en-US" sz="3400" dirty="0">
              <a:solidFill>
                <a:srgbClr val="00B0F0"/>
              </a:solidFill>
              <a:latin typeface="a큐브" panose="02020600000000000000" pitchFamily="18" charset="-127"/>
              <a:ea typeface="a큐브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7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</TotalTime>
  <Words>155</Words>
  <Application>Microsoft Office PowerPoint</Application>
  <PresentationFormat>사용자 지정</PresentationFormat>
  <Paragraphs>77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5" baseType="lpstr">
      <vt:lpstr>a고딕13</vt:lpstr>
      <vt:lpstr>a세고딕</vt:lpstr>
      <vt:lpstr>a중고딕</vt:lpstr>
      <vt:lpstr>a큐브</vt:lpstr>
      <vt:lpstr>a큐브G</vt:lpstr>
      <vt:lpstr>맑은 고딕</vt:lpstr>
      <vt:lpstr>Arial</vt:lpstr>
      <vt:lpstr>Calibri</vt:lpstr>
      <vt:lpstr>Calibri Light</vt:lpstr>
      <vt:lpstr>Helvetica95-Black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max s</dc:creator>
  <cp:lastModifiedBy>max s</cp:lastModifiedBy>
  <cp:revision>157</cp:revision>
  <dcterms:created xsi:type="dcterms:W3CDTF">2015-11-04T08:04:20Z</dcterms:created>
  <dcterms:modified xsi:type="dcterms:W3CDTF">2017-09-17T02:25:06Z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C:\Users\soo-yeol\Desktop\53 PSYCON 2017 심리학X A3\53 psycon 심리학 297X420 A3.pptx</vt:lpwstr>
  </property>
</Properties>
</file>