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60" r:id="rId5"/>
    <p:sldId id="258" r:id="rId6"/>
  </p:sldIdLst>
  <p:sldSz cx="21383625" cy="30275213"/>
  <p:notesSz cx="6858000" cy="9144000"/>
  <p:defaultTextStyle>
    <a:defPPr>
      <a:defRPr lang="ko-KR"/>
    </a:defPPr>
    <a:lvl1pPr marL="0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67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35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02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870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376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05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772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7400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87C"/>
    <a:srgbClr val="026F8B"/>
    <a:srgbClr val="FBD700"/>
    <a:srgbClr val="F4A701"/>
    <a:srgbClr val="009A9E"/>
    <a:srgbClr val="6DC2A5"/>
    <a:srgbClr val="C0D16C"/>
    <a:srgbClr val="FDE300"/>
    <a:srgbClr val="089DA3"/>
    <a:srgbClr val="5EBF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4660"/>
  </p:normalViewPr>
  <p:slideViewPr>
    <p:cSldViewPr snapToGrid="0" showGuides="1">
      <p:cViewPr varScale="1">
        <p:scale>
          <a:sx n="16" d="100"/>
          <a:sy n="16" d="100"/>
        </p:scale>
        <p:origin x="2358" y="78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867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27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251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48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67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50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074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721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4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80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645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95F"/>
            </a:gs>
            <a:gs pos="35000">
              <a:srgbClr val="009A9E"/>
            </a:gs>
            <a:gs pos="50000">
              <a:srgbClr val="6DC2A5"/>
            </a:gs>
            <a:gs pos="17000">
              <a:srgbClr val="026F8B"/>
            </a:gs>
            <a:gs pos="68000">
              <a:srgbClr val="C0D16C"/>
            </a:gs>
            <a:gs pos="83000">
              <a:srgbClr val="FDE300"/>
            </a:gs>
            <a:gs pos="91500">
              <a:srgbClr val="FBD700"/>
            </a:gs>
            <a:gs pos="100000">
              <a:srgbClr val="EC6E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5A10D-45D9-4664-9944-67EDEAC51C0C}" type="datetimeFigureOut">
              <a:rPr lang="ko-KR" altLang="en-US" smtClean="0"/>
              <a:t>17-05-14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626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1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>
            <a:grpSpLocks noChangeAspect="1"/>
          </p:cNvGrpSpPr>
          <p:nvPr/>
        </p:nvGrpSpPr>
        <p:grpSpPr>
          <a:xfrm>
            <a:off x="385309" y="920607"/>
            <a:ext cx="20576070" cy="24659532"/>
            <a:chOff x="385309" y="432927"/>
            <a:chExt cx="20576070" cy="24659532"/>
          </a:xfrm>
        </p:grpSpPr>
        <p:sp>
          <p:nvSpPr>
            <p:cNvPr id="65" name="순서도: 연결자 64"/>
            <p:cNvSpPr>
              <a:spLocks noChangeAspect="1"/>
            </p:cNvSpPr>
            <p:nvPr/>
          </p:nvSpPr>
          <p:spPr>
            <a:xfrm>
              <a:off x="5183851" y="636460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폭발 1 68"/>
            <p:cNvSpPr>
              <a:spLocks noChangeAspect="1"/>
            </p:cNvSpPr>
            <p:nvPr/>
          </p:nvSpPr>
          <p:spPr>
            <a:xfrm rot="2631457">
              <a:off x="1899576" y="5283378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포인트가 5개인 별 69"/>
            <p:cNvSpPr>
              <a:spLocks noChangeAspect="1"/>
            </p:cNvSpPr>
            <p:nvPr/>
          </p:nvSpPr>
          <p:spPr>
            <a:xfrm rot="2631457">
              <a:off x="5918291" y="5436949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포인트가 5개인 별 70"/>
            <p:cNvSpPr>
              <a:spLocks noChangeAspect="1"/>
            </p:cNvSpPr>
            <p:nvPr/>
          </p:nvSpPr>
          <p:spPr>
            <a:xfrm rot="2631457">
              <a:off x="3399204" y="506191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순서도: 연결자 71"/>
            <p:cNvSpPr>
              <a:spLocks noChangeAspect="1"/>
            </p:cNvSpPr>
            <p:nvPr/>
          </p:nvSpPr>
          <p:spPr>
            <a:xfrm>
              <a:off x="14519989" y="990924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순서도: 연결자 72"/>
            <p:cNvSpPr>
              <a:spLocks noChangeAspect="1"/>
            </p:cNvSpPr>
            <p:nvPr/>
          </p:nvSpPr>
          <p:spPr>
            <a:xfrm>
              <a:off x="11362849" y="634919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순서도: 연결자 74"/>
            <p:cNvSpPr>
              <a:spLocks noChangeAspect="1"/>
            </p:cNvSpPr>
            <p:nvPr/>
          </p:nvSpPr>
          <p:spPr>
            <a:xfrm>
              <a:off x="17002762" y="12176218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순서도: 연결자 75"/>
            <p:cNvSpPr>
              <a:spLocks noChangeAspect="1"/>
            </p:cNvSpPr>
            <p:nvPr/>
          </p:nvSpPr>
          <p:spPr>
            <a:xfrm>
              <a:off x="14866077" y="903445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순서도: 연결자 76"/>
            <p:cNvSpPr>
              <a:spLocks noChangeAspect="1"/>
            </p:cNvSpPr>
            <p:nvPr/>
          </p:nvSpPr>
          <p:spPr>
            <a:xfrm>
              <a:off x="19710583" y="6385017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순서도: 연결자 77"/>
            <p:cNvSpPr>
              <a:spLocks noChangeAspect="1"/>
            </p:cNvSpPr>
            <p:nvPr/>
          </p:nvSpPr>
          <p:spPr>
            <a:xfrm>
              <a:off x="17573897" y="324325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순서도: 연결자 78"/>
            <p:cNvSpPr>
              <a:spLocks noChangeAspect="1"/>
            </p:cNvSpPr>
            <p:nvPr/>
          </p:nvSpPr>
          <p:spPr>
            <a:xfrm>
              <a:off x="14732483" y="6839806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순서도: 연결자 79"/>
            <p:cNvSpPr>
              <a:spLocks noChangeAspect="1"/>
            </p:cNvSpPr>
            <p:nvPr/>
          </p:nvSpPr>
          <p:spPr>
            <a:xfrm>
              <a:off x="20504877" y="581500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폭발 1 80"/>
            <p:cNvSpPr>
              <a:spLocks noChangeAspect="1"/>
            </p:cNvSpPr>
            <p:nvPr/>
          </p:nvSpPr>
          <p:spPr>
            <a:xfrm>
              <a:off x="9964489" y="9814757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순서도: 연결자 81"/>
            <p:cNvSpPr>
              <a:spLocks noChangeAspect="1"/>
            </p:cNvSpPr>
            <p:nvPr/>
          </p:nvSpPr>
          <p:spPr>
            <a:xfrm>
              <a:off x="8796418" y="419345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순서도: 연결자 82"/>
            <p:cNvSpPr>
              <a:spLocks noChangeAspect="1"/>
            </p:cNvSpPr>
            <p:nvPr/>
          </p:nvSpPr>
          <p:spPr>
            <a:xfrm>
              <a:off x="10764340" y="518160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순서도: 연결자 83"/>
            <p:cNvSpPr>
              <a:spLocks noChangeAspect="1"/>
            </p:cNvSpPr>
            <p:nvPr/>
          </p:nvSpPr>
          <p:spPr>
            <a:xfrm rot="6506222">
              <a:off x="5690259" y="12245280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순서도: 연결자 84"/>
            <p:cNvSpPr>
              <a:spLocks noChangeAspect="1"/>
            </p:cNvSpPr>
            <p:nvPr/>
          </p:nvSpPr>
          <p:spPr>
            <a:xfrm rot="6506222">
              <a:off x="7032887" y="716204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순서도: 연결자 85"/>
            <p:cNvSpPr>
              <a:spLocks noChangeAspect="1"/>
            </p:cNvSpPr>
            <p:nvPr/>
          </p:nvSpPr>
          <p:spPr>
            <a:xfrm rot="6506222">
              <a:off x="2439390" y="1423173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순서도: 연결자 86"/>
            <p:cNvSpPr>
              <a:spLocks noChangeAspect="1"/>
            </p:cNvSpPr>
            <p:nvPr/>
          </p:nvSpPr>
          <p:spPr>
            <a:xfrm rot="6506222">
              <a:off x="6103111" y="1319993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순서도: 연결자 95"/>
            <p:cNvSpPr>
              <a:spLocks noChangeAspect="1"/>
            </p:cNvSpPr>
            <p:nvPr/>
          </p:nvSpPr>
          <p:spPr>
            <a:xfrm rot="2872433">
              <a:off x="16316629" y="7355300"/>
              <a:ext cx="124128" cy="12510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순서도: 연결자 96"/>
            <p:cNvSpPr>
              <a:spLocks noChangeAspect="1"/>
            </p:cNvSpPr>
            <p:nvPr/>
          </p:nvSpPr>
          <p:spPr>
            <a:xfrm rot="2872433">
              <a:off x="12354437" y="302869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순서도: 연결자 97"/>
            <p:cNvSpPr>
              <a:spLocks noChangeAspect="1"/>
            </p:cNvSpPr>
            <p:nvPr/>
          </p:nvSpPr>
          <p:spPr>
            <a:xfrm rot="2872433">
              <a:off x="16256545" y="1050210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폭발 1 99"/>
            <p:cNvSpPr>
              <a:spLocks noChangeAspect="1"/>
            </p:cNvSpPr>
            <p:nvPr/>
          </p:nvSpPr>
          <p:spPr>
            <a:xfrm rot="2872433">
              <a:off x="14117029" y="4207422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순서도: 연결자 100"/>
            <p:cNvSpPr>
              <a:spLocks noChangeAspect="1"/>
            </p:cNvSpPr>
            <p:nvPr/>
          </p:nvSpPr>
          <p:spPr>
            <a:xfrm rot="3437366">
              <a:off x="3334211" y="2501960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폭발 1 101"/>
            <p:cNvSpPr>
              <a:spLocks noChangeAspect="1"/>
            </p:cNvSpPr>
            <p:nvPr/>
          </p:nvSpPr>
          <p:spPr>
            <a:xfrm rot="3437366">
              <a:off x="1577235" y="167260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포인트가 5개인 별 102"/>
            <p:cNvSpPr>
              <a:spLocks noChangeAspect="1"/>
            </p:cNvSpPr>
            <p:nvPr/>
          </p:nvSpPr>
          <p:spPr>
            <a:xfrm rot="6068823">
              <a:off x="5451698" y="325966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폭발 1 104"/>
            <p:cNvSpPr>
              <a:spLocks noChangeAspect="1"/>
            </p:cNvSpPr>
            <p:nvPr/>
          </p:nvSpPr>
          <p:spPr>
            <a:xfrm rot="2631457">
              <a:off x="16196982" y="4345599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포인트가 5개인 별 105"/>
            <p:cNvSpPr>
              <a:spLocks noChangeAspect="1"/>
            </p:cNvSpPr>
            <p:nvPr/>
          </p:nvSpPr>
          <p:spPr>
            <a:xfrm rot="2631457">
              <a:off x="15873979" y="323746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8" name="순서도: 연결자 107"/>
            <p:cNvSpPr>
              <a:spLocks noChangeAspect="1"/>
            </p:cNvSpPr>
            <p:nvPr/>
          </p:nvSpPr>
          <p:spPr>
            <a:xfrm>
              <a:off x="19927213" y="884647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포인트가 5개인 별 109"/>
            <p:cNvSpPr>
              <a:spLocks noChangeAspect="1"/>
            </p:cNvSpPr>
            <p:nvPr/>
          </p:nvSpPr>
          <p:spPr>
            <a:xfrm rot="2631457">
              <a:off x="18483580" y="9938715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순서도: 연결자 111"/>
            <p:cNvSpPr>
              <a:spLocks noChangeAspect="1"/>
            </p:cNvSpPr>
            <p:nvPr/>
          </p:nvSpPr>
          <p:spPr>
            <a:xfrm rot="15750442">
              <a:off x="18010317" y="4909346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순서도: 연결자 112"/>
            <p:cNvSpPr>
              <a:spLocks noChangeAspect="1"/>
            </p:cNvSpPr>
            <p:nvPr/>
          </p:nvSpPr>
          <p:spPr>
            <a:xfrm rot="15750442">
              <a:off x="20184596" y="177665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순서도: 연결자 113"/>
            <p:cNvSpPr>
              <a:spLocks noChangeAspect="1"/>
            </p:cNvSpPr>
            <p:nvPr/>
          </p:nvSpPr>
          <p:spPr>
            <a:xfrm rot="15750442">
              <a:off x="17348401" y="431185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7" name="순서도: 연결자 116"/>
            <p:cNvSpPr>
              <a:spLocks noChangeAspect="1"/>
            </p:cNvSpPr>
            <p:nvPr/>
          </p:nvSpPr>
          <p:spPr>
            <a:xfrm rot="19795678">
              <a:off x="8333202" y="2011705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8" name="순서도: 연결자 117"/>
            <p:cNvSpPr>
              <a:spLocks noChangeAspect="1"/>
            </p:cNvSpPr>
            <p:nvPr/>
          </p:nvSpPr>
          <p:spPr>
            <a:xfrm rot="19795678">
              <a:off x="12139452" y="280106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9" name="순서도: 연결자 118"/>
            <p:cNvSpPr>
              <a:spLocks noChangeAspect="1"/>
            </p:cNvSpPr>
            <p:nvPr/>
          </p:nvSpPr>
          <p:spPr>
            <a:xfrm rot="19795678">
              <a:off x="8714752" y="115492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순서도: 연결자 120"/>
            <p:cNvSpPr>
              <a:spLocks noChangeAspect="1"/>
            </p:cNvSpPr>
            <p:nvPr/>
          </p:nvSpPr>
          <p:spPr>
            <a:xfrm rot="19795678">
              <a:off x="8739114" y="7464816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순서도: 연결자 122"/>
            <p:cNvSpPr>
              <a:spLocks noChangeAspect="1"/>
            </p:cNvSpPr>
            <p:nvPr/>
          </p:nvSpPr>
          <p:spPr>
            <a:xfrm rot="19795678">
              <a:off x="9367207" y="650769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4" name="순서도: 연결자 123"/>
            <p:cNvSpPr>
              <a:spLocks noChangeAspect="1"/>
            </p:cNvSpPr>
            <p:nvPr/>
          </p:nvSpPr>
          <p:spPr>
            <a:xfrm rot="6279697">
              <a:off x="13655637" y="96751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5" name="폭발 2 124"/>
            <p:cNvSpPr>
              <a:spLocks noChangeAspect="1"/>
            </p:cNvSpPr>
            <p:nvPr/>
          </p:nvSpPr>
          <p:spPr>
            <a:xfrm rot="6279697">
              <a:off x="13531624" y="2087018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6" name="포인트가 5개인 별 125"/>
            <p:cNvSpPr>
              <a:spLocks noChangeAspect="1"/>
            </p:cNvSpPr>
            <p:nvPr/>
          </p:nvSpPr>
          <p:spPr>
            <a:xfrm rot="8911154">
              <a:off x="14390911" y="1903078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7" name="순서도: 연결자 126"/>
            <p:cNvSpPr>
              <a:spLocks noChangeAspect="1"/>
            </p:cNvSpPr>
            <p:nvPr/>
          </p:nvSpPr>
          <p:spPr>
            <a:xfrm rot="6279697">
              <a:off x="14841705" y="501198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8" name="순서도: 연결자 127"/>
            <p:cNvSpPr>
              <a:spLocks noChangeAspect="1"/>
            </p:cNvSpPr>
            <p:nvPr/>
          </p:nvSpPr>
          <p:spPr>
            <a:xfrm rot="6279697">
              <a:off x="13487706" y="668168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9" name="순서도: 연결자 128"/>
            <p:cNvSpPr>
              <a:spLocks noChangeAspect="1"/>
            </p:cNvSpPr>
            <p:nvPr/>
          </p:nvSpPr>
          <p:spPr>
            <a:xfrm rot="4475375">
              <a:off x="12562798" y="499187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2" name="순서도: 연결자 131"/>
            <p:cNvSpPr>
              <a:spLocks noChangeAspect="1"/>
            </p:cNvSpPr>
            <p:nvPr/>
          </p:nvSpPr>
          <p:spPr>
            <a:xfrm rot="19918725">
              <a:off x="1529186" y="1240090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4" name="포인트가 5개인 별 133"/>
            <p:cNvSpPr>
              <a:spLocks noChangeAspect="1"/>
            </p:cNvSpPr>
            <p:nvPr/>
          </p:nvSpPr>
          <p:spPr>
            <a:xfrm rot="950182">
              <a:off x="1741543" y="11244800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5" name="순서도: 연결자 134"/>
            <p:cNvSpPr>
              <a:spLocks noChangeAspect="1"/>
            </p:cNvSpPr>
            <p:nvPr/>
          </p:nvSpPr>
          <p:spPr>
            <a:xfrm rot="19918725">
              <a:off x="4206399" y="961798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7" name="순서도: 연결자 136"/>
            <p:cNvSpPr>
              <a:spLocks noChangeAspect="1"/>
            </p:cNvSpPr>
            <p:nvPr/>
          </p:nvSpPr>
          <p:spPr>
            <a:xfrm rot="18114403">
              <a:off x="5272782" y="1058949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" name="순서도: 연결자 138"/>
            <p:cNvSpPr>
              <a:spLocks noChangeAspect="1"/>
            </p:cNvSpPr>
            <p:nvPr/>
          </p:nvSpPr>
          <p:spPr>
            <a:xfrm rot="779422">
              <a:off x="9186616" y="1211660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" name="폭발 2 139"/>
            <p:cNvSpPr>
              <a:spLocks noChangeAspect="1"/>
            </p:cNvSpPr>
            <p:nvPr/>
          </p:nvSpPr>
          <p:spPr>
            <a:xfrm rot="779422">
              <a:off x="10302903" y="12199837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포인트가 5개인 별 140"/>
            <p:cNvSpPr>
              <a:spLocks noChangeAspect="1"/>
            </p:cNvSpPr>
            <p:nvPr/>
          </p:nvSpPr>
          <p:spPr>
            <a:xfrm rot="3410879" flipH="1" flipV="1">
              <a:off x="10178750" y="11204898"/>
              <a:ext cx="112261" cy="130693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2" name="순서도: 연결자 141"/>
            <p:cNvSpPr>
              <a:spLocks noChangeAspect="1"/>
            </p:cNvSpPr>
            <p:nvPr/>
          </p:nvSpPr>
          <p:spPr>
            <a:xfrm rot="779422">
              <a:off x="13194775" y="1081309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순서도: 연결자 142"/>
            <p:cNvSpPr>
              <a:spLocks noChangeAspect="1"/>
            </p:cNvSpPr>
            <p:nvPr/>
          </p:nvSpPr>
          <p:spPr>
            <a:xfrm rot="779422">
              <a:off x="14901811" y="1220963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4" name="순서도: 연결자 143"/>
            <p:cNvSpPr>
              <a:spLocks noChangeAspect="1"/>
            </p:cNvSpPr>
            <p:nvPr/>
          </p:nvSpPr>
          <p:spPr>
            <a:xfrm rot="20575100">
              <a:off x="13242522" y="1318703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7" name="폭발 2 146"/>
            <p:cNvSpPr>
              <a:spLocks noChangeAspect="1"/>
            </p:cNvSpPr>
            <p:nvPr/>
          </p:nvSpPr>
          <p:spPr>
            <a:xfrm rot="8370101">
              <a:off x="18185175" y="14161561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8" name="포인트가 5개인 별 147"/>
            <p:cNvSpPr>
              <a:spLocks noChangeAspect="1"/>
            </p:cNvSpPr>
            <p:nvPr/>
          </p:nvSpPr>
          <p:spPr>
            <a:xfrm rot="11001558">
              <a:off x="19002581" y="14489444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9" name="순서도: 연결자 148"/>
            <p:cNvSpPr>
              <a:spLocks noChangeAspect="1"/>
            </p:cNvSpPr>
            <p:nvPr/>
          </p:nvSpPr>
          <p:spPr>
            <a:xfrm rot="8370101">
              <a:off x="17591245" y="1730677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" name="순서도: 연결자 149"/>
            <p:cNvSpPr>
              <a:spLocks noChangeAspect="1"/>
            </p:cNvSpPr>
            <p:nvPr/>
          </p:nvSpPr>
          <p:spPr>
            <a:xfrm rot="8370101">
              <a:off x="15560564" y="17886946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" name="순서도: 연결자 150"/>
            <p:cNvSpPr>
              <a:spLocks noChangeAspect="1"/>
            </p:cNvSpPr>
            <p:nvPr/>
          </p:nvSpPr>
          <p:spPr>
            <a:xfrm rot="6565779">
              <a:off x="15767624" y="15969914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2" name="순서도: 연결자 151"/>
            <p:cNvSpPr>
              <a:spLocks noChangeAspect="1"/>
            </p:cNvSpPr>
            <p:nvPr/>
          </p:nvSpPr>
          <p:spPr>
            <a:xfrm rot="4625869">
              <a:off x="1149349" y="1696070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3" name="순서도: 연결자 152"/>
            <p:cNvSpPr>
              <a:spLocks noChangeAspect="1"/>
            </p:cNvSpPr>
            <p:nvPr/>
          </p:nvSpPr>
          <p:spPr>
            <a:xfrm rot="4625869">
              <a:off x="5546588" y="2173827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4" name="순서도: 연결자 153"/>
            <p:cNvSpPr>
              <a:spLocks noChangeAspect="1"/>
            </p:cNvSpPr>
            <p:nvPr/>
          </p:nvSpPr>
          <p:spPr>
            <a:xfrm rot="4625869">
              <a:off x="2216201" y="1552689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5" name="순서도: 연결자 154"/>
            <p:cNvSpPr>
              <a:spLocks noChangeAspect="1"/>
            </p:cNvSpPr>
            <p:nvPr/>
          </p:nvSpPr>
          <p:spPr>
            <a:xfrm rot="7498302">
              <a:off x="4669801" y="1659612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6" name="폭발 1 155"/>
            <p:cNvSpPr>
              <a:spLocks noChangeAspect="1"/>
            </p:cNvSpPr>
            <p:nvPr/>
          </p:nvSpPr>
          <p:spPr>
            <a:xfrm rot="7498302">
              <a:off x="3775621" y="18555471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7" name="폭발 1 156"/>
            <p:cNvSpPr>
              <a:spLocks noChangeAspect="1"/>
            </p:cNvSpPr>
            <p:nvPr/>
          </p:nvSpPr>
          <p:spPr>
            <a:xfrm rot="7257326">
              <a:off x="4180936" y="2063035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8" name="포인트가 5개인 별 157"/>
            <p:cNvSpPr>
              <a:spLocks noChangeAspect="1"/>
            </p:cNvSpPr>
            <p:nvPr/>
          </p:nvSpPr>
          <p:spPr>
            <a:xfrm rot="7257326">
              <a:off x="5174312" y="20094722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9" name="순서도: 연결자 158"/>
            <p:cNvSpPr>
              <a:spLocks noChangeAspect="1"/>
            </p:cNvSpPr>
            <p:nvPr/>
          </p:nvSpPr>
          <p:spPr>
            <a:xfrm rot="20376311">
              <a:off x="4536998" y="2174776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0" name="순서도: 연결자 159"/>
            <p:cNvSpPr>
              <a:spLocks noChangeAspect="1"/>
            </p:cNvSpPr>
            <p:nvPr/>
          </p:nvSpPr>
          <p:spPr>
            <a:xfrm rot="2821547">
              <a:off x="4840695" y="1633336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1" name="순서도: 연결자 160"/>
            <p:cNvSpPr>
              <a:spLocks noChangeAspect="1"/>
            </p:cNvSpPr>
            <p:nvPr/>
          </p:nvSpPr>
          <p:spPr>
            <a:xfrm rot="2821547">
              <a:off x="614499" y="1445837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2" name="폭발 2 161"/>
            <p:cNvSpPr>
              <a:spLocks noChangeAspect="1"/>
            </p:cNvSpPr>
            <p:nvPr/>
          </p:nvSpPr>
          <p:spPr>
            <a:xfrm rot="10905566">
              <a:off x="5764598" y="1754607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3" name="포인트가 5개인 별 162"/>
            <p:cNvSpPr>
              <a:spLocks noChangeAspect="1"/>
            </p:cNvSpPr>
            <p:nvPr/>
          </p:nvSpPr>
          <p:spPr>
            <a:xfrm rot="13537023">
              <a:off x="6158517" y="18324498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4" name="순서도: 연결자 163"/>
            <p:cNvSpPr>
              <a:spLocks noChangeAspect="1"/>
            </p:cNvSpPr>
            <p:nvPr/>
          </p:nvSpPr>
          <p:spPr>
            <a:xfrm rot="10905566">
              <a:off x="3212449" y="1947000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5" name="순서도: 연결자 164"/>
            <p:cNvSpPr>
              <a:spLocks noChangeAspect="1"/>
            </p:cNvSpPr>
            <p:nvPr/>
          </p:nvSpPr>
          <p:spPr>
            <a:xfrm rot="10905566">
              <a:off x="1362086" y="1851644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6" name="순서도: 연결자 165"/>
            <p:cNvSpPr>
              <a:spLocks noChangeAspect="1"/>
            </p:cNvSpPr>
            <p:nvPr/>
          </p:nvSpPr>
          <p:spPr>
            <a:xfrm rot="9101244">
              <a:off x="2805584" y="1723482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8" name="순서도: 연결자 167"/>
            <p:cNvSpPr>
              <a:spLocks noChangeAspect="1"/>
            </p:cNvSpPr>
            <p:nvPr/>
          </p:nvSpPr>
          <p:spPr>
            <a:xfrm rot="7573232">
              <a:off x="12610992" y="1587408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9" name="순서도: 연결자 168"/>
            <p:cNvSpPr>
              <a:spLocks noChangeAspect="1"/>
            </p:cNvSpPr>
            <p:nvPr/>
          </p:nvSpPr>
          <p:spPr>
            <a:xfrm rot="7573232">
              <a:off x="11876342" y="2232553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" name="순서도: 연결자 169"/>
            <p:cNvSpPr>
              <a:spLocks noChangeAspect="1"/>
            </p:cNvSpPr>
            <p:nvPr/>
          </p:nvSpPr>
          <p:spPr>
            <a:xfrm rot="7573232">
              <a:off x="14443712" y="1572532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1" name="순서도: 연결자 170"/>
            <p:cNvSpPr>
              <a:spLocks noChangeAspect="1"/>
            </p:cNvSpPr>
            <p:nvPr/>
          </p:nvSpPr>
          <p:spPr>
            <a:xfrm rot="10445665">
              <a:off x="15240987" y="1828027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2" name="폭발 1 171"/>
            <p:cNvSpPr>
              <a:spLocks noChangeAspect="1"/>
            </p:cNvSpPr>
            <p:nvPr/>
          </p:nvSpPr>
          <p:spPr>
            <a:xfrm rot="10445665">
              <a:off x="13080955" y="1889462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3" name="폭발 1 172"/>
            <p:cNvSpPr>
              <a:spLocks noChangeAspect="1"/>
            </p:cNvSpPr>
            <p:nvPr/>
          </p:nvSpPr>
          <p:spPr>
            <a:xfrm rot="10204689">
              <a:off x="11828954" y="20557533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4" name="포인트가 5개인 별 173"/>
            <p:cNvSpPr>
              <a:spLocks noChangeAspect="1"/>
            </p:cNvSpPr>
            <p:nvPr/>
          </p:nvSpPr>
          <p:spPr>
            <a:xfrm rot="10204689">
              <a:off x="12878864" y="20977711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5" name="순서도: 연결자 174"/>
            <p:cNvSpPr>
              <a:spLocks noChangeAspect="1"/>
            </p:cNvSpPr>
            <p:nvPr/>
          </p:nvSpPr>
          <p:spPr>
            <a:xfrm rot="1723674">
              <a:off x="11260266" y="21549065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6" name="순서도: 연결자 175"/>
            <p:cNvSpPr>
              <a:spLocks noChangeAspect="1"/>
            </p:cNvSpPr>
            <p:nvPr/>
          </p:nvSpPr>
          <p:spPr>
            <a:xfrm rot="5768910">
              <a:off x="15549190" y="1823647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7" name="순서도: 연결자 176"/>
            <p:cNvSpPr>
              <a:spLocks noChangeAspect="1"/>
            </p:cNvSpPr>
            <p:nvPr/>
          </p:nvSpPr>
          <p:spPr>
            <a:xfrm rot="5768910">
              <a:off x="14204823" y="1381273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8" name="폭발 2 177"/>
            <p:cNvSpPr>
              <a:spLocks noChangeAspect="1"/>
            </p:cNvSpPr>
            <p:nvPr/>
          </p:nvSpPr>
          <p:spPr>
            <a:xfrm rot="13852929">
              <a:off x="15185621" y="19751860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9" name="포인트가 5개인 별 178"/>
            <p:cNvSpPr>
              <a:spLocks noChangeAspect="1"/>
            </p:cNvSpPr>
            <p:nvPr/>
          </p:nvSpPr>
          <p:spPr>
            <a:xfrm rot="16484386">
              <a:off x="14866652" y="20543761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0" name="순서도: 연결자 179"/>
            <p:cNvSpPr>
              <a:spLocks noChangeAspect="1"/>
            </p:cNvSpPr>
            <p:nvPr/>
          </p:nvSpPr>
          <p:spPr>
            <a:xfrm rot="13852929">
              <a:off x="12063858" y="1907620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1" name="순서도: 연결자 180"/>
            <p:cNvSpPr>
              <a:spLocks noChangeAspect="1"/>
            </p:cNvSpPr>
            <p:nvPr/>
          </p:nvSpPr>
          <p:spPr>
            <a:xfrm rot="13852929">
              <a:off x="11624301" y="17036010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2" name="순서도: 연결자 181"/>
            <p:cNvSpPr>
              <a:spLocks noChangeAspect="1"/>
            </p:cNvSpPr>
            <p:nvPr/>
          </p:nvSpPr>
          <p:spPr>
            <a:xfrm rot="12048607">
              <a:off x="13539451" y="1728646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5" name="순서도: 연결자 184"/>
            <p:cNvSpPr>
              <a:spLocks noChangeAspect="1"/>
            </p:cNvSpPr>
            <p:nvPr/>
          </p:nvSpPr>
          <p:spPr>
            <a:xfrm>
              <a:off x="8490321" y="16111772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6" name="순서도: 연결자 185"/>
            <p:cNvSpPr>
              <a:spLocks noChangeAspect="1"/>
            </p:cNvSpPr>
            <p:nvPr/>
          </p:nvSpPr>
          <p:spPr>
            <a:xfrm>
              <a:off x="7764861" y="1498972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7" name="폭발 2 186"/>
            <p:cNvSpPr>
              <a:spLocks noChangeAspect="1"/>
            </p:cNvSpPr>
            <p:nvPr/>
          </p:nvSpPr>
          <p:spPr>
            <a:xfrm>
              <a:off x="8871321" y="1481827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8" name="포인트가 5개인 별 187"/>
            <p:cNvSpPr>
              <a:spLocks noChangeAspect="1"/>
            </p:cNvSpPr>
            <p:nvPr/>
          </p:nvSpPr>
          <p:spPr>
            <a:xfrm rot="2631457">
              <a:off x="8499301" y="14062070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9" name="순서도: 연결자 188"/>
            <p:cNvSpPr>
              <a:spLocks noChangeAspect="1"/>
            </p:cNvSpPr>
            <p:nvPr/>
          </p:nvSpPr>
          <p:spPr>
            <a:xfrm>
              <a:off x="14516107" y="1508782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0" name="순서도: 연결자 189"/>
            <p:cNvSpPr>
              <a:spLocks noChangeAspect="1"/>
            </p:cNvSpPr>
            <p:nvPr/>
          </p:nvSpPr>
          <p:spPr>
            <a:xfrm>
              <a:off x="13345350" y="1380672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1" name="순서도: 연결자 190"/>
            <p:cNvSpPr>
              <a:spLocks noChangeAspect="1"/>
            </p:cNvSpPr>
            <p:nvPr/>
          </p:nvSpPr>
          <p:spPr>
            <a:xfrm rot="6506222">
              <a:off x="9613897" y="1578716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" name="순서도: 연결자 191"/>
            <p:cNvSpPr>
              <a:spLocks noChangeAspect="1"/>
            </p:cNvSpPr>
            <p:nvPr/>
          </p:nvSpPr>
          <p:spPr>
            <a:xfrm rot="19795678">
              <a:off x="11566667" y="15989597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" name="순서도: 연결자 192"/>
            <p:cNvSpPr>
              <a:spLocks noChangeAspect="1"/>
            </p:cNvSpPr>
            <p:nvPr/>
          </p:nvSpPr>
          <p:spPr>
            <a:xfrm rot="19795678">
              <a:off x="15372917" y="1677895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4" name="순서도: 연결자 193"/>
            <p:cNvSpPr>
              <a:spLocks noChangeAspect="1"/>
            </p:cNvSpPr>
            <p:nvPr/>
          </p:nvSpPr>
          <p:spPr>
            <a:xfrm rot="19795678">
              <a:off x="11948217" y="1513281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5" name="순서도: 연결자 194"/>
            <p:cNvSpPr>
              <a:spLocks noChangeAspect="1"/>
            </p:cNvSpPr>
            <p:nvPr/>
          </p:nvSpPr>
          <p:spPr>
            <a:xfrm rot="4475375">
              <a:off x="15143808" y="1361699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6" name="순서도: 연결자 195"/>
            <p:cNvSpPr>
              <a:spLocks noChangeAspect="1"/>
            </p:cNvSpPr>
            <p:nvPr/>
          </p:nvSpPr>
          <p:spPr>
            <a:xfrm rot="19918725">
              <a:off x="8463977" y="1738606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8" name="순서도: 연결자 197"/>
            <p:cNvSpPr>
              <a:spLocks noChangeAspect="1"/>
            </p:cNvSpPr>
            <p:nvPr/>
          </p:nvSpPr>
          <p:spPr>
            <a:xfrm rot="10800000">
              <a:off x="18618209" y="17922191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9" name="폭발 1 198"/>
            <p:cNvSpPr>
              <a:spLocks noChangeAspect="1"/>
            </p:cNvSpPr>
            <p:nvPr/>
          </p:nvSpPr>
          <p:spPr>
            <a:xfrm rot="10800000">
              <a:off x="20234518" y="1669006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0" name="폭발 1 199"/>
            <p:cNvSpPr>
              <a:spLocks noChangeAspect="1"/>
            </p:cNvSpPr>
            <p:nvPr/>
          </p:nvSpPr>
          <p:spPr>
            <a:xfrm rot="13431457">
              <a:off x="20044509" y="1958960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1" name="포인트가 5개인 별 200"/>
            <p:cNvSpPr>
              <a:spLocks noChangeAspect="1"/>
            </p:cNvSpPr>
            <p:nvPr/>
          </p:nvSpPr>
          <p:spPr>
            <a:xfrm rot="13431457">
              <a:off x="18496774" y="1981931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2" name="순서도: 연결자 201"/>
            <p:cNvSpPr>
              <a:spLocks noChangeAspect="1"/>
            </p:cNvSpPr>
            <p:nvPr/>
          </p:nvSpPr>
          <p:spPr>
            <a:xfrm rot="14237366">
              <a:off x="18564409" y="22346812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3" name="폭발 1 202"/>
            <p:cNvSpPr>
              <a:spLocks noChangeAspect="1"/>
            </p:cNvSpPr>
            <p:nvPr/>
          </p:nvSpPr>
          <p:spPr>
            <a:xfrm rot="14237366">
              <a:off x="20435745" y="23024822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4" name="순서도: 연결자 203"/>
            <p:cNvSpPr>
              <a:spLocks noChangeAspect="1"/>
            </p:cNvSpPr>
            <p:nvPr/>
          </p:nvSpPr>
          <p:spPr>
            <a:xfrm rot="9118725">
              <a:off x="18214564" y="1607733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7" name="순서도: 연결자 206"/>
            <p:cNvSpPr>
              <a:spLocks noChangeAspect="1"/>
            </p:cNvSpPr>
            <p:nvPr/>
          </p:nvSpPr>
          <p:spPr>
            <a:xfrm rot="5169613">
              <a:off x="2558240" y="2385335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8" name="폭발 1 207"/>
            <p:cNvSpPr>
              <a:spLocks noChangeAspect="1"/>
            </p:cNvSpPr>
            <p:nvPr/>
          </p:nvSpPr>
          <p:spPr>
            <a:xfrm rot="5169613">
              <a:off x="1259204" y="22272014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9" name="폭발 1 208"/>
            <p:cNvSpPr>
              <a:spLocks noChangeAspect="1"/>
            </p:cNvSpPr>
            <p:nvPr/>
          </p:nvSpPr>
          <p:spPr>
            <a:xfrm rot="7801070">
              <a:off x="4138572" y="2235419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0" name="포인트가 5개인 별 209"/>
            <p:cNvSpPr>
              <a:spLocks noChangeAspect="1"/>
            </p:cNvSpPr>
            <p:nvPr/>
          </p:nvSpPr>
          <p:spPr>
            <a:xfrm rot="7801070">
              <a:off x="4441636" y="23863468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1" name="순서도: 연결자 210"/>
            <p:cNvSpPr>
              <a:spLocks noChangeAspect="1"/>
            </p:cNvSpPr>
            <p:nvPr/>
          </p:nvSpPr>
          <p:spPr>
            <a:xfrm rot="8606979">
              <a:off x="6976532" y="23610730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2" name="폭발 1 211"/>
            <p:cNvSpPr>
              <a:spLocks noChangeAspect="1"/>
            </p:cNvSpPr>
            <p:nvPr/>
          </p:nvSpPr>
          <p:spPr>
            <a:xfrm rot="8606979">
              <a:off x="7566262" y="21647021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3" name="순서도: 연결자 212"/>
            <p:cNvSpPr>
              <a:spLocks noChangeAspect="1"/>
            </p:cNvSpPr>
            <p:nvPr/>
          </p:nvSpPr>
          <p:spPr>
            <a:xfrm rot="3488338">
              <a:off x="744322" y="2439507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5" name="순서도: 연결자 214"/>
            <p:cNvSpPr>
              <a:spLocks noChangeAspect="1"/>
            </p:cNvSpPr>
            <p:nvPr/>
          </p:nvSpPr>
          <p:spPr>
            <a:xfrm rot="8571230">
              <a:off x="9253033" y="20648084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6" name="폭발 1 215"/>
            <p:cNvSpPr>
              <a:spLocks noChangeAspect="1"/>
            </p:cNvSpPr>
            <p:nvPr/>
          </p:nvSpPr>
          <p:spPr>
            <a:xfrm rot="8571230">
              <a:off x="9822765" y="1867829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7" name="폭발 1 216"/>
            <p:cNvSpPr>
              <a:spLocks noChangeAspect="1"/>
            </p:cNvSpPr>
            <p:nvPr/>
          </p:nvSpPr>
          <p:spPr>
            <a:xfrm rot="11202687">
              <a:off x="11394103" y="2113208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8" name="포인트가 5개인 별 217"/>
            <p:cNvSpPr>
              <a:spLocks noChangeAspect="1"/>
            </p:cNvSpPr>
            <p:nvPr/>
          </p:nvSpPr>
          <p:spPr>
            <a:xfrm rot="11202687">
              <a:off x="10291748" y="2223610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0" name="폭발 1 219"/>
            <p:cNvSpPr>
              <a:spLocks noChangeAspect="1"/>
            </p:cNvSpPr>
            <p:nvPr/>
          </p:nvSpPr>
          <p:spPr>
            <a:xfrm rot="12008596">
              <a:off x="13808406" y="23606204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1" name="순서도: 연결자 220"/>
            <p:cNvSpPr>
              <a:spLocks noChangeAspect="1"/>
            </p:cNvSpPr>
            <p:nvPr/>
          </p:nvSpPr>
          <p:spPr>
            <a:xfrm rot="6889955">
              <a:off x="7813984" y="1942716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2" name="순서도: 연결자 221"/>
            <p:cNvSpPr>
              <a:spLocks noChangeAspect="1"/>
            </p:cNvSpPr>
            <p:nvPr/>
          </p:nvSpPr>
          <p:spPr>
            <a:xfrm rot="18373232">
              <a:off x="9115799" y="257413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3" name="순서도: 연결자 222"/>
            <p:cNvSpPr>
              <a:spLocks noChangeAspect="1"/>
            </p:cNvSpPr>
            <p:nvPr/>
          </p:nvSpPr>
          <p:spPr>
            <a:xfrm rot="3437366">
              <a:off x="2962165" y="1683757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4" name="폭발 1 223"/>
            <p:cNvSpPr>
              <a:spLocks noChangeAspect="1"/>
            </p:cNvSpPr>
            <p:nvPr/>
          </p:nvSpPr>
          <p:spPr>
            <a:xfrm rot="3437366">
              <a:off x="654598" y="1600937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5" name="순서도: 연결자 224"/>
            <p:cNvSpPr>
              <a:spLocks noChangeAspect="1"/>
            </p:cNvSpPr>
            <p:nvPr/>
          </p:nvSpPr>
          <p:spPr>
            <a:xfrm rot="15969613">
              <a:off x="18419694" y="1030656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6" name="폭발 1 225"/>
            <p:cNvSpPr>
              <a:spLocks noChangeAspect="1"/>
            </p:cNvSpPr>
            <p:nvPr/>
          </p:nvSpPr>
          <p:spPr>
            <a:xfrm rot="15969613">
              <a:off x="19709439" y="2524767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7" name="폭발 1 226"/>
            <p:cNvSpPr>
              <a:spLocks noChangeAspect="1"/>
            </p:cNvSpPr>
            <p:nvPr/>
          </p:nvSpPr>
          <p:spPr>
            <a:xfrm rot="18601070">
              <a:off x="16884827" y="2554027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8" name="포인트가 5개인 별 227"/>
            <p:cNvSpPr>
              <a:spLocks noChangeAspect="1"/>
            </p:cNvSpPr>
            <p:nvPr/>
          </p:nvSpPr>
          <p:spPr>
            <a:xfrm rot="18601070">
              <a:off x="16533656" y="1052997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9" name="순서도: 연결자 228"/>
            <p:cNvSpPr>
              <a:spLocks noChangeAspect="1"/>
            </p:cNvSpPr>
            <p:nvPr/>
          </p:nvSpPr>
          <p:spPr>
            <a:xfrm rot="19406979">
              <a:off x="14001402" y="1273279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0" name="순서도: 연결자 229"/>
            <p:cNvSpPr>
              <a:spLocks noChangeAspect="1"/>
            </p:cNvSpPr>
            <p:nvPr/>
          </p:nvSpPr>
          <p:spPr>
            <a:xfrm rot="14288338">
              <a:off x="20247819" y="50458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1" name="포인트가 5개인 별 230"/>
            <p:cNvSpPr>
              <a:spLocks noChangeAspect="1"/>
            </p:cNvSpPr>
            <p:nvPr/>
          </p:nvSpPr>
          <p:spPr>
            <a:xfrm rot="402687">
              <a:off x="10683544" y="2680365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2" name="순서도: 연결자 231"/>
            <p:cNvSpPr>
              <a:spLocks noChangeAspect="1"/>
            </p:cNvSpPr>
            <p:nvPr/>
          </p:nvSpPr>
          <p:spPr>
            <a:xfrm rot="1208596">
              <a:off x="9095976" y="67658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3" name="폭발 1 232"/>
            <p:cNvSpPr>
              <a:spLocks noChangeAspect="1"/>
            </p:cNvSpPr>
            <p:nvPr/>
          </p:nvSpPr>
          <p:spPr>
            <a:xfrm rot="1208596">
              <a:off x="7160237" y="1190577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" name="폭발 1 234"/>
            <p:cNvSpPr>
              <a:spLocks noChangeAspect="1"/>
            </p:cNvSpPr>
            <p:nvPr/>
          </p:nvSpPr>
          <p:spPr>
            <a:xfrm rot="15327835">
              <a:off x="5489648" y="1527826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6" name="포인트가 5개인 별 235"/>
            <p:cNvSpPr>
              <a:spLocks noChangeAspect="1"/>
            </p:cNvSpPr>
            <p:nvPr/>
          </p:nvSpPr>
          <p:spPr>
            <a:xfrm rot="15327835">
              <a:off x="5137286" y="2635903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7" name="순서도: 연결자 236"/>
            <p:cNvSpPr>
              <a:spLocks noChangeAspect="1"/>
            </p:cNvSpPr>
            <p:nvPr/>
          </p:nvSpPr>
          <p:spPr>
            <a:xfrm rot="6846820">
              <a:off x="4560584" y="1658825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8" name="폭발 1 237"/>
            <p:cNvSpPr>
              <a:spLocks noChangeAspect="1"/>
            </p:cNvSpPr>
            <p:nvPr/>
          </p:nvSpPr>
          <p:spPr>
            <a:xfrm rot="16325833">
              <a:off x="6369306" y="137522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6" name="순서도: 연결자 145"/>
            <p:cNvSpPr>
              <a:spLocks noChangeAspect="1"/>
            </p:cNvSpPr>
            <p:nvPr/>
          </p:nvSpPr>
          <p:spPr>
            <a:xfrm rot="1541826">
              <a:off x="3323485" y="614195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0" name="폭발 1 239"/>
            <p:cNvSpPr>
              <a:spLocks noChangeAspect="1"/>
            </p:cNvSpPr>
            <p:nvPr/>
          </p:nvSpPr>
          <p:spPr>
            <a:xfrm rot="15969678">
              <a:off x="1438137" y="664190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1" name="포인트가 5개인 별 240"/>
            <p:cNvSpPr>
              <a:spLocks noChangeAspect="1"/>
            </p:cNvSpPr>
            <p:nvPr/>
          </p:nvSpPr>
          <p:spPr>
            <a:xfrm rot="15969678">
              <a:off x="886563" y="766985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2" name="순서도: 연결자 241"/>
            <p:cNvSpPr>
              <a:spLocks noChangeAspect="1"/>
            </p:cNvSpPr>
            <p:nvPr/>
          </p:nvSpPr>
          <p:spPr>
            <a:xfrm rot="7488663">
              <a:off x="589701" y="598740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3" name="폭발 1 242"/>
            <p:cNvSpPr>
              <a:spLocks noChangeAspect="1"/>
            </p:cNvSpPr>
            <p:nvPr/>
          </p:nvSpPr>
          <p:spPr>
            <a:xfrm rot="16967676">
              <a:off x="912904" y="6148615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5" name="순서도: 연결자 244"/>
            <p:cNvSpPr>
              <a:spLocks noChangeAspect="1"/>
            </p:cNvSpPr>
            <p:nvPr/>
          </p:nvSpPr>
          <p:spPr>
            <a:xfrm>
              <a:off x="7033786" y="1104877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7" name="포인트가 5개인 별 246"/>
            <p:cNvSpPr>
              <a:spLocks noChangeAspect="1"/>
            </p:cNvSpPr>
            <p:nvPr/>
          </p:nvSpPr>
          <p:spPr>
            <a:xfrm rot="1197953">
              <a:off x="8540890" y="9355456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0" name="순서도: 연결자 249"/>
            <p:cNvSpPr>
              <a:spLocks noChangeAspect="1"/>
            </p:cNvSpPr>
            <p:nvPr/>
          </p:nvSpPr>
          <p:spPr>
            <a:xfrm rot="13007731">
              <a:off x="3014108" y="384046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1" name="폭발 1 250"/>
            <p:cNvSpPr>
              <a:spLocks noChangeAspect="1"/>
            </p:cNvSpPr>
            <p:nvPr/>
          </p:nvSpPr>
          <p:spPr>
            <a:xfrm rot="14205684">
              <a:off x="700936" y="304407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2" name="포인트가 5개인 별 251"/>
            <p:cNvSpPr>
              <a:spLocks noChangeAspect="1"/>
            </p:cNvSpPr>
            <p:nvPr/>
          </p:nvSpPr>
          <p:spPr>
            <a:xfrm rot="14205684">
              <a:off x="719897" y="4199131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3" name="순서도: 연결자 252"/>
            <p:cNvSpPr>
              <a:spLocks noChangeAspect="1"/>
            </p:cNvSpPr>
            <p:nvPr/>
          </p:nvSpPr>
          <p:spPr>
            <a:xfrm rot="2352356">
              <a:off x="13569065" y="7908569"/>
              <a:ext cx="119364" cy="11936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4" name="폭발 2 253"/>
            <p:cNvSpPr>
              <a:spLocks noChangeAspect="1"/>
            </p:cNvSpPr>
            <p:nvPr/>
          </p:nvSpPr>
          <p:spPr>
            <a:xfrm rot="2352356">
              <a:off x="14730979" y="8422374"/>
              <a:ext cx="173727" cy="16210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5" name="포인트가 5개인 별 254"/>
            <p:cNvSpPr>
              <a:spLocks noChangeAspect="1"/>
            </p:cNvSpPr>
            <p:nvPr/>
          </p:nvSpPr>
          <p:spPr>
            <a:xfrm rot="4983813">
              <a:off x="14792495" y="7575644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8" name="순서도: 연결자 257"/>
            <p:cNvSpPr>
              <a:spLocks noChangeAspect="1"/>
            </p:cNvSpPr>
            <p:nvPr/>
          </p:nvSpPr>
          <p:spPr>
            <a:xfrm rot="12495199">
              <a:off x="15523017" y="1186818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1" name="순서도: 연결자 260"/>
            <p:cNvSpPr>
              <a:spLocks noChangeAspect="1"/>
            </p:cNvSpPr>
            <p:nvPr/>
          </p:nvSpPr>
          <p:spPr>
            <a:xfrm rot="10690877">
              <a:off x="18538287" y="12451940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2" name="순서도: 연결자 261"/>
            <p:cNvSpPr>
              <a:spLocks noChangeAspect="1"/>
            </p:cNvSpPr>
            <p:nvPr/>
          </p:nvSpPr>
          <p:spPr>
            <a:xfrm rot="10690877">
              <a:off x="15630718" y="10075615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3" name="순서도: 연결자 262"/>
            <p:cNvSpPr>
              <a:spLocks noChangeAspect="1"/>
            </p:cNvSpPr>
            <p:nvPr/>
          </p:nvSpPr>
          <p:spPr>
            <a:xfrm rot="10690877">
              <a:off x="17872472" y="1315484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9" name="순서도: 연결자 258"/>
            <p:cNvSpPr>
              <a:spLocks noChangeAspect="1"/>
            </p:cNvSpPr>
            <p:nvPr/>
          </p:nvSpPr>
          <p:spPr>
            <a:xfrm rot="12495199">
              <a:off x="20783166" y="995312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4" name="폭발 1 263"/>
            <p:cNvSpPr>
              <a:spLocks noChangeAspect="1"/>
            </p:cNvSpPr>
            <p:nvPr/>
          </p:nvSpPr>
          <p:spPr>
            <a:xfrm rot="13693152">
              <a:off x="20444426" y="9481535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5" name="포인트가 5개인 별 264"/>
            <p:cNvSpPr>
              <a:spLocks noChangeAspect="1"/>
            </p:cNvSpPr>
            <p:nvPr/>
          </p:nvSpPr>
          <p:spPr>
            <a:xfrm rot="13693152">
              <a:off x="19862371" y="10938596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7" name="순서도: 연결자 266"/>
            <p:cNvSpPr>
              <a:spLocks noChangeAspect="1"/>
            </p:cNvSpPr>
            <p:nvPr/>
          </p:nvSpPr>
          <p:spPr>
            <a:xfrm rot="11172460">
              <a:off x="1150387" y="1175780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8" name="순서도: 연결자 267"/>
            <p:cNvSpPr>
              <a:spLocks noChangeAspect="1"/>
            </p:cNvSpPr>
            <p:nvPr/>
          </p:nvSpPr>
          <p:spPr>
            <a:xfrm rot="11172460">
              <a:off x="4698305" y="861552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0" name="순서도: 연결자 269"/>
            <p:cNvSpPr>
              <a:spLocks noChangeAspect="1"/>
            </p:cNvSpPr>
            <p:nvPr/>
          </p:nvSpPr>
          <p:spPr>
            <a:xfrm rot="9368138">
              <a:off x="4166725" y="1116387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1" name="순서도: 연결자 270"/>
            <p:cNvSpPr>
              <a:spLocks noChangeAspect="1"/>
            </p:cNvSpPr>
            <p:nvPr/>
          </p:nvSpPr>
          <p:spPr>
            <a:xfrm rot="9368138">
              <a:off x="564244" y="1007552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2" name="순서도: 연결자 271"/>
            <p:cNvSpPr>
              <a:spLocks noChangeAspect="1"/>
            </p:cNvSpPr>
            <p:nvPr/>
          </p:nvSpPr>
          <p:spPr>
            <a:xfrm rot="9368138">
              <a:off x="3796790" y="1208962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3" name="폭발 1 272"/>
            <p:cNvSpPr>
              <a:spLocks noChangeAspect="1"/>
            </p:cNvSpPr>
            <p:nvPr/>
          </p:nvSpPr>
          <p:spPr>
            <a:xfrm rot="12370413">
              <a:off x="4221146" y="829186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4" name="포인트가 5개인 별 273"/>
            <p:cNvSpPr>
              <a:spLocks noChangeAspect="1"/>
            </p:cNvSpPr>
            <p:nvPr/>
          </p:nvSpPr>
          <p:spPr>
            <a:xfrm rot="12370413">
              <a:off x="4819784" y="9264879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7" name="순서도: 연결자 276"/>
            <p:cNvSpPr>
              <a:spLocks noChangeAspect="1"/>
            </p:cNvSpPr>
            <p:nvPr/>
          </p:nvSpPr>
          <p:spPr>
            <a:xfrm rot="3747999">
              <a:off x="3357466" y="14098237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8" name="순서도: 연결자 277"/>
            <p:cNvSpPr>
              <a:spLocks noChangeAspect="1"/>
            </p:cNvSpPr>
            <p:nvPr/>
          </p:nvSpPr>
          <p:spPr>
            <a:xfrm rot="3747999">
              <a:off x="4021746" y="1293047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9" name="폭발 2 278"/>
            <p:cNvSpPr>
              <a:spLocks noChangeAspect="1"/>
            </p:cNvSpPr>
            <p:nvPr/>
          </p:nvSpPr>
          <p:spPr>
            <a:xfrm rot="3747999">
              <a:off x="4680590" y="13838146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0" name="포인트가 5개인 별 279"/>
            <p:cNvSpPr>
              <a:spLocks noChangeAspect="1"/>
            </p:cNvSpPr>
            <p:nvPr/>
          </p:nvSpPr>
          <p:spPr>
            <a:xfrm rot="6379456">
              <a:off x="5196037" y="13141350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1" name="순서도: 연결자 280"/>
            <p:cNvSpPr>
              <a:spLocks noChangeAspect="1"/>
            </p:cNvSpPr>
            <p:nvPr/>
          </p:nvSpPr>
          <p:spPr>
            <a:xfrm rot="10254221">
              <a:off x="4234288" y="1492487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4" name="순서도: 연결자 283"/>
            <p:cNvSpPr>
              <a:spLocks noChangeAspect="1"/>
            </p:cNvSpPr>
            <p:nvPr/>
          </p:nvSpPr>
          <p:spPr>
            <a:xfrm rot="10800000">
              <a:off x="7218948" y="2285496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5" name="순서도: 연결자 284"/>
            <p:cNvSpPr>
              <a:spLocks noChangeAspect="1"/>
            </p:cNvSpPr>
            <p:nvPr/>
          </p:nvSpPr>
          <p:spPr>
            <a:xfrm rot="10800000">
              <a:off x="7958615" y="340945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6" name="폭발 2 285"/>
            <p:cNvSpPr>
              <a:spLocks noChangeAspect="1"/>
            </p:cNvSpPr>
            <p:nvPr/>
          </p:nvSpPr>
          <p:spPr>
            <a:xfrm rot="10800000">
              <a:off x="6837948" y="3578996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7" name="포인트가 5개인 별 286"/>
            <p:cNvSpPr>
              <a:spLocks noChangeAspect="1"/>
            </p:cNvSpPr>
            <p:nvPr/>
          </p:nvSpPr>
          <p:spPr>
            <a:xfrm rot="13431457">
              <a:off x="7255433" y="4345661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8" name="순서도: 연결자 287"/>
            <p:cNvSpPr>
              <a:spLocks noChangeAspect="1"/>
            </p:cNvSpPr>
            <p:nvPr/>
          </p:nvSpPr>
          <p:spPr>
            <a:xfrm rot="17306222">
              <a:off x="6197322" y="270523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9" name="순서도: 연결자 288"/>
            <p:cNvSpPr>
              <a:spLocks noChangeAspect="1"/>
            </p:cNvSpPr>
            <p:nvPr/>
          </p:nvSpPr>
          <p:spPr>
            <a:xfrm rot="6150299">
              <a:off x="7896704" y="5773247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1" name="순서도: 연결자 290"/>
            <p:cNvSpPr>
              <a:spLocks noChangeAspect="1"/>
            </p:cNvSpPr>
            <p:nvPr/>
          </p:nvSpPr>
          <p:spPr>
            <a:xfrm rot="4345977">
              <a:off x="9702214" y="4850565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4" name="순서도: 연결자 293"/>
            <p:cNvSpPr>
              <a:spLocks noChangeAspect="1"/>
            </p:cNvSpPr>
            <p:nvPr/>
          </p:nvSpPr>
          <p:spPr>
            <a:xfrm rot="6019519">
              <a:off x="10325794" y="13611412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5" name="순서도: 연결자 294"/>
            <p:cNvSpPr>
              <a:spLocks noChangeAspect="1"/>
            </p:cNvSpPr>
            <p:nvPr/>
          </p:nvSpPr>
          <p:spPr>
            <a:xfrm rot="6019519">
              <a:off x="10862020" y="1450644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6" name="순서도: 연결자 295"/>
            <p:cNvSpPr>
              <a:spLocks noChangeAspect="1"/>
            </p:cNvSpPr>
            <p:nvPr/>
          </p:nvSpPr>
          <p:spPr>
            <a:xfrm rot="4215197">
              <a:off x="12092988" y="1262270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7" name="순서도: 연결자 296"/>
            <p:cNvSpPr>
              <a:spLocks noChangeAspect="1"/>
            </p:cNvSpPr>
            <p:nvPr/>
          </p:nvSpPr>
          <p:spPr>
            <a:xfrm rot="16387583">
              <a:off x="6314036" y="1594085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8" name="순서도: 연결자 297"/>
            <p:cNvSpPr>
              <a:spLocks noChangeAspect="1"/>
            </p:cNvSpPr>
            <p:nvPr/>
          </p:nvSpPr>
          <p:spPr>
            <a:xfrm rot="16387583">
              <a:off x="6823407" y="1350904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9" name="순서도: 연결자 298"/>
            <p:cNvSpPr>
              <a:spLocks noChangeAspect="1"/>
            </p:cNvSpPr>
            <p:nvPr/>
          </p:nvSpPr>
          <p:spPr>
            <a:xfrm rot="19260016">
              <a:off x="6705824" y="11733475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0" name="폭발 1 299"/>
            <p:cNvSpPr>
              <a:spLocks noChangeAspect="1"/>
            </p:cNvSpPr>
            <p:nvPr/>
          </p:nvSpPr>
          <p:spPr>
            <a:xfrm rot="19019040">
              <a:off x="8466599" y="1170259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1" name="순서도: 연결자 300"/>
            <p:cNvSpPr>
              <a:spLocks noChangeAspect="1"/>
            </p:cNvSpPr>
            <p:nvPr/>
          </p:nvSpPr>
          <p:spPr>
            <a:xfrm rot="14583261">
              <a:off x="8047375" y="1526253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2" name="순서도: 연결자 301"/>
            <p:cNvSpPr>
              <a:spLocks noChangeAspect="1"/>
            </p:cNvSpPr>
            <p:nvPr/>
          </p:nvSpPr>
          <p:spPr>
            <a:xfrm rot="1067280">
              <a:off x="6612303" y="1449037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4" name="순서도: 연결자 303"/>
            <p:cNvSpPr>
              <a:spLocks noChangeAspect="1"/>
            </p:cNvSpPr>
            <p:nvPr/>
          </p:nvSpPr>
          <p:spPr>
            <a:xfrm rot="18739939">
              <a:off x="7780921" y="1385245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5" name="폭발 2 304"/>
            <p:cNvSpPr>
              <a:spLocks noChangeAspect="1"/>
            </p:cNvSpPr>
            <p:nvPr/>
          </p:nvSpPr>
          <p:spPr>
            <a:xfrm rot="18739939">
              <a:off x="8397685" y="12913479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6" name="포인트가 5개인 별 305"/>
            <p:cNvSpPr>
              <a:spLocks noChangeAspect="1"/>
            </p:cNvSpPr>
            <p:nvPr/>
          </p:nvSpPr>
          <p:spPr>
            <a:xfrm rot="21371396">
              <a:off x="7591689" y="12697760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8" name="순서도: 연결자 307"/>
            <p:cNvSpPr>
              <a:spLocks noChangeAspect="1"/>
            </p:cNvSpPr>
            <p:nvPr/>
          </p:nvSpPr>
          <p:spPr>
            <a:xfrm rot="19601300">
              <a:off x="809848" y="851658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9" name="순서도: 연결자 308"/>
            <p:cNvSpPr>
              <a:spLocks noChangeAspect="1"/>
            </p:cNvSpPr>
            <p:nvPr/>
          </p:nvSpPr>
          <p:spPr>
            <a:xfrm rot="4280997">
              <a:off x="1802275" y="853201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0" name="순서도: 연결자 309"/>
            <p:cNvSpPr>
              <a:spLocks noChangeAspect="1"/>
            </p:cNvSpPr>
            <p:nvPr/>
          </p:nvSpPr>
          <p:spPr>
            <a:xfrm rot="2476675">
              <a:off x="508539" y="697624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1" name="순서도: 연결자 310"/>
            <p:cNvSpPr>
              <a:spLocks noChangeAspect="1"/>
            </p:cNvSpPr>
            <p:nvPr/>
          </p:nvSpPr>
          <p:spPr>
            <a:xfrm rot="18534290">
              <a:off x="3656014" y="975165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3" name="순서도: 연결자 312"/>
            <p:cNvSpPr>
              <a:spLocks noChangeAspect="1"/>
            </p:cNvSpPr>
            <p:nvPr/>
          </p:nvSpPr>
          <p:spPr>
            <a:xfrm rot="10223746">
              <a:off x="1246224" y="955035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5" name="순서도: 연결자 314"/>
            <p:cNvSpPr>
              <a:spLocks noChangeAspect="1"/>
            </p:cNvSpPr>
            <p:nvPr/>
          </p:nvSpPr>
          <p:spPr>
            <a:xfrm rot="19170101">
              <a:off x="19997356" y="1225574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6" name="순서도: 연결자 315"/>
            <p:cNvSpPr>
              <a:spLocks noChangeAspect="1"/>
            </p:cNvSpPr>
            <p:nvPr/>
          </p:nvSpPr>
          <p:spPr>
            <a:xfrm>
              <a:off x="18956185" y="1162467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7" name="폭발 1 316"/>
            <p:cNvSpPr>
              <a:spLocks noChangeAspect="1"/>
            </p:cNvSpPr>
            <p:nvPr/>
          </p:nvSpPr>
          <p:spPr>
            <a:xfrm>
              <a:off x="17330585" y="1276956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8" name="순서도: 연결자 317"/>
            <p:cNvSpPr>
              <a:spLocks noChangeAspect="1"/>
            </p:cNvSpPr>
            <p:nvPr/>
          </p:nvSpPr>
          <p:spPr>
            <a:xfrm rot="19918725">
              <a:off x="19374037" y="1348518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6" name="순서도: 연결자 325"/>
            <p:cNvSpPr>
              <a:spLocks noChangeAspect="1"/>
            </p:cNvSpPr>
            <p:nvPr/>
          </p:nvSpPr>
          <p:spPr>
            <a:xfrm rot="7450008">
              <a:off x="11403020" y="7136604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7" name="폭발 1 326"/>
            <p:cNvSpPr>
              <a:spLocks noChangeAspect="1"/>
            </p:cNvSpPr>
            <p:nvPr/>
          </p:nvSpPr>
          <p:spPr>
            <a:xfrm rot="7450008">
              <a:off x="11897577" y="5197846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8" name="순서도: 연결자 327"/>
            <p:cNvSpPr>
              <a:spLocks noChangeAspect="1"/>
            </p:cNvSpPr>
            <p:nvPr/>
          </p:nvSpPr>
          <p:spPr>
            <a:xfrm rot="5768733">
              <a:off x="10218769" y="655732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0" name="순서도: 연결자 329"/>
            <p:cNvSpPr>
              <a:spLocks noChangeAspect="1"/>
            </p:cNvSpPr>
            <p:nvPr/>
          </p:nvSpPr>
          <p:spPr>
            <a:xfrm rot="19755193">
              <a:off x="12719130" y="9181377"/>
              <a:ext cx="151077" cy="14096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1" name="순서도: 연결자 330"/>
            <p:cNvSpPr>
              <a:spLocks noChangeAspect="1"/>
            </p:cNvSpPr>
            <p:nvPr/>
          </p:nvSpPr>
          <p:spPr>
            <a:xfrm rot="15078438">
              <a:off x="11604105" y="8330315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2" name="순서도: 연결자 331"/>
            <p:cNvSpPr>
              <a:spLocks noChangeAspect="1"/>
            </p:cNvSpPr>
            <p:nvPr/>
          </p:nvSpPr>
          <p:spPr>
            <a:xfrm rot="7505206">
              <a:off x="12977373" y="1023860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4" name="순서도: 연결자 333"/>
            <p:cNvSpPr>
              <a:spLocks noChangeAspect="1"/>
            </p:cNvSpPr>
            <p:nvPr/>
          </p:nvSpPr>
          <p:spPr>
            <a:xfrm rot="7792875">
              <a:off x="10712501" y="43292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5" name="순서도: 연결자 334"/>
            <p:cNvSpPr>
              <a:spLocks noChangeAspect="1"/>
            </p:cNvSpPr>
            <p:nvPr/>
          </p:nvSpPr>
          <p:spPr>
            <a:xfrm rot="7792875">
              <a:off x="12639897" y="154544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6" name="순서도: 연결자 335"/>
            <p:cNvSpPr>
              <a:spLocks noChangeAspect="1"/>
            </p:cNvSpPr>
            <p:nvPr/>
          </p:nvSpPr>
          <p:spPr>
            <a:xfrm rot="10665308">
              <a:off x="11612377" y="2909844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7" name="순서도: 연결자 336"/>
            <p:cNvSpPr>
              <a:spLocks noChangeAspect="1"/>
            </p:cNvSpPr>
            <p:nvPr/>
          </p:nvSpPr>
          <p:spPr>
            <a:xfrm rot="10665308">
              <a:off x="10951401" y="361808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8" name="폭발 1 337"/>
            <p:cNvSpPr>
              <a:spLocks noChangeAspect="1"/>
            </p:cNvSpPr>
            <p:nvPr/>
          </p:nvSpPr>
          <p:spPr>
            <a:xfrm rot="10424332">
              <a:off x="10216862" y="1916355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9" name="폭발 2 338"/>
            <p:cNvSpPr>
              <a:spLocks noChangeAspect="1"/>
            </p:cNvSpPr>
            <p:nvPr/>
          </p:nvSpPr>
          <p:spPr>
            <a:xfrm rot="10145231">
              <a:off x="10958846" y="964403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0" name="포인트가 5개인 별 339"/>
            <p:cNvSpPr>
              <a:spLocks noChangeAspect="1"/>
            </p:cNvSpPr>
            <p:nvPr/>
          </p:nvSpPr>
          <p:spPr>
            <a:xfrm rot="12776688">
              <a:off x="11513343" y="1642566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2" name="순서도: 연결자 341"/>
            <p:cNvSpPr>
              <a:spLocks noChangeAspect="1"/>
            </p:cNvSpPr>
            <p:nvPr/>
          </p:nvSpPr>
          <p:spPr>
            <a:xfrm rot="18151205">
              <a:off x="6970747" y="2336372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3" name="순서도: 연결자 342"/>
            <p:cNvSpPr>
              <a:spLocks noChangeAspect="1"/>
            </p:cNvSpPr>
            <p:nvPr/>
          </p:nvSpPr>
          <p:spPr>
            <a:xfrm rot="16270852">
              <a:off x="8810222" y="2093421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4" name="순서도: 연결자 343"/>
            <p:cNvSpPr>
              <a:spLocks noChangeAspect="1"/>
            </p:cNvSpPr>
            <p:nvPr/>
          </p:nvSpPr>
          <p:spPr>
            <a:xfrm rot="16270852">
              <a:off x="7501630" y="2216783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5" name="순서도: 연결자 344"/>
            <p:cNvSpPr>
              <a:spLocks noChangeAspect="1"/>
            </p:cNvSpPr>
            <p:nvPr/>
          </p:nvSpPr>
          <p:spPr>
            <a:xfrm rot="19143285">
              <a:off x="5381950" y="2053370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6" name="순서도: 연결자 345"/>
            <p:cNvSpPr>
              <a:spLocks noChangeAspect="1"/>
            </p:cNvSpPr>
            <p:nvPr/>
          </p:nvSpPr>
          <p:spPr>
            <a:xfrm rot="14466530">
              <a:off x="5153001" y="20740955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7" name="순서도: 연결자 346"/>
            <p:cNvSpPr>
              <a:spLocks noChangeAspect="1"/>
            </p:cNvSpPr>
            <p:nvPr/>
          </p:nvSpPr>
          <p:spPr>
            <a:xfrm rot="14466530">
              <a:off x="8801318" y="23595574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8" name="폭발 2 347"/>
            <p:cNvSpPr>
              <a:spLocks noChangeAspect="1"/>
            </p:cNvSpPr>
            <p:nvPr/>
          </p:nvSpPr>
          <p:spPr>
            <a:xfrm rot="950549">
              <a:off x="4462363" y="19239813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9" name="순서도: 연결자 348"/>
            <p:cNvSpPr>
              <a:spLocks noChangeAspect="1"/>
            </p:cNvSpPr>
            <p:nvPr/>
          </p:nvSpPr>
          <p:spPr>
            <a:xfrm rot="20746227">
              <a:off x="7351676" y="2036942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0" name="순서도: 연결자 349"/>
            <p:cNvSpPr>
              <a:spLocks noChangeAspect="1"/>
            </p:cNvSpPr>
            <p:nvPr/>
          </p:nvSpPr>
          <p:spPr>
            <a:xfrm rot="11644983">
              <a:off x="1469559" y="19967758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1" name="순서도: 연결자 350"/>
            <p:cNvSpPr>
              <a:spLocks noChangeAspect="1"/>
            </p:cNvSpPr>
            <p:nvPr/>
          </p:nvSpPr>
          <p:spPr>
            <a:xfrm rot="11644983">
              <a:off x="1913949" y="2123621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2" name="폭발 2 351"/>
            <p:cNvSpPr>
              <a:spLocks noChangeAspect="1"/>
            </p:cNvSpPr>
            <p:nvPr/>
          </p:nvSpPr>
          <p:spPr>
            <a:xfrm rot="11644983">
              <a:off x="785265" y="21129673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3" name="포인트가 5개인 별 352"/>
            <p:cNvSpPr>
              <a:spLocks noChangeAspect="1"/>
            </p:cNvSpPr>
            <p:nvPr/>
          </p:nvSpPr>
          <p:spPr>
            <a:xfrm rot="14276440">
              <a:off x="1005607" y="21969507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4" name="순서도: 연결자 353"/>
            <p:cNvSpPr>
              <a:spLocks noChangeAspect="1"/>
            </p:cNvSpPr>
            <p:nvPr/>
          </p:nvSpPr>
          <p:spPr>
            <a:xfrm rot="18151205">
              <a:off x="389611" y="2011531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5" name="순서도: 연결자 354"/>
            <p:cNvSpPr>
              <a:spLocks noChangeAspect="1"/>
            </p:cNvSpPr>
            <p:nvPr/>
          </p:nvSpPr>
          <p:spPr>
            <a:xfrm rot="9963708">
              <a:off x="1894027" y="1884427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6" name="순서도: 연결자 355"/>
            <p:cNvSpPr>
              <a:spLocks noChangeAspect="1"/>
            </p:cNvSpPr>
            <p:nvPr/>
          </p:nvSpPr>
          <p:spPr>
            <a:xfrm rot="15392982">
              <a:off x="5958191" y="23169743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7" name="폭발 2 356"/>
            <p:cNvSpPr>
              <a:spLocks noChangeAspect="1"/>
            </p:cNvSpPr>
            <p:nvPr/>
          </p:nvSpPr>
          <p:spPr>
            <a:xfrm rot="15392982">
              <a:off x="4611548" y="23100063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8" name="순서도: 연결자 357"/>
            <p:cNvSpPr>
              <a:spLocks noChangeAspect="1"/>
            </p:cNvSpPr>
            <p:nvPr/>
          </p:nvSpPr>
          <p:spPr>
            <a:xfrm rot="299204">
              <a:off x="5397713" y="2226069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9" name="순서도: 연결자 358"/>
            <p:cNvSpPr>
              <a:spLocks noChangeAspect="1"/>
            </p:cNvSpPr>
            <p:nvPr/>
          </p:nvSpPr>
          <p:spPr>
            <a:xfrm rot="6432566">
              <a:off x="3552606" y="2066669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0" name="순서도: 연결자 359"/>
            <p:cNvSpPr>
              <a:spLocks noChangeAspect="1"/>
            </p:cNvSpPr>
            <p:nvPr/>
          </p:nvSpPr>
          <p:spPr>
            <a:xfrm rot="4628244">
              <a:off x="1782137" y="20999328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1" name="순서도: 연결자 360"/>
            <p:cNvSpPr>
              <a:spLocks noChangeAspect="1"/>
            </p:cNvSpPr>
            <p:nvPr/>
          </p:nvSpPr>
          <p:spPr>
            <a:xfrm rot="12712263">
              <a:off x="2985444" y="22103500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2" name="순서도: 연결자 361"/>
            <p:cNvSpPr>
              <a:spLocks noChangeAspect="1"/>
            </p:cNvSpPr>
            <p:nvPr/>
          </p:nvSpPr>
          <p:spPr>
            <a:xfrm rot="8784922">
              <a:off x="738312" y="1795755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5" name="순서도: 연결자 364"/>
            <p:cNvSpPr>
              <a:spLocks noChangeAspect="1"/>
            </p:cNvSpPr>
            <p:nvPr/>
          </p:nvSpPr>
          <p:spPr>
            <a:xfrm rot="7857682">
              <a:off x="14185016" y="1979431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6" name="순서도: 연결자 365"/>
            <p:cNvSpPr>
              <a:spLocks noChangeAspect="1"/>
            </p:cNvSpPr>
            <p:nvPr/>
          </p:nvSpPr>
          <p:spPr>
            <a:xfrm rot="5977329">
              <a:off x="11927952" y="2183441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7" name="순서도: 연결자 366"/>
            <p:cNvSpPr>
              <a:spLocks noChangeAspect="1"/>
            </p:cNvSpPr>
            <p:nvPr/>
          </p:nvSpPr>
          <p:spPr>
            <a:xfrm rot="5977329">
              <a:off x="13483882" y="2090541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8" name="순서도: 연결자 367"/>
            <p:cNvSpPr>
              <a:spLocks noChangeAspect="1"/>
            </p:cNvSpPr>
            <p:nvPr/>
          </p:nvSpPr>
          <p:spPr>
            <a:xfrm rot="8849762">
              <a:off x="15340717" y="2283299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9" name="순서도: 연결자 368"/>
            <p:cNvSpPr>
              <a:spLocks noChangeAspect="1"/>
            </p:cNvSpPr>
            <p:nvPr/>
          </p:nvSpPr>
          <p:spPr>
            <a:xfrm rot="4173007">
              <a:off x="15598059" y="22655512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0" name="순서도: 연결자 369"/>
            <p:cNvSpPr>
              <a:spLocks noChangeAspect="1"/>
            </p:cNvSpPr>
            <p:nvPr/>
          </p:nvSpPr>
          <p:spPr>
            <a:xfrm rot="4173007">
              <a:off x="12414088" y="19303655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1" name="폭발 2 370"/>
            <p:cNvSpPr>
              <a:spLocks noChangeAspect="1"/>
            </p:cNvSpPr>
            <p:nvPr/>
          </p:nvSpPr>
          <p:spPr>
            <a:xfrm rot="12257026">
              <a:off x="15965988" y="24145767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2" name="순서도: 연결자 371"/>
            <p:cNvSpPr>
              <a:spLocks noChangeAspect="1"/>
            </p:cNvSpPr>
            <p:nvPr/>
          </p:nvSpPr>
          <p:spPr>
            <a:xfrm rot="10452704">
              <a:off x="13374441" y="2270765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3" name="순서도: 연결자 372"/>
            <p:cNvSpPr>
              <a:spLocks noChangeAspect="1"/>
            </p:cNvSpPr>
            <p:nvPr/>
          </p:nvSpPr>
          <p:spPr>
            <a:xfrm rot="1351460">
              <a:off x="19033231" y="23865038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4" name="순서도: 연결자 373"/>
            <p:cNvSpPr>
              <a:spLocks noChangeAspect="1"/>
            </p:cNvSpPr>
            <p:nvPr/>
          </p:nvSpPr>
          <p:spPr>
            <a:xfrm rot="1351460">
              <a:off x="18793849" y="2254802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5" name="폭발 2 374"/>
            <p:cNvSpPr>
              <a:spLocks noChangeAspect="1"/>
            </p:cNvSpPr>
            <p:nvPr/>
          </p:nvSpPr>
          <p:spPr>
            <a:xfrm rot="1351460">
              <a:off x="19880675" y="2281616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6" name="포인트가 5개인 별 375"/>
            <p:cNvSpPr>
              <a:spLocks noChangeAspect="1"/>
            </p:cNvSpPr>
            <p:nvPr/>
          </p:nvSpPr>
          <p:spPr>
            <a:xfrm rot="3982917">
              <a:off x="19830455" y="21966824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7" name="순서도: 연결자 376"/>
            <p:cNvSpPr>
              <a:spLocks noChangeAspect="1"/>
            </p:cNvSpPr>
            <p:nvPr/>
          </p:nvSpPr>
          <p:spPr>
            <a:xfrm rot="7857682">
              <a:off x="20217555" y="2397970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8" name="순서도: 연결자 377"/>
            <p:cNvSpPr>
              <a:spLocks noChangeAspect="1"/>
            </p:cNvSpPr>
            <p:nvPr/>
          </p:nvSpPr>
          <p:spPr>
            <a:xfrm rot="21270185">
              <a:off x="18542853" y="25016136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9" name="순서도: 연결자 378"/>
            <p:cNvSpPr>
              <a:spLocks noChangeAspect="1"/>
            </p:cNvSpPr>
            <p:nvPr/>
          </p:nvSpPr>
          <p:spPr>
            <a:xfrm rot="5099459">
              <a:off x="15063262" y="20038829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0" name="폭발 2 379"/>
            <p:cNvSpPr>
              <a:spLocks noChangeAspect="1"/>
            </p:cNvSpPr>
            <p:nvPr/>
          </p:nvSpPr>
          <p:spPr>
            <a:xfrm rot="5099459">
              <a:off x="16385089" y="20305435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1" name="순서도: 연결자 380"/>
            <p:cNvSpPr>
              <a:spLocks noChangeAspect="1"/>
            </p:cNvSpPr>
            <p:nvPr/>
          </p:nvSpPr>
          <p:spPr>
            <a:xfrm rot="11605681">
              <a:off x="15578640" y="2112240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2" name="순서도: 연결자 381"/>
            <p:cNvSpPr>
              <a:spLocks noChangeAspect="1"/>
            </p:cNvSpPr>
            <p:nvPr/>
          </p:nvSpPr>
          <p:spPr>
            <a:xfrm rot="17739043">
              <a:off x="17089341" y="2287082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3" name="순서도: 연결자 382"/>
            <p:cNvSpPr>
              <a:spLocks noChangeAspect="1"/>
            </p:cNvSpPr>
            <p:nvPr/>
          </p:nvSpPr>
          <p:spPr>
            <a:xfrm rot="15934721">
              <a:off x="18970334" y="2289476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4" name="순서도: 연결자 383"/>
            <p:cNvSpPr>
              <a:spLocks noChangeAspect="1"/>
            </p:cNvSpPr>
            <p:nvPr/>
          </p:nvSpPr>
          <p:spPr>
            <a:xfrm rot="2418740">
              <a:off x="17941701" y="2163200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5" name="순서도: 연결자 384"/>
            <p:cNvSpPr>
              <a:spLocks noChangeAspect="1"/>
            </p:cNvSpPr>
            <p:nvPr/>
          </p:nvSpPr>
          <p:spPr>
            <a:xfrm rot="20091399">
              <a:off x="19244343" y="2150366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6" name="폭발 1 385"/>
            <p:cNvSpPr>
              <a:spLocks noChangeAspect="1"/>
            </p:cNvSpPr>
            <p:nvPr/>
          </p:nvSpPr>
          <p:spPr>
            <a:xfrm rot="9923051">
              <a:off x="15162864" y="14303327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7" name="포인트가 5개인 별 386"/>
            <p:cNvSpPr>
              <a:spLocks noChangeAspect="1"/>
            </p:cNvSpPr>
            <p:nvPr/>
          </p:nvSpPr>
          <p:spPr>
            <a:xfrm rot="9923051">
              <a:off x="16243219" y="14634223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8" name="순서도: 연결자 387"/>
            <p:cNvSpPr>
              <a:spLocks noChangeAspect="1"/>
            </p:cNvSpPr>
            <p:nvPr/>
          </p:nvSpPr>
          <p:spPr>
            <a:xfrm rot="13571291">
              <a:off x="15276056" y="1280645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9" name="순서도: 연결자 388"/>
            <p:cNvSpPr>
              <a:spLocks noChangeAspect="1"/>
            </p:cNvSpPr>
            <p:nvPr/>
          </p:nvSpPr>
          <p:spPr>
            <a:xfrm rot="209010">
              <a:off x="16125898" y="1506737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0" name="순서도: 연결자 389"/>
            <p:cNvSpPr>
              <a:spLocks noChangeAspect="1"/>
            </p:cNvSpPr>
            <p:nvPr/>
          </p:nvSpPr>
          <p:spPr>
            <a:xfrm rot="17132255">
              <a:off x="15815179" y="1505423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1" name="폭발 2 390"/>
            <p:cNvSpPr>
              <a:spLocks noChangeAspect="1"/>
            </p:cNvSpPr>
            <p:nvPr/>
          </p:nvSpPr>
          <p:spPr>
            <a:xfrm rot="3616274">
              <a:off x="16327085" y="13521735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2" name="순서도: 연결자 391"/>
            <p:cNvSpPr>
              <a:spLocks noChangeAspect="1"/>
            </p:cNvSpPr>
            <p:nvPr/>
          </p:nvSpPr>
          <p:spPr>
            <a:xfrm rot="9098291">
              <a:off x="14681256" y="1389915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5" name="폭발 1 394"/>
            <p:cNvSpPr>
              <a:spLocks noChangeAspect="1"/>
            </p:cNvSpPr>
            <p:nvPr/>
          </p:nvSpPr>
          <p:spPr>
            <a:xfrm rot="526675">
              <a:off x="2666980" y="1388960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6" name="포인트가 5개인 별 395"/>
            <p:cNvSpPr>
              <a:spLocks noChangeAspect="1"/>
            </p:cNvSpPr>
            <p:nvPr/>
          </p:nvSpPr>
          <p:spPr>
            <a:xfrm rot="526675">
              <a:off x="1759046" y="13155315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7" name="순서도: 연결자 396"/>
            <p:cNvSpPr>
              <a:spLocks noChangeAspect="1"/>
            </p:cNvSpPr>
            <p:nvPr/>
          </p:nvSpPr>
          <p:spPr>
            <a:xfrm rot="4174915">
              <a:off x="1940487" y="1520408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8" name="순서도: 연결자 397"/>
            <p:cNvSpPr>
              <a:spLocks noChangeAspect="1"/>
            </p:cNvSpPr>
            <p:nvPr/>
          </p:nvSpPr>
          <p:spPr>
            <a:xfrm rot="12412634">
              <a:off x="2123828" y="12898390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9" name="순서도: 연결자 398"/>
            <p:cNvSpPr>
              <a:spLocks noChangeAspect="1"/>
            </p:cNvSpPr>
            <p:nvPr/>
          </p:nvSpPr>
          <p:spPr>
            <a:xfrm rot="7735879">
              <a:off x="2405003" y="1302795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0" name="폭발 2 399"/>
            <p:cNvSpPr>
              <a:spLocks noChangeAspect="1"/>
            </p:cNvSpPr>
            <p:nvPr/>
          </p:nvSpPr>
          <p:spPr>
            <a:xfrm rot="15819898">
              <a:off x="1246612" y="14125638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1" name="순서도: 연결자 400"/>
            <p:cNvSpPr>
              <a:spLocks noChangeAspect="1"/>
            </p:cNvSpPr>
            <p:nvPr/>
          </p:nvSpPr>
          <p:spPr>
            <a:xfrm rot="21301915">
              <a:off x="2920248" y="1443736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2" name="순서도: 연결자 401"/>
            <p:cNvSpPr>
              <a:spLocks noChangeAspect="1"/>
            </p:cNvSpPr>
            <p:nvPr/>
          </p:nvSpPr>
          <p:spPr>
            <a:xfrm rot="18184656">
              <a:off x="4552220" y="1558749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3" name="순서도: 연결자 402"/>
            <p:cNvSpPr>
              <a:spLocks noChangeAspect="1"/>
            </p:cNvSpPr>
            <p:nvPr/>
          </p:nvSpPr>
          <p:spPr>
            <a:xfrm rot="18184656">
              <a:off x="2820645" y="1592724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4" name="순서도: 연결자 403"/>
            <p:cNvSpPr>
              <a:spLocks noChangeAspect="1"/>
            </p:cNvSpPr>
            <p:nvPr/>
          </p:nvSpPr>
          <p:spPr>
            <a:xfrm rot="10611424">
              <a:off x="2693079" y="1647701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5" name="순서도: 연결자 404"/>
            <p:cNvSpPr>
              <a:spLocks noChangeAspect="1"/>
            </p:cNvSpPr>
            <p:nvPr/>
          </p:nvSpPr>
          <p:spPr>
            <a:xfrm rot="8807102">
              <a:off x="5574016" y="15399642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6" name="순서도: 연결자 405"/>
            <p:cNvSpPr>
              <a:spLocks noChangeAspect="1"/>
            </p:cNvSpPr>
            <p:nvPr/>
          </p:nvSpPr>
          <p:spPr>
            <a:xfrm rot="8807102">
              <a:off x="5351215" y="1638272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8" name="순서도: 연결자 407"/>
            <p:cNvSpPr>
              <a:spLocks noChangeAspect="1"/>
            </p:cNvSpPr>
            <p:nvPr/>
          </p:nvSpPr>
          <p:spPr>
            <a:xfrm rot="14325141">
              <a:off x="10862688" y="16702897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9" name="순서도: 연결자 408"/>
            <p:cNvSpPr>
              <a:spLocks noChangeAspect="1"/>
            </p:cNvSpPr>
            <p:nvPr/>
          </p:nvSpPr>
          <p:spPr>
            <a:xfrm rot="14325141">
              <a:off x="10289707" y="1791268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0" name="폭발 2 409"/>
            <p:cNvSpPr>
              <a:spLocks noChangeAspect="1"/>
            </p:cNvSpPr>
            <p:nvPr/>
          </p:nvSpPr>
          <p:spPr>
            <a:xfrm rot="14325141">
              <a:off x="9559193" y="17048155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1" name="순서도: 연결자 410"/>
            <p:cNvSpPr>
              <a:spLocks noChangeAspect="1"/>
            </p:cNvSpPr>
            <p:nvPr/>
          </p:nvSpPr>
          <p:spPr>
            <a:xfrm rot="20831363">
              <a:off x="10039081" y="1602651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2" name="순서도: 연결자 411"/>
            <p:cNvSpPr>
              <a:spLocks noChangeAspect="1"/>
            </p:cNvSpPr>
            <p:nvPr/>
          </p:nvSpPr>
          <p:spPr>
            <a:xfrm rot="7308402">
              <a:off x="10405788" y="1763328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4" name="순서도: 연결자 413"/>
            <p:cNvSpPr>
              <a:spLocks noChangeAspect="1"/>
            </p:cNvSpPr>
            <p:nvPr/>
          </p:nvSpPr>
          <p:spPr>
            <a:xfrm rot="105566">
              <a:off x="16723700" y="1805775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5" name="순서도: 연결자 414"/>
            <p:cNvSpPr>
              <a:spLocks noChangeAspect="1"/>
            </p:cNvSpPr>
            <p:nvPr/>
          </p:nvSpPr>
          <p:spPr>
            <a:xfrm rot="844983">
              <a:off x="18452383" y="17558092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6" name="순서도: 연결자 415"/>
            <p:cNvSpPr>
              <a:spLocks noChangeAspect="1"/>
            </p:cNvSpPr>
            <p:nvPr/>
          </p:nvSpPr>
          <p:spPr>
            <a:xfrm rot="7351205">
              <a:off x="19634281" y="1750566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7" name="순서도: 연결자 416"/>
            <p:cNvSpPr>
              <a:spLocks noChangeAspect="1"/>
            </p:cNvSpPr>
            <p:nvPr/>
          </p:nvSpPr>
          <p:spPr>
            <a:xfrm rot="17232566">
              <a:off x="16383543" y="1686106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8" name="순서도: 연결자 417"/>
            <p:cNvSpPr>
              <a:spLocks noChangeAspect="1"/>
            </p:cNvSpPr>
            <p:nvPr/>
          </p:nvSpPr>
          <p:spPr>
            <a:xfrm rot="15428244">
              <a:off x="18241755" y="16615530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0" name="폭발 1 419"/>
            <p:cNvSpPr>
              <a:spLocks noChangeAspect="1"/>
            </p:cNvSpPr>
            <p:nvPr/>
          </p:nvSpPr>
          <p:spPr>
            <a:xfrm rot="18551897">
              <a:off x="7604922" y="16835331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1" name="포인트가 5개인 별 420"/>
            <p:cNvSpPr>
              <a:spLocks noChangeAspect="1"/>
            </p:cNvSpPr>
            <p:nvPr/>
          </p:nvSpPr>
          <p:spPr>
            <a:xfrm rot="18551897">
              <a:off x="6496565" y="17227767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2" name="순서도: 연결자 421"/>
            <p:cNvSpPr>
              <a:spLocks noChangeAspect="1"/>
            </p:cNvSpPr>
            <p:nvPr/>
          </p:nvSpPr>
          <p:spPr>
            <a:xfrm rot="8837856">
              <a:off x="6452583" y="16847070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3" name="순서도: 연결자 422"/>
            <p:cNvSpPr>
              <a:spLocks noChangeAspect="1"/>
            </p:cNvSpPr>
            <p:nvPr/>
          </p:nvSpPr>
          <p:spPr>
            <a:xfrm rot="4161101">
              <a:off x="6709318" y="1666869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4" name="순서도: 연결자 423"/>
            <p:cNvSpPr>
              <a:spLocks noChangeAspect="1"/>
            </p:cNvSpPr>
            <p:nvPr/>
          </p:nvSpPr>
          <p:spPr>
            <a:xfrm rot="17727137">
              <a:off x="8201488" y="1687869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6" name="순서도: 연결자 425"/>
            <p:cNvSpPr>
              <a:spLocks noChangeAspect="1"/>
            </p:cNvSpPr>
            <p:nvPr/>
          </p:nvSpPr>
          <p:spPr>
            <a:xfrm rot="11644983">
              <a:off x="12659922" y="1826337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7" name="폭발 2 426"/>
            <p:cNvSpPr>
              <a:spLocks noChangeAspect="1"/>
            </p:cNvSpPr>
            <p:nvPr/>
          </p:nvSpPr>
          <p:spPr>
            <a:xfrm rot="11644983">
              <a:off x="11531238" y="18156829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8" name="순서도: 연결자 427"/>
            <p:cNvSpPr>
              <a:spLocks noChangeAspect="1"/>
            </p:cNvSpPr>
            <p:nvPr/>
          </p:nvSpPr>
          <p:spPr>
            <a:xfrm rot="4628244">
              <a:off x="12528110" y="1802648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1" name="순서도: 연결자 430"/>
            <p:cNvSpPr>
              <a:spLocks noChangeAspect="1"/>
            </p:cNvSpPr>
            <p:nvPr/>
          </p:nvSpPr>
          <p:spPr>
            <a:xfrm rot="14889169">
              <a:off x="14376954" y="1072603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3" name="순서도: 연결자 432"/>
            <p:cNvSpPr>
              <a:spLocks noChangeAspect="1"/>
            </p:cNvSpPr>
            <p:nvPr/>
          </p:nvSpPr>
          <p:spPr>
            <a:xfrm rot="15815621">
              <a:off x="10574063" y="1081528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5" name="폭발 1 434"/>
            <p:cNvSpPr>
              <a:spLocks noChangeAspect="1"/>
            </p:cNvSpPr>
            <p:nvPr/>
          </p:nvSpPr>
          <p:spPr>
            <a:xfrm rot="12594297">
              <a:off x="11719386" y="918916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6" name="포인트가 5개인 별 435"/>
            <p:cNvSpPr>
              <a:spLocks noChangeAspect="1"/>
            </p:cNvSpPr>
            <p:nvPr/>
          </p:nvSpPr>
          <p:spPr>
            <a:xfrm rot="12594297">
              <a:off x="12746404" y="1143432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7" name="순서도: 연결자 436"/>
            <p:cNvSpPr>
              <a:spLocks noChangeAspect="1"/>
            </p:cNvSpPr>
            <p:nvPr/>
          </p:nvSpPr>
          <p:spPr>
            <a:xfrm rot="2880256">
              <a:off x="12400841" y="1163519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8" name="순서도: 연결자 437"/>
            <p:cNvSpPr>
              <a:spLocks noChangeAspect="1"/>
            </p:cNvSpPr>
            <p:nvPr/>
          </p:nvSpPr>
          <p:spPr>
            <a:xfrm rot="19803501">
              <a:off x="12186368" y="1140707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9" name="폭발 2 438"/>
            <p:cNvSpPr>
              <a:spLocks noChangeAspect="1"/>
            </p:cNvSpPr>
            <p:nvPr/>
          </p:nvSpPr>
          <p:spPr>
            <a:xfrm rot="6287520">
              <a:off x="13580060" y="1069631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3" name="순서도: 연결자 442"/>
            <p:cNvSpPr>
              <a:spLocks noChangeAspect="1"/>
            </p:cNvSpPr>
            <p:nvPr/>
          </p:nvSpPr>
          <p:spPr>
            <a:xfrm rot="13195949">
              <a:off x="17612069" y="18856860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4" name="순서도: 연결자 443"/>
            <p:cNvSpPr>
              <a:spLocks noChangeAspect="1"/>
            </p:cNvSpPr>
            <p:nvPr/>
          </p:nvSpPr>
          <p:spPr>
            <a:xfrm rot="9511274">
              <a:off x="18077443" y="1707766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5" name="순서도: 연결자 444"/>
            <p:cNvSpPr>
              <a:spLocks noChangeAspect="1"/>
            </p:cNvSpPr>
            <p:nvPr/>
          </p:nvSpPr>
          <p:spPr>
            <a:xfrm rot="10437726">
              <a:off x="17288813" y="19746617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6" name="순서도: 연결자 445"/>
            <p:cNvSpPr>
              <a:spLocks noChangeAspect="1"/>
            </p:cNvSpPr>
            <p:nvPr/>
          </p:nvSpPr>
          <p:spPr>
            <a:xfrm rot="10437726">
              <a:off x="18142541" y="2078729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7" name="순서도: 연결자 446"/>
            <p:cNvSpPr>
              <a:spLocks noChangeAspect="1"/>
            </p:cNvSpPr>
            <p:nvPr/>
          </p:nvSpPr>
          <p:spPr>
            <a:xfrm rot="16943948">
              <a:off x="16312284" y="2027711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8" name="폭발 1 447"/>
            <p:cNvSpPr>
              <a:spLocks noChangeAspect="1"/>
            </p:cNvSpPr>
            <p:nvPr/>
          </p:nvSpPr>
          <p:spPr>
            <a:xfrm rot="7216402">
              <a:off x="17771877" y="1916660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9" name="포인트가 5개인 별 448"/>
            <p:cNvSpPr>
              <a:spLocks noChangeAspect="1"/>
            </p:cNvSpPr>
            <p:nvPr/>
          </p:nvSpPr>
          <p:spPr>
            <a:xfrm rot="7216402">
              <a:off x="18758756" y="18618897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0" name="순서도: 연결자 449"/>
            <p:cNvSpPr>
              <a:spLocks noChangeAspect="1"/>
            </p:cNvSpPr>
            <p:nvPr/>
          </p:nvSpPr>
          <p:spPr>
            <a:xfrm rot="19102361">
              <a:off x="18971154" y="1905600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1" name="순서도: 연결자 450"/>
            <p:cNvSpPr>
              <a:spLocks noChangeAspect="1"/>
            </p:cNvSpPr>
            <p:nvPr/>
          </p:nvSpPr>
          <p:spPr>
            <a:xfrm rot="14425606">
              <a:off x="18744725" y="1926596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2" name="폭발 2 451"/>
            <p:cNvSpPr>
              <a:spLocks noChangeAspect="1"/>
            </p:cNvSpPr>
            <p:nvPr/>
          </p:nvSpPr>
          <p:spPr>
            <a:xfrm rot="909625">
              <a:off x="18036792" y="17772539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3" name="순서도: 연결자 452"/>
            <p:cNvSpPr>
              <a:spLocks noChangeAspect="1"/>
            </p:cNvSpPr>
            <p:nvPr/>
          </p:nvSpPr>
          <p:spPr>
            <a:xfrm rot="6391642">
              <a:off x="17144074" y="1921023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4" name="순서도: 연결자 453"/>
            <p:cNvSpPr>
              <a:spLocks noChangeAspect="1"/>
            </p:cNvSpPr>
            <p:nvPr/>
          </p:nvSpPr>
          <p:spPr>
            <a:xfrm>
              <a:off x="11310327" y="1398994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5" name="폭발 2 454"/>
            <p:cNvSpPr>
              <a:spLocks noChangeAspect="1"/>
            </p:cNvSpPr>
            <p:nvPr/>
          </p:nvSpPr>
          <p:spPr>
            <a:xfrm>
              <a:off x="12416787" y="13818496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6" name="포인트가 5개인 별 455"/>
            <p:cNvSpPr>
              <a:spLocks noChangeAspect="1"/>
            </p:cNvSpPr>
            <p:nvPr/>
          </p:nvSpPr>
          <p:spPr>
            <a:xfrm rot="2631457">
              <a:off x="12044767" y="13062294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7" name="순서도: 연결자 456"/>
            <p:cNvSpPr>
              <a:spLocks noChangeAspect="1"/>
            </p:cNvSpPr>
            <p:nvPr/>
          </p:nvSpPr>
          <p:spPr>
            <a:xfrm rot="14583261">
              <a:off x="11592841" y="1426275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8" name="순서도: 연결자 457"/>
            <p:cNvSpPr>
              <a:spLocks noChangeAspect="1"/>
            </p:cNvSpPr>
            <p:nvPr/>
          </p:nvSpPr>
          <p:spPr>
            <a:xfrm rot="18739939">
              <a:off x="11326387" y="1285267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1" name="순서도: 연결자 460"/>
            <p:cNvSpPr>
              <a:spLocks noChangeAspect="1"/>
            </p:cNvSpPr>
            <p:nvPr/>
          </p:nvSpPr>
          <p:spPr>
            <a:xfrm>
              <a:off x="16860071" y="1532135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2" name="폭발 2 461"/>
            <p:cNvSpPr>
              <a:spLocks noChangeAspect="1"/>
            </p:cNvSpPr>
            <p:nvPr/>
          </p:nvSpPr>
          <p:spPr>
            <a:xfrm>
              <a:off x="17966531" y="15149901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3" name="포인트가 5개인 별 462"/>
            <p:cNvSpPr>
              <a:spLocks noChangeAspect="1"/>
            </p:cNvSpPr>
            <p:nvPr/>
          </p:nvSpPr>
          <p:spPr>
            <a:xfrm rot="2631457">
              <a:off x="17594511" y="14393699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4" name="순서도: 연결자 463"/>
            <p:cNvSpPr>
              <a:spLocks noChangeAspect="1"/>
            </p:cNvSpPr>
            <p:nvPr/>
          </p:nvSpPr>
          <p:spPr>
            <a:xfrm rot="14583261">
              <a:off x="17142585" y="15594162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5" name="순서도: 연결자 464"/>
            <p:cNvSpPr>
              <a:spLocks noChangeAspect="1"/>
            </p:cNvSpPr>
            <p:nvPr/>
          </p:nvSpPr>
          <p:spPr>
            <a:xfrm rot="18739939">
              <a:off x="16876131" y="1418408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6" name="순서도: 연결자 465"/>
            <p:cNvSpPr>
              <a:spLocks noChangeAspect="1"/>
            </p:cNvSpPr>
            <p:nvPr/>
          </p:nvSpPr>
          <p:spPr>
            <a:xfrm rot="11370531">
              <a:off x="20693391" y="739413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7" name="폭발 1 466"/>
            <p:cNvSpPr>
              <a:spLocks noChangeAspect="1"/>
            </p:cNvSpPr>
            <p:nvPr/>
          </p:nvSpPr>
          <p:spPr>
            <a:xfrm rot="11370531">
              <a:off x="18419703" y="7423505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8" name="순서도: 연결자 467"/>
            <p:cNvSpPr>
              <a:spLocks noChangeAspect="1"/>
            </p:cNvSpPr>
            <p:nvPr/>
          </p:nvSpPr>
          <p:spPr>
            <a:xfrm rot="12149953">
              <a:off x="16443970" y="583062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9" name="폭발 1 468"/>
            <p:cNvSpPr>
              <a:spLocks noChangeAspect="1"/>
            </p:cNvSpPr>
            <p:nvPr/>
          </p:nvSpPr>
          <p:spPr>
            <a:xfrm rot="12568484">
              <a:off x="20233177" y="704508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0" name="포인트가 5개인 별 469"/>
            <p:cNvSpPr>
              <a:spLocks noChangeAspect="1"/>
            </p:cNvSpPr>
            <p:nvPr/>
          </p:nvSpPr>
          <p:spPr>
            <a:xfrm rot="12568484">
              <a:off x="20774989" y="805235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순서도: 연결자 98"/>
            <p:cNvSpPr>
              <a:spLocks noChangeAspect="1"/>
            </p:cNvSpPr>
            <p:nvPr/>
          </p:nvSpPr>
          <p:spPr>
            <a:xfrm rot="2872433">
              <a:off x="17666893" y="967943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4" name="순서도: 연결자 473"/>
            <p:cNvSpPr>
              <a:spLocks noChangeAspect="1"/>
            </p:cNvSpPr>
            <p:nvPr/>
          </p:nvSpPr>
          <p:spPr>
            <a:xfrm rot="18875737">
              <a:off x="20837256" y="11448631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5" name="순서도: 연결자 474"/>
            <p:cNvSpPr>
              <a:spLocks noChangeAspect="1"/>
            </p:cNvSpPr>
            <p:nvPr/>
          </p:nvSpPr>
          <p:spPr>
            <a:xfrm rot="8344375">
              <a:off x="17035584" y="895405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6" name="순서도: 연결자 475"/>
            <p:cNvSpPr>
              <a:spLocks noChangeAspect="1"/>
            </p:cNvSpPr>
            <p:nvPr/>
          </p:nvSpPr>
          <p:spPr>
            <a:xfrm rot="5586152">
              <a:off x="18297431" y="5960232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7" name="순서도: 연결자 476"/>
            <p:cNvSpPr>
              <a:spLocks noChangeAspect="1"/>
            </p:cNvSpPr>
            <p:nvPr/>
          </p:nvSpPr>
          <p:spPr>
            <a:xfrm rot="5586152">
              <a:off x="19029037" y="626140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8" name="순서도: 연결자 477"/>
            <p:cNvSpPr>
              <a:spLocks noChangeAspect="1"/>
            </p:cNvSpPr>
            <p:nvPr/>
          </p:nvSpPr>
          <p:spPr>
            <a:xfrm rot="12092374">
              <a:off x="18225477" y="806989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9" name="폭발 1 478"/>
            <p:cNvSpPr>
              <a:spLocks noChangeAspect="1"/>
            </p:cNvSpPr>
            <p:nvPr/>
          </p:nvSpPr>
          <p:spPr>
            <a:xfrm rot="2364828">
              <a:off x="17378970" y="638893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0" name="폭발 2 479"/>
            <p:cNvSpPr>
              <a:spLocks noChangeAspect="1"/>
            </p:cNvSpPr>
            <p:nvPr/>
          </p:nvSpPr>
          <p:spPr>
            <a:xfrm rot="17658051">
              <a:off x="16030735" y="587908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3" name="순서도: 연결자 482"/>
            <p:cNvSpPr>
              <a:spLocks noChangeAspect="1"/>
            </p:cNvSpPr>
            <p:nvPr/>
          </p:nvSpPr>
          <p:spPr>
            <a:xfrm rot="6506222">
              <a:off x="4479783" y="4679528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4" name="순서도: 연결자 483"/>
            <p:cNvSpPr>
              <a:spLocks noChangeAspect="1"/>
            </p:cNvSpPr>
            <p:nvPr/>
          </p:nvSpPr>
          <p:spPr>
            <a:xfrm rot="2821547">
              <a:off x="2654892" y="490617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5" name="폭발 1 484"/>
            <p:cNvSpPr>
              <a:spLocks noChangeAspect="1"/>
            </p:cNvSpPr>
            <p:nvPr/>
          </p:nvSpPr>
          <p:spPr>
            <a:xfrm rot="526675">
              <a:off x="4707373" y="4337396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6" name="포인트가 5개인 별 485"/>
            <p:cNvSpPr>
              <a:spLocks noChangeAspect="1"/>
            </p:cNvSpPr>
            <p:nvPr/>
          </p:nvSpPr>
          <p:spPr>
            <a:xfrm rot="526675">
              <a:off x="3799439" y="3603107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7" name="순서도: 연결자 486"/>
            <p:cNvSpPr>
              <a:spLocks noChangeAspect="1"/>
            </p:cNvSpPr>
            <p:nvPr/>
          </p:nvSpPr>
          <p:spPr>
            <a:xfrm rot="12412634">
              <a:off x="4164221" y="334618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8" name="순서도: 연결자 487"/>
            <p:cNvSpPr>
              <a:spLocks noChangeAspect="1"/>
            </p:cNvSpPr>
            <p:nvPr/>
          </p:nvSpPr>
          <p:spPr>
            <a:xfrm rot="7735879">
              <a:off x="4445396" y="347574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9" name="폭발 2 488"/>
            <p:cNvSpPr>
              <a:spLocks noChangeAspect="1"/>
            </p:cNvSpPr>
            <p:nvPr/>
          </p:nvSpPr>
          <p:spPr>
            <a:xfrm rot="15819898">
              <a:off x="3287005" y="4573430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0" name="순서도: 연결자 489"/>
            <p:cNvSpPr>
              <a:spLocks noChangeAspect="1"/>
            </p:cNvSpPr>
            <p:nvPr/>
          </p:nvSpPr>
          <p:spPr>
            <a:xfrm rot="21301915">
              <a:off x="4960641" y="488515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3" name="순서도: 연결자 492"/>
            <p:cNvSpPr>
              <a:spLocks noChangeAspect="1"/>
            </p:cNvSpPr>
            <p:nvPr/>
          </p:nvSpPr>
          <p:spPr>
            <a:xfrm rot="17602446">
              <a:off x="12980547" y="359218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4" name="순서도: 연결자 493"/>
            <p:cNvSpPr>
              <a:spLocks noChangeAspect="1"/>
            </p:cNvSpPr>
            <p:nvPr/>
          </p:nvSpPr>
          <p:spPr>
            <a:xfrm rot="13917771">
              <a:off x="14824185" y="353066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5" name="폭발 1 494"/>
            <p:cNvSpPr>
              <a:spLocks noChangeAspect="1"/>
            </p:cNvSpPr>
            <p:nvPr/>
          </p:nvSpPr>
          <p:spPr>
            <a:xfrm rot="11622899">
              <a:off x="12671357" y="3832629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6" name="포인트가 5개인 별 495"/>
            <p:cNvSpPr>
              <a:spLocks noChangeAspect="1"/>
            </p:cNvSpPr>
            <p:nvPr/>
          </p:nvSpPr>
          <p:spPr>
            <a:xfrm rot="11622899">
              <a:off x="13464355" y="4648495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7" name="순서도: 연결자 496"/>
            <p:cNvSpPr>
              <a:spLocks noChangeAspect="1"/>
            </p:cNvSpPr>
            <p:nvPr/>
          </p:nvSpPr>
          <p:spPr>
            <a:xfrm rot="1908858">
              <a:off x="13179925" y="495384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8" name="순서도: 연결자 497"/>
            <p:cNvSpPr>
              <a:spLocks noChangeAspect="1"/>
            </p:cNvSpPr>
            <p:nvPr/>
          </p:nvSpPr>
          <p:spPr>
            <a:xfrm rot="18832103">
              <a:off x="12911207" y="479445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9" name="폭발 2 498"/>
            <p:cNvSpPr>
              <a:spLocks noChangeAspect="1"/>
            </p:cNvSpPr>
            <p:nvPr/>
          </p:nvSpPr>
          <p:spPr>
            <a:xfrm rot="5316122">
              <a:off x="14061838" y="3707310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0" name="순서도: 연결자 499"/>
            <p:cNvSpPr>
              <a:spLocks noChangeAspect="1"/>
            </p:cNvSpPr>
            <p:nvPr/>
          </p:nvSpPr>
          <p:spPr>
            <a:xfrm rot="10798139">
              <a:off x="12435338" y="325522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2" name="순서도: 연결자 501"/>
            <p:cNvSpPr>
              <a:spLocks noChangeAspect="1"/>
            </p:cNvSpPr>
            <p:nvPr/>
          </p:nvSpPr>
          <p:spPr>
            <a:xfrm rot="10431550">
              <a:off x="19459546" y="445494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3" name="순서도: 연결자 502"/>
            <p:cNvSpPr>
              <a:spLocks noChangeAspect="1"/>
            </p:cNvSpPr>
            <p:nvPr/>
          </p:nvSpPr>
          <p:spPr>
            <a:xfrm rot="6746875">
              <a:off x="18499428" y="288882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4" name="폭발 1 503"/>
            <p:cNvSpPr>
              <a:spLocks noChangeAspect="1"/>
            </p:cNvSpPr>
            <p:nvPr/>
          </p:nvSpPr>
          <p:spPr>
            <a:xfrm rot="4452003">
              <a:off x="19813131" y="4522356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5" name="포인트가 5개인 별 504"/>
            <p:cNvSpPr>
              <a:spLocks noChangeAspect="1"/>
            </p:cNvSpPr>
            <p:nvPr/>
          </p:nvSpPr>
          <p:spPr>
            <a:xfrm rot="4452003">
              <a:off x="20092956" y="341555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6" name="순서도: 연결자 505"/>
            <p:cNvSpPr>
              <a:spLocks noChangeAspect="1"/>
            </p:cNvSpPr>
            <p:nvPr/>
          </p:nvSpPr>
          <p:spPr>
            <a:xfrm rot="16337962">
              <a:off x="20543618" y="361518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7" name="순서도: 연결자 506"/>
            <p:cNvSpPr>
              <a:spLocks noChangeAspect="1"/>
            </p:cNvSpPr>
            <p:nvPr/>
          </p:nvSpPr>
          <p:spPr>
            <a:xfrm rot="11661207">
              <a:off x="20539959" y="392298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8" name="폭발 2 507"/>
            <p:cNvSpPr>
              <a:spLocks noChangeAspect="1"/>
            </p:cNvSpPr>
            <p:nvPr/>
          </p:nvSpPr>
          <p:spPr>
            <a:xfrm rot="19745226">
              <a:off x="18989675" y="3346468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9" name="순서도: 연결자 508"/>
            <p:cNvSpPr>
              <a:spLocks noChangeAspect="1"/>
            </p:cNvSpPr>
            <p:nvPr/>
          </p:nvSpPr>
          <p:spPr>
            <a:xfrm rot="3627243">
              <a:off x="19407322" y="499222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3" name="포인트가 5개인 별 512"/>
            <p:cNvSpPr>
              <a:spLocks noChangeAspect="1"/>
            </p:cNvSpPr>
            <p:nvPr/>
          </p:nvSpPr>
          <p:spPr>
            <a:xfrm rot="12370413">
              <a:off x="8482620" y="8798732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6" name="순서도: 연결자 515"/>
            <p:cNvSpPr>
              <a:spLocks noChangeAspect="1"/>
            </p:cNvSpPr>
            <p:nvPr/>
          </p:nvSpPr>
          <p:spPr>
            <a:xfrm rot="4411297">
              <a:off x="1795403" y="440507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7" name="순서도: 연결자 516"/>
            <p:cNvSpPr>
              <a:spLocks noChangeAspect="1"/>
            </p:cNvSpPr>
            <p:nvPr/>
          </p:nvSpPr>
          <p:spPr>
            <a:xfrm rot="17265032">
              <a:off x="2174934" y="327347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8" name="폭발 1 517"/>
            <p:cNvSpPr>
              <a:spLocks noChangeAspect="1"/>
            </p:cNvSpPr>
            <p:nvPr/>
          </p:nvSpPr>
          <p:spPr>
            <a:xfrm rot="18462985">
              <a:off x="2512163" y="2847601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9" name="포인트가 5개인 별 518"/>
            <p:cNvSpPr>
              <a:spLocks noChangeAspect="1"/>
            </p:cNvSpPr>
            <p:nvPr/>
          </p:nvSpPr>
          <p:spPr>
            <a:xfrm rot="18462985">
              <a:off x="1414211" y="3267946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2" name="순서도: 연결자 521"/>
            <p:cNvSpPr>
              <a:spLocks noChangeAspect="1"/>
            </p:cNvSpPr>
            <p:nvPr/>
          </p:nvSpPr>
          <p:spPr>
            <a:xfrm rot="11172460">
              <a:off x="17059871" y="1158013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3" name="폭발 1 522"/>
            <p:cNvSpPr>
              <a:spLocks noChangeAspect="1"/>
            </p:cNvSpPr>
            <p:nvPr/>
          </p:nvSpPr>
          <p:spPr>
            <a:xfrm rot="12370413">
              <a:off x="16582712" y="1125647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4" name="포인트가 5개인 별 523"/>
            <p:cNvSpPr>
              <a:spLocks noChangeAspect="1"/>
            </p:cNvSpPr>
            <p:nvPr/>
          </p:nvSpPr>
          <p:spPr>
            <a:xfrm rot="12370413">
              <a:off x="17543479" y="1145836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6" name="순서도: 연결자 525"/>
            <p:cNvSpPr>
              <a:spLocks noChangeAspect="1"/>
            </p:cNvSpPr>
            <p:nvPr/>
          </p:nvSpPr>
          <p:spPr>
            <a:xfrm rot="14988177">
              <a:off x="10193772" y="280417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7" name="순서도: 연결자 526"/>
            <p:cNvSpPr>
              <a:spLocks noChangeAspect="1"/>
            </p:cNvSpPr>
            <p:nvPr/>
          </p:nvSpPr>
          <p:spPr>
            <a:xfrm rot="6241912">
              <a:off x="9888433" y="395800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8" name="폭발 1 527"/>
            <p:cNvSpPr>
              <a:spLocks noChangeAspect="1"/>
            </p:cNvSpPr>
            <p:nvPr/>
          </p:nvSpPr>
          <p:spPr>
            <a:xfrm rot="7439865">
              <a:off x="9520364" y="4322115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9" name="포인트가 5개인 별 528"/>
            <p:cNvSpPr>
              <a:spLocks noChangeAspect="1"/>
            </p:cNvSpPr>
            <p:nvPr/>
          </p:nvSpPr>
          <p:spPr>
            <a:xfrm rot="7439865">
              <a:off x="10540953" y="384124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5" name="순서도: 연결자 534"/>
            <p:cNvSpPr>
              <a:spLocks noChangeAspect="1"/>
            </p:cNvSpPr>
            <p:nvPr/>
          </p:nvSpPr>
          <p:spPr>
            <a:xfrm rot="12853149">
              <a:off x="4812479" y="11369364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6" name="순서도: 연결자 535"/>
            <p:cNvSpPr>
              <a:spLocks noChangeAspect="1"/>
            </p:cNvSpPr>
            <p:nvPr/>
          </p:nvSpPr>
          <p:spPr>
            <a:xfrm rot="6833630">
              <a:off x="4994040" y="1196537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7" name="순서도: 연결자 536"/>
            <p:cNvSpPr>
              <a:spLocks noChangeAspect="1"/>
            </p:cNvSpPr>
            <p:nvPr/>
          </p:nvSpPr>
          <p:spPr>
            <a:xfrm rot="21416891">
              <a:off x="4731638" y="12134251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1" name="순서도: 연결자 540"/>
            <p:cNvSpPr>
              <a:spLocks noChangeAspect="1"/>
            </p:cNvSpPr>
            <p:nvPr/>
          </p:nvSpPr>
          <p:spPr>
            <a:xfrm rot="21416891">
              <a:off x="6797050" y="1011811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3" name="순서도: 연결자 542"/>
            <p:cNvSpPr>
              <a:spLocks noChangeAspect="1"/>
            </p:cNvSpPr>
            <p:nvPr/>
          </p:nvSpPr>
          <p:spPr>
            <a:xfrm rot="12853149">
              <a:off x="6208497" y="409579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4" name="순서도: 연결자 543"/>
            <p:cNvSpPr>
              <a:spLocks noChangeAspect="1"/>
            </p:cNvSpPr>
            <p:nvPr/>
          </p:nvSpPr>
          <p:spPr>
            <a:xfrm rot="6833630">
              <a:off x="6390058" y="469180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5" name="순서도: 연결자 544"/>
            <p:cNvSpPr>
              <a:spLocks noChangeAspect="1"/>
            </p:cNvSpPr>
            <p:nvPr/>
          </p:nvSpPr>
          <p:spPr>
            <a:xfrm rot="21416891">
              <a:off x="6127656" y="486068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6" name="순서도: 연결자 545"/>
            <p:cNvSpPr>
              <a:spLocks noChangeAspect="1"/>
            </p:cNvSpPr>
            <p:nvPr/>
          </p:nvSpPr>
          <p:spPr>
            <a:xfrm rot="20575100">
              <a:off x="18353833" y="1469547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7" name="순서도: 연결자 546"/>
            <p:cNvSpPr>
              <a:spLocks noChangeAspect="1"/>
            </p:cNvSpPr>
            <p:nvPr/>
          </p:nvSpPr>
          <p:spPr>
            <a:xfrm rot="5768910">
              <a:off x="19316134" y="1532118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8" name="순서도: 연결자 547"/>
            <p:cNvSpPr>
              <a:spLocks noChangeAspect="1"/>
            </p:cNvSpPr>
            <p:nvPr/>
          </p:nvSpPr>
          <p:spPr>
            <a:xfrm>
              <a:off x="18456661" y="1531516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9" name="순서도: 연결자 548"/>
            <p:cNvSpPr>
              <a:spLocks noChangeAspect="1"/>
            </p:cNvSpPr>
            <p:nvPr/>
          </p:nvSpPr>
          <p:spPr>
            <a:xfrm rot="4475375">
              <a:off x="20255119" y="1512543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0" name="폭발 1 549"/>
            <p:cNvSpPr>
              <a:spLocks noChangeAspect="1"/>
            </p:cNvSpPr>
            <p:nvPr/>
          </p:nvSpPr>
          <p:spPr>
            <a:xfrm rot="9923051">
              <a:off x="20274175" y="1581177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1" name="순서도: 연결자 550"/>
            <p:cNvSpPr>
              <a:spLocks noChangeAspect="1"/>
            </p:cNvSpPr>
            <p:nvPr/>
          </p:nvSpPr>
          <p:spPr>
            <a:xfrm rot="13571291">
              <a:off x="20387367" y="1431489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2" name="순서도: 연결자 551"/>
            <p:cNvSpPr>
              <a:spLocks noChangeAspect="1"/>
            </p:cNvSpPr>
            <p:nvPr/>
          </p:nvSpPr>
          <p:spPr>
            <a:xfrm rot="9098291">
              <a:off x="19792567" y="1540759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1" name="순서도: 연결자 560"/>
            <p:cNvSpPr>
              <a:spLocks noChangeAspect="1"/>
            </p:cNvSpPr>
            <p:nvPr/>
          </p:nvSpPr>
          <p:spPr>
            <a:xfrm rot="8793850">
              <a:off x="2615850" y="1139982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2" name="순서도: 연결자 561"/>
            <p:cNvSpPr>
              <a:spLocks noChangeAspect="1"/>
            </p:cNvSpPr>
            <p:nvPr/>
          </p:nvSpPr>
          <p:spPr>
            <a:xfrm rot="15587660">
              <a:off x="1516302" y="1107039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4" name="순서도: 연결자 563"/>
            <p:cNvSpPr>
              <a:spLocks noChangeAspect="1"/>
            </p:cNvSpPr>
            <p:nvPr/>
          </p:nvSpPr>
          <p:spPr>
            <a:xfrm rot="14294125">
              <a:off x="670426" y="1152262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5" name="폭발 1 564"/>
            <p:cNvSpPr>
              <a:spLocks noChangeAspect="1"/>
            </p:cNvSpPr>
            <p:nvPr/>
          </p:nvSpPr>
          <p:spPr>
            <a:xfrm rot="19741801">
              <a:off x="385309" y="10794479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6" name="순서도: 연결자 565"/>
            <p:cNvSpPr>
              <a:spLocks noChangeAspect="1"/>
            </p:cNvSpPr>
            <p:nvPr/>
          </p:nvSpPr>
          <p:spPr>
            <a:xfrm rot="1790041">
              <a:off x="666348" y="1225868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7" name="순서도: 연결자 566"/>
            <p:cNvSpPr>
              <a:spLocks noChangeAspect="1"/>
            </p:cNvSpPr>
            <p:nvPr/>
          </p:nvSpPr>
          <p:spPr>
            <a:xfrm rot="18917041">
              <a:off x="929406" y="1104271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4" name="폭발 1 573"/>
            <p:cNvSpPr>
              <a:spLocks noChangeAspect="1"/>
            </p:cNvSpPr>
            <p:nvPr/>
          </p:nvSpPr>
          <p:spPr>
            <a:xfrm rot="19741801">
              <a:off x="4296138" y="5687183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8" name="순서도: 연결자 577"/>
            <p:cNvSpPr>
              <a:spLocks noChangeAspect="1"/>
            </p:cNvSpPr>
            <p:nvPr/>
          </p:nvSpPr>
          <p:spPr>
            <a:xfrm rot="17460026">
              <a:off x="12425278" y="1691439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9" name="순서도: 연결자 578"/>
            <p:cNvSpPr>
              <a:spLocks noChangeAspect="1"/>
            </p:cNvSpPr>
            <p:nvPr/>
          </p:nvSpPr>
          <p:spPr>
            <a:xfrm rot="2653836">
              <a:off x="13511326" y="1654287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0" name="순서도: 연결자 579"/>
            <p:cNvSpPr>
              <a:spLocks noChangeAspect="1"/>
            </p:cNvSpPr>
            <p:nvPr/>
          </p:nvSpPr>
          <p:spPr>
            <a:xfrm rot="18484926">
              <a:off x="12975599" y="1721302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1" name="순서도: 연결자 580"/>
            <p:cNvSpPr>
              <a:spLocks noChangeAspect="1"/>
            </p:cNvSpPr>
            <p:nvPr/>
          </p:nvSpPr>
          <p:spPr>
            <a:xfrm rot="1360301">
              <a:off x="13936405" y="1568303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2" name="폭발 1 581"/>
            <p:cNvSpPr>
              <a:spLocks noChangeAspect="1"/>
            </p:cNvSpPr>
            <p:nvPr/>
          </p:nvSpPr>
          <p:spPr>
            <a:xfrm rot="6807977">
              <a:off x="14510013" y="16050257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3" name="순서도: 연결자 582"/>
            <p:cNvSpPr>
              <a:spLocks noChangeAspect="1"/>
            </p:cNvSpPr>
            <p:nvPr/>
          </p:nvSpPr>
          <p:spPr>
            <a:xfrm rot="10456217">
              <a:off x="13398973" y="1502396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4" name="순서도: 연결자 583"/>
            <p:cNvSpPr>
              <a:spLocks noChangeAspect="1"/>
            </p:cNvSpPr>
            <p:nvPr/>
          </p:nvSpPr>
          <p:spPr>
            <a:xfrm rot="5983217">
              <a:off x="13892203" y="1616611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6" name="순서도: 연결자 585"/>
            <p:cNvSpPr>
              <a:spLocks noChangeAspect="1"/>
            </p:cNvSpPr>
            <p:nvPr/>
          </p:nvSpPr>
          <p:spPr>
            <a:xfrm rot="8793850">
              <a:off x="15545877" y="1226527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7" name="순서도: 연결자 586"/>
            <p:cNvSpPr>
              <a:spLocks noChangeAspect="1"/>
            </p:cNvSpPr>
            <p:nvPr/>
          </p:nvSpPr>
          <p:spPr>
            <a:xfrm rot="15587660">
              <a:off x="14446329" y="1193584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8" name="순서도: 연결자 587"/>
            <p:cNvSpPr>
              <a:spLocks noChangeAspect="1"/>
            </p:cNvSpPr>
            <p:nvPr/>
          </p:nvSpPr>
          <p:spPr>
            <a:xfrm rot="9818750">
              <a:off x="15266406" y="1169967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9" name="순서도: 연결자 588"/>
            <p:cNvSpPr>
              <a:spLocks noChangeAspect="1"/>
            </p:cNvSpPr>
            <p:nvPr/>
          </p:nvSpPr>
          <p:spPr>
            <a:xfrm rot="14294125">
              <a:off x="13600453" y="1238806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0" name="폭발 1 589"/>
            <p:cNvSpPr>
              <a:spLocks noChangeAspect="1"/>
            </p:cNvSpPr>
            <p:nvPr/>
          </p:nvSpPr>
          <p:spPr>
            <a:xfrm rot="19741801">
              <a:off x="13315336" y="11659928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1" name="순서도: 연결자 590"/>
            <p:cNvSpPr>
              <a:spLocks noChangeAspect="1"/>
            </p:cNvSpPr>
            <p:nvPr/>
          </p:nvSpPr>
          <p:spPr>
            <a:xfrm rot="1790041">
              <a:off x="13596375" y="1312413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2" name="순서도: 연결자 591"/>
            <p:cNvSpPr>
              <a:spLocks noChangeAspect="1"/>
            </p:cNvSpPr>
            <p:nvPr/>
          </p:nvSpPr>
          <p:spPr>
            <a:xfrm rot="18917041">
              <a:off x="13859433" y="1190815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4" name="순서도: 연결자 593"/>
            <p:cNvSpPr>
              <a:spLocks noChangeAspect="1"/>
            </p:cNvSpPr>
            <p:nvPr/>
          </p:nvSpPr>
          <p:spPr>
            <a:xfrm rot="8793850">
              <a:off x="9120798" y="1849370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5" name="순서도: 연결자 594"/>
            <p:cNvSpPr>
              <a:spLocks noChangeAspect="1"/>
            </p:cNvSpPr>
            <p:nvPr/>
          </p:nvSpPr>
          <p:spPr>
            <a:xfrm rot="15587660">
              <a:off x="8021250" y="1816427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6" name="순서도: 연결자 595"/>
            <p:cNvSpPr>
              <a:spLocks noChangeAspect="1"/>
            </p:cNvSpPr>
            <p:nvPr/>
          </p:nvSpPr>
          <p:spPr>
            <a:xfrm rot="9818750">
              <a:off x="8841327" y="1792810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7" name="순서도: 연결자 596"/>
            <p:cNvSpPr>
              <a:spLocks noChangeAspect="1"/>
            </p:cNvSpPr>
            <p:nvPr/>
          </p:nvSpPr>
          <p:spPr>
            <a:xfrm rot="14294125">
              <a:off x="7175374" y="1861649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8" name="폭발 1 597"/>
            <p:cNvSpPr>
              <a:spLocks noChangeAspect="1"/>
            </p:cNvSpPr>
            <p:nvPr/>
          </p:nvSpPr>
          <p:spPr>
            <a:xfrm rot="19741801">
              <a:off x="6890257" y="17888356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9" name="순서도: 연결자 598"/>
            <p:cNvSpPr>
              <a:spLocks noChangeAspect="1"/>
            </p:cNvSpPr>
            <p:nvPr/>
          </p:nvSpPr>
          <p:spPr>
            <a:xfrm rot="1790041">
              <a:off x="7171296" y="1935255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0" name="순서도: 연결자 599"/>
            <p:cNvSpPr>
              <a:spLocks noChangeAspect="1"/>
            </p:cNvSpPr>
            <p:nvPr/>
          </p:nvSpPr>
          <p:spPr>
            <a:xfrm rot="18917041">
              <a:off x="7434354" y="1813658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2" name="순서도: 연결자 601"/>
            <p:cNvSpPr>
              <a:spLocks noChangeAspect="1"/>
            </p:cNvSpPr>
            <p:nvPr/>
          </p:nvSpPr>
          <p:spPr>
            <a:xfrm rot="17492157">
              <a:off x="13108826" y="2257786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3" name="순서도: 연결자 602"/>
            <p:cNvSpPr>
              <a:spLocks noChangeAspect="1"/>
            </p:cNvSpPr>
            <p:nvPr/>
          </p:nvSpPr>
          <p:spPr>
            <a:xfrm rot="2685967">
              <a:off x="14198299" y="2221650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4" name="순서도: 연결자 603"/>
            <p:cNvSpPr>
              <a:spLocks noChangeAspect="1"/>
            </p:cNvSpPr>
            <p:nvPr/>
          </p:nvSpPr>
          <p:spPr>
            <a:xfrm rot="18517057">
              <a:off x="13656327" y="2288165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5" name="순서도: 연결자 604"/>
            <p:cNvSpPr>
              <a:spLocks noChangeAspect="1"/>
            </p:cNvSpPr>
            <p:nvPr/>
          </p:nvSpPr>
          <p:spPr>
            <a:xfrm rot="1392432">
              <a:off x="14631395" y="2136068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6" name="폭발 1 605"/>
            <p:cNvSpPr>
              <a:spLocks noChangeAspect="1"/>
            </p:cNvSpPr>
            <p:nvPr/>
          </p:nvSpPr>
          <p:spPr>
            <a:xfrm rot="6840108">
              <a:off x="15201145" y="2173354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7" name="순서도: 연결자 606"/>
            <p:cNvSpPr>
              <a:spLocks noChangeAspect="1"/>
            </p:cNvSpPr>
            <p:nvPr/>
          </p:nvSpPr>
          <p:spPr>
            <a:xfrm rot="10488348">
              <a:off x="14099705" y="2069705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8" name="순서도: 연결자 607"/>
            <p:cNvSpPr>
              <a:spLocks noChangeAspect="1"/>
            </p:cNvSpPr>
            <p:nvPr/>
          </p:nvSpPr>
          <p:spPr>
            <a:xfrm rot="6015348">
              <a:off x="14582239" y="2184376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0" name="순서도: 연결자 609"/>
            <p:cNvSpPr>
              <a:spLocks noChangeAspect="1"/>
            </p:cNvSpPr>
            <p:nvPr/>
          </p:nvSpPr>
          <p:spPr>
            <a:xfrm rot="8793850">
              <a:off x="10659702" y="2206703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1" name="순서도: 연결자 610"/>
            <p:cNvSpPr>
              <a:spLocks noChangeAspect="1"/>
            </p:cNvSpPr>
            <p:nvPr/>
          </p:nvSpPr>
          <p:spPr>
            <a:xfrm rot="15587660">
              <a:off x="9560154" y="2173760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2" name="순서도: 연결자 611"/>
            <p:cNvSpPr>
              <a:spLocks noChangeAspect="1"/>
            </p:cNvSpPr>
            <p:nvPr/>
          </p:nvSpPr>
          <p:spPr>
            <a:xfrm rot="9818750">
              <a:off x="10380231" y="2150142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3" name="순서도: 연결자 612"/>
            <p:cNvSpPr>
              <a:spLocks noChangeAspect="1"/>
            </p:cNvSpPr>
            <p:nvPr/>
          </p:nvSpPr>
          <p:spPr>
            <a:xfrm rot="14294125">
              <a:off x="8714278" y="2218982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4" name="폭발 1 613"/>
            <p:cNvSpPr>
              <a:spLocks noChangeAspect="1"/>
            </p:cNvSpPr>
            <p:nvPr/>
          </p:nvSpPr>
          <p:spPr>
            <a:xfrm rot="19741801">
              <a:off x="8429161" y="2146168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5" name="순서도: 연결자 614"/>
            <p:cNvSpPr>
              <a:spLocks noChangeAspect="1"/>
            </p:cNvSpPr>
            <p:nvPr/>
          </p:nvSpPr>
          <p:spPr>
            <a:xfrm rot="1790041">
              <a:off x="8710200" y="2292588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6" name="순서도: 연결자 615"/>
            <p:cNvSpPr>
              <a:spLocks noChangeAspect="1"/>
            </p:cNvSpPr>
            <p:nvPr/>
          </p:nvSpPr>
          <p:spPr>
            <a:xfrm rot="18917041">
              <a:off x="8973258" y="2170991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8" name="순서도: 연결자 617"/>
            <p:cNvSpPr>
              <a:spLocks noChangeAspect="1"/>
            </p:cNvSpPr>
            <p:nvPr/>
          </p:nvSpPr>
          <p:spPr>
            <a:xfrm rot="20575100">
              <a:off x="8872435" y="1890999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9" name="순서도: 연결자 618"/>
            <p:cNvSpPr>
              <a:spLocks noChangeAspect="1"/>
            </p:cNvSpPr>
            <p:nvPr/>
          </p:nvSpPr>
          <p:spPr>
            <a:xfrm rot="5768910">
              <a:off x="9834736" y="1953569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0" name="순서도: 연결자 619"/>
            <p:cNvSpPr>
              <a:spLocks noChangeAspect="1"/>
            </p:cNvSpPr>
            <p:nvPr/>
          </p:nvSpPr>
          <p:spPr>
            <a:xfrm>
              <a:off x="8975263" y="1952968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1" name="순서도: 연결자 620"/>
            <p:cNvSpPr>
              <a:spLocks noChangeAspect="1"/>
            </p:cNvSpPr>
            <p:nvPr/>
          </p:nvSpPr>
          <p:spPr>
            <a:xfrm rot="4475375">
              <a:off x="10773721" y="1933995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2" name="폭발 1 621"/>
            <p:cNvSpPr>
              <a:spLocks noChangeAspect="1"/>
            </p:cNvSpPr>
            <p:nvPr/>
          </p:nvSpPr>
          <p:spPr>
            <a:xfrm rot="9923051">
              <a:off x="10792777" y="20026287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3" name="순서도: 연결자 622"/>
            <p:cNvSpPr>
              <a:spLocks noChangeAspect="1"/>
            </p:cNvSpPr>
            <p:nvPr/>
          </p:nvSpPr>
          <p:spPr>
            <a:xfrm rot="13571291">
              <a:off x="10905969" y="1852941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4" name="순서도: 연결자 623"/>
            <p:cNvSpPr>
              <a:spLocks noChangeAspect="1"/>
            </p:cNvSpPr>
            <p:nvPr/>
          </p:nvSpPr>
          <p:spPr>
            <a:xfrm rot="9098291">
              <a:off x="10311169" y="1962211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30" name="그룹 529"/>
          <p:cNvGrpSpPr/>
          <p:nvPr/>
        </p:nvGrpSpPr>
        <p:grpSpPr>
          <a:xfrm>
            <a:off x="1236183" y="6384133"/>
            <a:ext cx="19143261" cy="5982054"/>
            <a:chOff x="1236183" y="5896453"/>
            <a:chExt cx="19143261" cy="5982054"/>
          </a:xfrm>
          <a:solidFill>
            <a:schemeClr val="bg1"/>
          </a:solidFill>
        </p:grpSpPr>
        <p:sp>
          <p:nvSpPr>
            <p:cNvPr id="531" name="폭발 2 530"/>
            <p:cNvSpPr>
              <a:spLocks noChangeAspect="1"/>
            </p:cNvSpPr>
            <p:nvPr/>
          </p:nvSpPr>
          <p:spPr>
            <a:xfrm rot="13521447">
              <a:off x="13634254" y="9796658"/>
              <a:ext cx="327016" cy="269994"/>
            </a:xfrm>
            <a:prstGeom prst="irregularSeal2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2" name="포인트가 5개인 별 531"/>
            <p:cNvSpPr>
              <a:spLocks noChangeAspect="1"/>
            </p:cNvSpPr>
            <p:nvPr/>
          </p:nvSpPr>
          <p:spPr>
            <a:xfrm rot="6075565">
              <a:off x="4891764" y="7270714"/>
              <a:ext cx="524484" cy="429792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9" name="포인트가 5개인 별 538"/>
            <p:cNvSpPr>
              <a:spLocks noChangeAspect="1"/>
            </p:cNvSpPr>
            <p:nvPr/>
          </p:nvSpPr>
          <p:spPr>
            <a:xfrm rot="16534982">
              <a:off x="2403433" y="11143309"/>
              <a:ext cx="414614" cy="484504"/>
            </a:xfrm>
            <a:prstGeom prst="star5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0" name="폭발 1 539"/>
            <p:cNvSpPr>
              <a:spLocks noChangeAspect="1"/>
            </p:cNvSpPr>
            <p:nvPr/>
          </p:nvSpPr>
          <p:spPr>
            <a:xfrm rot="14589622">
              <a:off x="3149881" y="6894078"/>
              <a:ext cx="427823" cy="498066"/>
            </a:xfrm>
            <a:prstGeom prst="irregularSeal1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3" name="포인트가 5개인 별 562"/>
            <p:cNvSpPr>
              <a:spLocks noChangeAspect="1"/>
            </p:cNvSpPr>
            <p:nvPr/>
          </p:nvSpPr>
          <p:spPr>
            <a:xfrm rot="3789622">
              <a:off x="1266188" y="6478889"/>
              <a:ext cx="365490" cy="425499"/>
            </a:xfrm>
            <a:prstGeom prst="star5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0" name="사다리꼴 569"/>
            <p:cNvSpPr/>
            <p:nvPr/>
          </p:nvSpPr>
          <p:spPr>
            <a:xfrm rot="6269253">
              <a:off x="2294168" y="6226357"/>
              <a:ext cx="74505" cy="1380075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1" name="사다리꼴 570"/>
            <p:cNvSpPr/>
            <p:nvPr/>
          </p:nvSpPr>
          <p:spPr>
            <a:xfrm rot="16760147" flipH="1">
              <a:off x="4244344" y="6744056"/>
              <a:ext cx="79547" cy="1174168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2" name="사다리꼴 571"/>
            <p:cNvSpPr/>
            <p:nvPr/>
          </p:nvSpPr>
          <p:spPr>
            <a:xfrm rot="534813" flipH="1">
              <a:off x="2931340" y="7486076"/>
              <a:ext cx="115029" cy="3630634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3" name="폭발 2 572"/>
            <p:cNvSpPr>
              <a:spLocks noChangeAspect="1"/>
            </p:cNvSpPr>
            <p:nvPr/>
          </p:nvSpPr>
          <p:spPr>
            <a:xfrm rot="3947364">
              <a:off x="7617194" y="11152727"/>
              <a:ext cx="288616" cy="381312"/>
            </a:xfrm>
            <a:prstGeom prst="irregularSeal2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5" name="순서도: 연결자 574"/>
            <p:cNvSpPr>
              <a:spLocks noChangeAspect="1"/>
            </p:cNvSpPr>
            <p:nvPr/>
          </p:nvSpPr>
          <p:spPr>
            <a:xfrm rot="8205136">
              <a:off x="6052615" y="8553971"/>
              <a:ext cx="261782" cy="244260"/>
            </a:xfrm>
            <a:prstGeom prst="flowChartConnector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6" name="순서도: 연결자 575"/>
            <p:cNvSpPr>
              <a:spLocks noChangeAspect="1"/>
            </p:cNvSpPr>
            <p:nvPr/>
          </p:nvSpPr>
          <p:spPr>
            <a:xfrm rot="15132440">
              <a:off x="6065929" y="6291311"/>
              <a:ext cx="295337" cy="297662"/>
            </a:xfrm>
            <a:prstGeom prst="flowChartConnector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9" name="사다리꼴 648"/>
            <p:cNvSpPr/>
            <p:nvPr/>
          </p:nvSpPr>
          <p:spPr>
            <a:xfrm rot="10800000">
              <a:off x="6163264" y="6703251"/>
              <a:ext cx="102613" cy="1717185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0" name="사다리꼴 649"/>
            <p:cNvSpPr/>
            <p:nvPr/>
          </p:nvSpPr>
          <p:spPr>
            <a:xfrm rot="140238">
              <a:off x="7726234" y="9154358"/>
              <a:ext cx="122629" cy="1941938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1" name="사다리꼴 650"/>
            <p:cNvSpPr/>
            <p:nvPr/>
          </p:nvSpPr>
          <p:spPr>
            <a:xfrm rot="706834">
              <a:off x="5843684" y="8879569"/>
              <a:ext cx="110899" cy="2266561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2" name="폭발 2 651"/>
            <p:cNvSpPr>
              <a:spLocks noChangeAspect="1"/>
            </p:cNvSpPr>
            <p:nvPr/>
          </p:nvSpPr>
          <p:spPr>
            <a:xfrm rot="14228281">
              <a:off x="8019383" y="6569936"/>
              <a:ext cx="288616" cy="381312"/>
            </a:xfrm>
            <a:prstGeom prst="irregularSeal2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3" name="사다리꼴 652"/>
            <p:cNvSpPr/>
            <p:nvPr/>
          </p:nvSpPr>
          <p:spPr>
            <a:xfrm rot="5817922">
              <a:off x="6969352" y="8232121"/>
              <a:ext cx="100998" cy="1149785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4" name="포인트가 5개인 별 653"/>
            <p:cNvSpPr>
              <a:spLocks noChangeAspect="1"/>
            </p:cNvSpPr>
            <p:nvPr/>
          </p:nvSpPr>
          <p:spPr>
            <a:xfrm rot="5419845">
              <a:off x="7675268" y="8699428"/>
              <a:ext cx="417520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5" name="사다리꼴 654"/>
            <p:cNvSpPr/>
            <p:nvPr/>
          </p:nvSpPr>
          <p:spPr>
            <a:xfrm rot="11220509">
              <a:off x="7984409" y="7005199"/>
              <a:ext cx="103890" cy="1559129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6" name="포인트가 5개인 별 655"/>
            <p:cNvSpPr>
              <a:spLocks noChangeAspect="1"/>
            </p:cNvSpPr>
            <p:nvPr/>
          </p:nvSpPr>
          <p:spPr>
            <a:xfrm rot="1938851">
              <a:off x="5412035" y="11232447"/>
              <a:ext cx="417520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7" name="사다리꼴 656"/>
            <p:cNvSpPr/>
            <p:nvPr/>
          </p:nvSpPr>
          <p:spPr>
            <a:xfrm rot="320970" flipH="1">
              <a:off x="9252785" y="6833681"/>
              <a:ext cx="101305" cy="1730206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8" name="사다리꼴 657"/>
            <p:cNvSpPr/>
            <p:nvPr/>
          </p:nvSpPr>
          <p:spPr>
            <a:xfrm rot="19619543" flipH="1">
              <a:off x="10102880" y="6591430"/>
              <a:ext cx="98905" cy="1730206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9" name="포인트가 5개인 별 658"/>
            <p:cNvSpPr>
              <a:spLocks noChangeAspect="1"/>
            </p:cNvSpPr>
            <p:nvPr/>
          </p:nvSpPr>
          <p:spPr>
            <a:xfrm rot="6328325">
              <a:off x="9263475" y="6399636"/>
              <a:ext cx="417520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0" name="사다리꼴 659"/>
            <p:cNvSpPr/>
            <p:nvPr/>
          </p:nvSpPr>
          <p:spPr>
            <a:xfrm rot="4378069">
              <a:off x="9984434" y="7987129"/>
              <a:ext cx="87381" cy="1231654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1" name="폭발 2 660"/>
            <p:cNvSpPr>
              <a:spLocks noChangeAspect="1"/>
            </p:cNvSpPr>
            <p:nvPr/>
          </p:nvSpPr>
          <p:spPr>
            <a:xfrm rot="13521447">
              <a:off x="9069383" y="8689732"/>
              <a:ext cx="288616" cy="238290"/>
            </a:xfrm>
            <a:prstGeom prst="irregularSeal2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2" name="순서도: 연결자 661"/>
            <p:cNvSpPr>
              <a:spLocks noChangeAspect="1"/>
            </p:cNvSpPr>
            <p:nvPr/>
          </p:nvSpPr>
          <p:spPr>
            <a:xfrm rot="11569547">
              <a:off x="10677810" y="8251271"/>
              <a:ext cx="208408" cy="194459"/>
            </a:xfrm>
            <a:prstGeom prst="flowChartConnector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3" name="사다리꼴 662"/>
            <p:cNvSpPr/>
            <p:nvPr/>
          </p:nvSpPr>
          <p:spPr>
            <a:xfrm flipH="1">
              <a:off x="9176971" y="9034442"/>
              <a:ext cx="135967" cy="1957135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4" name="사다리꼴 663"/>
            <p:cNvSpPr/>
            <p:nvPr/>
          </p:nvSpPr>
          <p:spPr>
            <a:xfrm rot="20545111" flipH="1">
              <a:off x="11096503" y="8520804"/>
              <a:ext cx="101193" cy="1954393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5" name="포인트가 5개인 별 664"/>
            <p:cNvSpPr>
              <a:spLocks noChangeAspect="1"/>
            </p:cNvSpPr>
            <p:nvPr/>
          </p:nvSpPr>
          <p:spPr>
            <a:xfrm rot="13291038">
              <a:off x="11414814" y="10471027"/>
              <a:ext cx="213911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6" name="순서도: 연결자 665"/>
            <p:cNvSpPr>
              <a:spLocks noChangeAspect="1"/>
            </p:cNvSpPr>
            <p:nvPr/>
          </p:nvSpPr>
          <p:spPr>
            <a:xfrm rot="9359197">
              <a:off x="9111560" y="11125655"/>
              <a:ext cx="242112" cy="220171"/>
            </a:xfrm>
            <a:prstGeom prst="flowChartConnector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7" name="사다리꼴 666"/>
            <p:cNvSpPr/>
            <p:nvPr/>
          </p:nvSpPr>
          <p:spPr>
            <a:xfrm rot="21446502" flipH="1">
              <a:off x="12131761" y="6459182"/>
              <a:ext cx="132081" cy="3984689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8" name="사다리꼴 667"/>
            <p:cNvSpPr/>
            <p:nvPr/>
          </p:nvSpPr>
          <p:spPr>
            <a:xfrm rot="9761694" flipH="1">
              <a:off x="12969627" y="6306668"/>
              <a:ext cx="97402" cy="3523798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9" name="사다리꼴 668"/>
            <p:cNvSpPr/>
            <p:nvPr/>
          </p:nvSpPr>
          <p:spPr>
            <a:xfrm rot="11272296" flipH="1">
              <a:off x="14091521" y="6456363"/>
              <a:ext cx="138360" cy="3281447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0" name="포인트가 5개인 별 669"/>
            <p:cNvSpPr>
              <a:spLocks noChangeAspect="1"/>
            </p:cNvSpPr>
            <p:nvPr/>
          </p:nvSpPr>
          <p:spPr>
            <a:xfrm rot="5023969">
              <a:off x="12045778" y="5874316"/>
              <a:ext cx="417520" cy="461794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1" name="순서도: 연결자 670"/>
            <p:cNvSpPr>
              <a:spLocks noChangeAspect="1"/>
            </p:cNvSpPr>
            <p:nvPr/>
          </p:nvSpPr>
          <p:spPr>
            <a:xfrm rot="12402034">
              <a:off x="14282408" y="6093560"/>
              <a:ext cx="287758" cy="250799"/>
            </a:xfrm>
            <a:prstGeom prst="flowChartConnector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2" name="사다리꼴 671"/>
            <p:cNvSpPr/>
            <p:nvPr/>
          </p:nvSpPr>
          <p:spPr>
            <a:xfrm rot="228225" flipH="1">
              <a:off x="15396241" y="9098833"/>
              <a:ext cx="117246" cy="1807125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3" name="포인트가 5개인 별 672"/>
            <p:cNvSpPr>
              <a:spLocks noChangeAspect="1"/>
            </p:cNvSpPr>
            <p:nvPr/>
          </p:nvSpPr>
          <p:spPr>
            <a:xfrm rot="5419845">
              <a:off x="15164244" y="11095984"/>
              <a:ext cx="417520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4" name="사다리꼴 673"/>
            <p:cNvSpPr/>
            <p:nvPr/>
          </p:nvSpPr>
          <p:spPr>
            <a:xfrm rot="11133023" flipH="1">
              <a:off x="15663309" y="6711406"/>
              <a:ext cx="101910" cy="1807125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5" name="순서도: 연결자 674"/>
            <p:cNvSpPr>
              <a:spLocks noChangeAspect="1"/>
            </p:cNvSpPr>
            <p:nvPr/>
          </p:nvSpPr>
          <p:spPr>
            <a:xfrm rot="10800000">
              <a:off x="15426878" y="8670084"/>
              <a:ext cx="316657" cy="275986"/>
            </a:xfrm>
            <a:prstGeom prst="flowChartConnector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6" name="사다리꼴 675"/>
            <p:cNvSpPr/>
            <p:nvPr/>
          </p:nvSpPr>
          <p:spPr>
            <a:xfrm rot="13991779">
              <a:off x="16605586" y="7035168"/>
              <a:ext cx="133598" cy="2030819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7" name="사다리꼴 676"/>
            <p:cNvSpPr/>
            <p:nvPr/>
          </p:nvSpPr>
          <p:spPr>
            <a:xfrm rot="19165073">
              <a:off x="16411924" y="8748515"/>
              <a:ext cx="98640" cy="1909487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8" name="순서도: 연결자 677"/>
            <p:cNvSpPr>
              <a:spLocks noChangeAspect="1"/>
            </p:cNvSpPr>
            <p:nvPr/>
          </p:nvSpPr>
          <p:spPr>
            <a:xfrm rot="15132440">
              <a:off x="17109783" y="10474784"/>
              <a:ext cx="251091" cy="253067"/>
            </a:xfrm>
            <a:prstGeom prst="flowChartConnector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9" name="폭발 2 678"/>
            <p:cNvSpPr>
              <a:spLocks noChangeAspect="1"/>
            </p:cNvSpPr>
            <p:nvPr/>
          </p:nvSpPr>
          <p:spPr>
            <a:xfrm rot="3947364">
              <a:off x="15739209" y="6350911"/>
              <a:ext cx="262180" cy="313692"/>
            </a:xfrm>
            <a:prstGeom prst="irregularSeal2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0" name="포인트가 8개인 별 679"/>
            <p:cNvSpPr>
              <a:spLocks noChangeAspect="1"/>
            </p:cNvSpPr>
            <p:nvPr/>
          </p:nvSpPr>
          <p:spPr>
            <a:xfrm rot="7973128">
              <a:off x="17533910" y="7176955"/>
              <a:ext cx="234838" cy="280978"/>
            </a:xfrm>
            <a:prstGeom prst="star8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1" name="포인트가 8개인 별 680"/>
            <p:cNvSpPr>
              <a:spLocks noChangeAspect="1"/>
            </p:cNvSpPr>
            <p:nvPr/>
          </p:nvSpPr>
          <p:spPr>
            <a:xfrm rot="7973128">
              <a:off x="12176280" y="10571042"/>
              <a:ext cx="281372" cy="280978"/>
            </a:xfrm>
            <a:prstGeom prst="star8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2" name="사다리꼴 681"/>
            <p:cNvSpPr/>
            <p:nvPr/>
          </p:nvSpPr>
          <p:spPr>
            <a:xfrm rot="14513517">
              <a:off x="19034886" y="7243804"/>
              <a:ext cx="116473" cy="2030819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3" name="포인트가 12개인 별 682"/>
            <p:cNvSpPr>
              <a:spLocks noChangeAspect="1"/>
            </p:cNvSpPr>
            <p:nvPr/>
          </p:nvSpPr>
          <p:spPr>
            <a:xfrm rot="10800000">
              <a:off x="20121613" y="7564595"/>
              <a:ext cx="257831" cy="275986"/>
            </a:xfrm>
            <a:prstGeom prst="star12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4" name="폭발 2 683"/>
            <p:cNvSpPr>
              <a:spLocks noChangeAspect="1"/>
            </p:cNvSpPr>
            <p:nvPr/>
          </p:nvSpPr>
          <p:spPr>
            <a:xfrm rot="6431276">
              <a:off x="17891665" y="8803717"/>
              <a:ext cx="262180" cy="313692"/>
            </a:xfrm>
            <a:prstGeom prst="irregularSeal2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5" name="사다리꼴 684"/>
            <p:cNvSpPr/>
            <p:nvPr/>
          </p:nvSpPr>
          <p:spPr>
            <a:xfrm rot="17764271">
              <a:off x="18920037" y="8616117"/>
              <a:ext cx="121600" cy="1679753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6" name="순서도: 연결자 685"/>
            <p:cNvSpPr>
              <a:spLocks noChangeAspect="1"/>
            </p:cNvSpPr>
            <p:nvPr/>
          </p:nvSpPr>
          <p:spPr>
            <a:xfrm rot="10800000">
              <a:off x="19818705" y="9844772"/>
              <a:ext cx="197509" cy="185193"/>
            </a:xfrm>
            <a:prstGeom prst="flowChartConnector">
              <a:avLst/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7" name="사다리꼴 686"/>
            <p:cNvSpPr/>
            <p:nvPr/>
          </p:nvSpPr>
          <p:spPr>
            <a:xfrm rot="13533259">
              <a:off x="18999511" y="9835602"/>
              <a:ext cx="110901" cy="2030819"/>
            </a:xfrm>
            <a:prstGeom prst="trapezoid">
              <a:avLst>
                <a:gd name="adj" fmla="val 21824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8" name="포인트가 5개인 별 687"/>
            <p:cNvSpPr>
              <a:spLocks noChangeAspect="1"/>
            </p:cNvSpPr>
            <p:nvPr/>
          </p:nvSpPr>
          <p:spPr>
            <a:xfrm rot="9822544">
              <a:off x="17982016" y="11588112"/>
              <a:ext cx="304079" cy="290395"/>
            </a:xfrm>
            <a:prstGeom prst="star5">
              <a:avLst>
                <a:gd name="adj" fmla="val 21703"/>
                <a:gd name="hf" fmla="val 105146"/>
                <a:gd name="vf" fmla="val 110557"/>
              </a:avLst>
            </a:prstGeom>
            <a:grpFill/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693" name="그림 69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86" y="20356596"/>
            <a:ext cx="21401399" cy="9930248"/>
          </a:xfrm>
          <a:prstGeom prst="rect">
            <a:avLst/>
          </a:prstGeom>
        </p:spPr>
      </p:pic>
      <p:sp>
        <p:nvSpPr>
          <p:cNvPr id="701" name="TextBox 700"/>
          <p:cNvSpPr txBox="1"/>
          <p:nvPr/>
        </p:nvSpPr>
        <p:spPr>
          <a:xfrm>
            <a:off x="308079" y="312829"/>
            <a:ext cx="66388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우리 학교 만세</a:t>
            </a:r>
            <a:endParaRPr lang="ko-KR" altLang="en-US" sz="5400" dirty="0">
              <a:solidFill>
                <a:schemeClr val="bg1"/>
              </a:solidFill>
              <a:effectLst/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  <p:pic>
        <p:nvPicPr>
          <p:cNvPr id="703" name="Picture 2" descr="http://vignette3.wikia.nocookie.net/animal-jam-clans-1/images/4/4a/Shootingstar-full.png/revision/latest?cb=20160808205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329" y="2940972"/>
            <a:ext cx="7517845" cy="304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" name="TextBox 490"/>
          <p:cNvSpPr txBox="1"/>
          <p:nvPr/>
        </p:nvSpPr>
        <p:spPr>
          <a:xfrm>
            <a:off x="7651900" y="28740166"/>
            <a:ext cx="611830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dirty="0"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`</a:t>
            </a:r>
            <a:r>
              <a:rPr lang="en-US" altLang="ko-KR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17.5.15 19:00</a:t>
            </a:r>
          </a:p>
        </p:txBody>
      </p:sp>
      <p:sp>
        <p:nvSpPr>
          <p:cNvPr id="492" name="TextBox 491"/>
          <p:cNvSpPr txBox="1"/>
          <p:nvPr/>
        </p:nvSpPr>
        <p:spPr>
          <a:xfrm>
            <a:off x="551062" y="28740166"/>
            <a:ext cx="5681833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경영대 </a:t>
            </a:r>
            <a:r>
              <a:rPr lang="en-US" altLang="ko-KR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B201 </a:t>
            </a:r>
            <a:r>
              <a:rPr lang="ko-KR" altLang="en-US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강당</a:t>
            </a:r>
            <a:endParaRPr lang="ko-KR" altLang="en-US" sz="5400" dirty="0">
              <a:solidFill>
                <a:schemeClr val="bg1"/>
              </a:solidFill>
              <a:effectLst/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  <p:sp>
        <p:nvSpPr>
          <p:cNvPr id="501" name="TextBox 500"/>
          <p:cNvSpPr txBox="1"/>
          <p:nvPr/>
        </p:nvSpPr>
        <p:spPr>
          <a:xfrm>
            <a:off x="15189205" y="28740166"/>
            <a:ext cx="5380739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경영학과 재학생</a:t>
            </a:r>
            <a:endParaRPr lang="ko-KR" altLang="en-US" sz="5400" dirty="0">
              <a:solidFill>
                <a:schemeClr val="bg1"/>
              </a:solidFill>
              <a:effectLst/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  <p:sp>
        <p:nvSpPr>
          <p:cNvPr id="510" name="TextBox 509"/>
          <p:cNvSpPr txBox="1"/>
          <p:nvPr/>
        </p:nvSpPr>
        <p:spPr>
          <a:xfrm>
            <a:off x="7626122" y="17211339"/>
            <a:ext cx="6118300" cy="564462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ko-KR" altLang="en-US" sz="8200" spc="300" dirty="0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HE수수깡" panose="02020603020101020101" pitchFamily="18" charset="-127"/>
                <a:ea typeface="THE수수깡" panose="02020603020101020101" pitchFamily="18" charset="-127"/>
              </a:rPr>
              <a:t>고맙습니다</a:t>
            </a:r>
            <a:endParaRPr lang="en-US" altLang="ko-KR" sz="8200" spc="300" dirty="0" smtClean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HE수수깡" panose="02020603020101020101" pitchFamily="18" charset="-127"/>
              <a:ea typeface="THE수수깡" panose="02020603020101020101" pitchFamily="18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8200" spc="300" dirty="0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HE수수깡" panose="02020603020101020101" pitchFamily="18" charset="-127"/>
                <a:ea typeface="THE수수깡" panose="02020603020101020101" pitchFamily="18" charset="-127"/>
              </a:rPr>
              <a:t>사랑합니다</a:t>
            </a:r>
            <a:endParaRPr lang="en-US" altLang="ko-KR" sz="8200" spc="300" dirty="0" smtClean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HE수수깡" panose="02020603020101020101" pitchFamily="18" charset="-127"/>
              <a:ea typeface="THE수수깡" panose="02020603020101020101" pitchFamily="18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8200" spc="300" dirty="0" err="1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HE수수깡" panose="02020603020101020101" pitchFamily="18" charset="-127"/>
                <a:ea typeface="THE수수깡" panose="02020603020101020101" pitchFamily="18" charset="-127"/>
              </a:rPr>
              <a:t>마음에없는</a:t>
            </a:r>
            <a:endParaRPr lang="en-US" altLang="ko-KR" sz="8200" spc="300" dirty="0" smtClean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HE수수깡" panose="02020603020101020101" pitchFamily="18" charset="-127"/>
              <a:ea typeface="THE수수깡" panose="02020603020101020101" pitchFamily="18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8200" spc="300" dirty="0" err="1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HE수수깡" panose="02020603020101020101" pitchFamily="18" charset="-127"/>
                <a:ea typeface="THE수수깡" panose="02020603020101020101" pitchFamily="18" charset="-127"/>
              </a:rPr>
              <a:t>뭐</a:t>
            </a:r>
            <a:r>
              <a:rPr lang="ko-KR" altLang="en-US" sz="8200" spc="300" dirty="0" err="1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HE수수깡" panose="02020603020101020101" pitchFamily="18" charset="-127"/>
                <a:ea typeface="THE수수깡" panose="02020603020101020101" pitchFamily="18" charset="-127"/>
              </a:rPr>
              <a:t>그</a:t>
            </a:r>
            <a:r>
              <a:rPr lang="ko-KR" altLang="en-US" sz="8200" spc="300" dirty="0" err="1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HE수수깡" panose="02020603020101020101" pitchFamily="18" charset="-127"/>
                <a:ea typeface="THE수수깡" panose="02020603020101020101" pitchFamily="18" charset="-127"/>
              </a:rPr>
              <a:t>런멘트</a:t>
            </a:r>
            <a:endParaRPr lang="en-US" altLang="ko-KR" sz="8200" spc="300" dirty="0" smtClean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HE수수깡" panose="02020603020101020101" pitchFamily="18" charset="-127"/>
              <a:ea typeface="THE수수깡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25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119819" y="28534934"/>
            <a:ext cx="21503444" cy="1740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88" name="그룹 687"/>
          <p:cNvGrpSpPr>
            <a:grpSpLocks noChangeAspect="1"/>
          </p:cNvGrpSpPr>
          <p:nvPr/>
        </p:nvGrpSpPr>
        <p:grpSpPr>
          <a:xfrm>
            <a:off x="-7770713" y="23103840"/>
            <a:ext cx="36925051" cy="6927533"/>
            <a:chOff x="-21197883" y="18549665"/>
            <a:chExt cx="63967498" cy="11829600"/>
          </a:xfrm>
        </p:grpSpPr>
        <p:pic>
          <p:nvPicPr>
            <p:cNvPr id="689" name="그림 68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" y="18549665"/>
              <a:ext cx="21385991" cy="11829600"/>
            </a:xfrm>
            <a:prstGeom prst="rect">
              <a:avLst/>
            </a:prstGeom>
          </p:spPr>
        </p:pic>
        <p:pic>
          <p:nvPicPr>
            <p:cNvPr id="690" name="그림 68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383623" y="18549665"/>
              <a:ext cx="21385992" cy="11829600"/>
            </a:xfrm>
            <a:prstGeom prst="rect">
              <a:avLst/>
            </a:prstGeom>
          </p:spPr>
        </p:pic>
        <p:pic>
          <p:nvPicPr>
            <p:cNvPr id="691" name="그림 69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-21197883" y="18549665"/>
              <a:ext cx="21385992" cy="11829600"/>
            </a:xfrm>
            <a:prstGeom prst="rect">
              <a:avLst/>
            </a:prstGeom>
          </p:spPr>
        </p:pic>
      </p:grpSp>
      <p:grpSp>
        <p:nvGrpSpPr>
          <p:cNvPr id="252" name="그룹 251"/>
          <p:cNvGrpSpPr>
            <a:grpSpLocks noChangeAspect="1"/>
          </p:cNvGrpSpPr>
          <p:nvPr/>
        </p:nvGrpSpPr>
        <p:grpSpPr>
          <a:xfrm>
            <a:off x="385309" y="920607"/>
            <a:ext cx="20576070" cy="24659532"/>
            <a:chOff x="385309" y="432927"/>
            <a:chExt cx="20576070" cy="24659532"/>
          </a:xfrm>
        </p:grpSpPr>
        <p:sp>
          <p:nvSpPr>
            <p:cNvPr id="253" name="순서도: 연결자 252"/>
            <p:cNvSpPr>
              <a:spLocks noChangeAspect="1"/>
            </p:cNvSpPr>
            <p:nvPr/>
          </p:nvSpPr>
          <p:spPr>
            <a:xfrm>
              <a:off x="5183851" y="636460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4" name="폭발 1 253"/>
            <p:cNvSpPr>
              <a:spLocks noChangeAspect="1"/>
            </p:cNvSpPr>
            <p:nvPr/>
          </p:nvSpPr>
          <p:spPr>
            <a:xfrm rot="2631457">
              <a:off x="1899576" y="5283378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5" name="포인트가 5개인 별 254"/>
            <p:cNvSpPr>
              <a:spLocks noChangeAspect="1"/>
            </p:cNvSpPr>
            <p:nvPr/>
          </p:nvSpPr>
          <p:spPr>
            <a:xfrm rot="2631457">
              <a:off x="5918291" y="5436949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6" name="포인트가 5개인 별 255"/>
            <p:cNvSpPr>
              <a:spLocks noChangeAspect="1"/>
            </p:cNvSpPr>
            <p:nvPr/>
          </p:nvSpPr>
          <p:spPr>
            <a:xfrm rot="2631457">
              <a:off x="3399204" y="506191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7" name="순서도: 연결자 256"/>
            <p:cNvSpPr>
              <a:spLocks noChangeAspect="1"/>
            </p:cNvSpPr>
            <p:nvPr/>
          </p:nvSpPr>
          <p:spPr>
            <a:xfrm>
              <a:off x="14519989" y="990924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8" name="순서도: 연결자 257"/>
            <p:cNvSpPr>
              <a:spLocks noChangeAspect="1"/>
            </p:cNvSpPr>
            <p:nvPr/>
          </p:nvSpPr>
          <p:spPr>
            <a:xfrm>
              <a:off x="11362849" y="634919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9" name="순서도: 연결자 258"/>
            <p:cNvSpPr>
              <a:spLocks noChangeAspect="1"/>
            </p:cNvSpPr>
            <p:nvPr/>
          </p:nvSpPr>
          <p:spPr>
            <a:xfrm>
              <a:off x="17002762" y="12176218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0" name="순서도: 연결자 259"/>
            <p:cNvSpPr>
              <a:spLocks noChangeAspect="1"/>
            </p:cNvSpPr>
            <p:nvPr/>
          </p:nvSpPr>
          <p:spPr>
            <a:xfrm>
              <a:off x="14866077" y="903445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1" name="순서도: 연결자 260"/>
            <p:cNvSpPr>
              <a:spLocks noChangeAspect="1"/>
            </p:cNvSpPr>
            <p:nvPr/>
          </p:nvSpPr>
          <p:spPr>
            <a:xfrm>
              <a:off x="19710583" y="6385017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2" name="순서도: 연결자 261"/>
            <p:cNvSpPr>
              <a:spLocks noChangeAspect="1"/>
            </p:cNvSpPr>
            <p:nvPr/>
          </p:nvSpPr>
          <p:spPr>
            <a:xfrm>
              <a:off x="17573897" y="324325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3" name="순서도: 연결자 262"/>
            <p:cNvSpPr>
              <a:spLocks noChangeAspect="1"/>
            </p:cNvSpPr>
            <p:nvPr/>
          </p:nvSpPr>
          <p:spPr>
            <a:xfrm>
              <a:off x="14732483" y="6839806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4" name="순서도: 연결자 263"/>
            <p:cNvSpPr>
              <a:spLocks noChangeAspect="1"/>
            </p:cNvSpPr>
            <p:nvPr/>
          </p:nvSpPr>
          <p:spPr>
            <a:xfrm>
              <a:off x="20504877" y="581500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5" name="폭발 1 264"/>
            <p:cNvSpPr>
              <a:spLocks noChangeAspect="1"/>
            </p:cNvSpPr>
            <p:nvPr/>
          </p:nvSpPr>
          <p:spPr>
            <a:xfrm>
              <a:off x="9964489" y="9814757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6" name="순서도: 연결자 265"/>
            <p:cNvSpPr>
              <a:spLocks noChangeAspect="1"/>
            </p:cNvSpPr>
            <p:nvPr/>
          </p:nvSpPr>
          <p:spPr>
            <a:xfrm>
              <a:off x="8796418" y="419345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7" name="순서도: 연결자 266"/>
            <p:cNvSpPr>
              <a:spLocks noChangeAspect="1"/>
            </p:cNvSpPr>
            <p:nvPr/>
          </p:nvSpPr>
          <p:spPr>
            <a:xfrm>
              <a:off x="10764340" y="518160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8" name="순서도: 연결자 267"/>
            <p:cNvSpPr>
              <a:spLocks noChangeAspect="1"/>
            </p:cNvSpPr>
            <p:nvPr/>
          </p:nvSpPr>
          <p:spPr>
            <a:xfrm rot="6506222">
              <a:off x="5690259" y="12245280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9" name="순서도: 연결자 268"/>
            <p:cNvSpPr>
              <a:spLocks noChangeAspect="1"/>
            </p:cNvSpPr>
            <p:nvPr/>
          </p:nvSpPr>
          <p:spPr>
            <a:xfrm rot="6506222">
              <a:off x="7032887" y="716204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0" name="순서도: 연결자 269"/>
            <p:cNvSpPr>
              <a:spLocks noChangeAspect="1"/>
            </p:cNvSpPr>
            <p:nvPr/>
          </p:nvSpPr>
          <p:spPr>
            <a:xfrm rot="6506222">
              <a:off x="2439390" y="1423173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1" name="순서도: 연결자 270"/>
            <p:cNvSpPr>
              <a:spLocks noChangeAspect="1"/>
            </p:cNvSpPr>
            <p:nvPr/>
          </p:nvSpPr>
          <p:spPr>
            <a:xfrm rot="6506222">
              <a:off x="6103111" y="1319993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2" name="순서도: 연결자 271"/>
            <p:cNvSpPr>
              <a:spLocks noChangeAspect="1"/>
            </p:cNvSpPr>
            <p:nvPr/>
          </p:nvSpPr>
          <p:spPr>
            <a:xfrm rot="2872433">
              <a:off x="16316629" y="7355300"/>
              <a:ext cx="124128" cy="12510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3" name="순서도: 연결자 272"/>
            <p:cNvSpPr>
              <a:spLocks noChangeAspect="1"/>
            </p:cNvSpPr>
            <p:nvPr/>
          </p:nvSpPr>
          <p:spPr>
            <a:xfrm rot="2872433">
              <a:off x="12354437" y="302869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4" name="순서도: 연결자 273"/>
            <p:cNvSpPr>
              <a:spLocks noChangeAspect="1"/>
            </p:cNvSpPr>
            <p:nvPr/>
          </p:nvSpPr>
          <p:spPr>
            <a:xfrm rot="2872433">
              <a:off x="16256545" y="1050210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5" name="폭발 1 274"/>
            <p:cNvSpPr>
              <a:spLocks noChangeAspect="1"/>
            </p:cNvSpPr>
            <p:nvPr/>
          </p:nvSpPr>
          <p:spPr>
            <a:xfrm rot="2872433">
              <a:off x="14117029" y="4207422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6" name="순서도: 연결자 275"/>
            <p:cNvSpPr>
              <a:spLocks noChangeAspect="1"/>
            </p:cNvSpPr>
            <p:nvPr/>
          </p:nvSpPr>
          <p:spPr>
            <a:xfrm rot="3437366">
              <a:off x="3334211" y="2501960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7" name="폭발 1 276"/>
            <p:cNvSpPr>
              <a:spLocks noChangeAspect="1"/>
            </p:cNvSpPr>
            <p:nvPr/>
          </p:nvSpPr>
          <p:spPr>
            <a:xfrm rot="3437366">
              <a:off x="1577235" y="167260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8" name="포인트가 5개인 별 277"/>
            <p:cNvSpPr>
              <a:spLocks noChangeAspect="1"/>
            </p:cNvSpPr>
            <p:nvPr/>
          </p:nvSpPr>
          <p:spPr>
            <a:xfrm rot="6068823">
              <a:off x="5451698" y="325966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9" name="폭발 1 278"/>
            <p:cNvSpPr>
              <a:spLocks noChangeAspect="1"/>
            </p:cNvSpPr>
            <p:nvPr/>
          </p:nvSpPr>
          <p:spPr>
            <a:xfrm rot="2631457">
              <a:off x="16196982" y="4345599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0" name="포인트가 5개인 별 279"/>
            <p:cNvSpPr>
              <a:spLocks noChangeAspect="1"/>
            </p:cNvSpPr>
            <p:nvPr/>
          </p:nvSpPr>
          <p:spPr>
            <a:xfrm rot="2631457">
              <a:off x="15873979" y="323746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1" name="순서도: 연결자 280"/>
            <p:cNvSpPr>
              <a:spLocks noChangeAspect="1"/>
            </p:cNvSpPr>
            <p:nvPr/>
          </p:nvSpPr>
          <p:spPr>
            <a:xfrm>
              <a:off x="19927213" y="884647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2" name="포인트가 5개인 별 281"/>
            <p:cNvSpPr>
              <a:spLocks noChangeAspect="1"/>
            </p:cNvSpPr>
            <p:nvPr/>
          </p:nvSpPr>
          <p:spPr>
            <a:xfrm rot="2631457">
              <a:off x="18483580" y="9938715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3" name="순서도: 연결자 282"/>
            <p:cNvSpPr>
              <a:spLocks noChangeAspect="1"/>
            </p:cNvSpPr>
            <p:nvPr/>
          </p:nvSpPr>
          <p:spPr>
            <a:xfrm rot="15750442">
              <a:off x="18010317" y="4909346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4" name="순서도: 연결자 283"/>
            <p:cNvSpPr>
              <a:spLocks noChangeAspect="1"/>
            </p:cNvSpPr>
            <p:nvPr/>
          </p:nvSpPr>
          <p:spPr>
            <a:xfrm rot="15750442">
              <a:off x="20184596" y="177665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5" name="순서도: 연결자 284"/>
            <p:cNvSpPr>
              <a:spLocks noChangeAspect="1"/>
            </p:cNvSpPr>
            <p:nvPr/>
          </p:nvSpPr>
          <p:spPr>
            <a:xfrm rot="15750442">
              <a:off x="17348401" y="431185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6" name="순서도: 연결자 285"/>
            <p:cNvSpPr>
              <a:spLocks noChangeAspect="1"/>
            </p:cNvSpPr>
            <p:nvPr/>
          </p:nvSpPr>
          <p:spPr>
            <a:xfrm rot="19795678">
              <a:off x="8333202" y="2011705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7" name="순서도: 연결자 286"/>
            <p:cNvSpPr>
              <a:spLocks noChangeAspect="1"/>
            </p:cNvSpPr>
            <p:nvPr/>
          </p:nvSpPr>
          <p:spPr>
            <a:xfrm rot="19795678">
              <a:off x="12139452" y="280106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8" name="순서도: 연결자 287"/>
            <p:cNvSpPr>
              <a:spLocks noChangeAspect="1"/>
            </p:cNvSpPr>
            <p:nvPr/>
          </p:nvSpPr>
          <p:spPr>
            <a:xfrm rot="19795678">
              <a:off x="8714752" y="115492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9" name="순서도: 연결자 288"/>
            <p:cNvSpPr>
              <a:spLocks noChangeAspect="1"/>
            </p:cNvSpPr>
            <p:nvPr/>
          </p:nvSpPr>
          <p:spPr>
            <a:xfrm rot="19795678">
              <a:off x="8739114" y="7464816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0" name="순서도: 연결자 289"/>
            <p:cNvSpPr>
              <a:spLocks noChangeAspect="1"/>
            </p:cNvSpPr>
            <p:nvPr/>
          </p:nvSpPr>
          <p:spPr>
            <a:xfrm rot="19795678">
              <a:off x="9367207" y="650769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1" name="순서도: 연결자 290"/>
            <p:cNvSpPr>
              <a:spLocks noChangeAspect="1"/>
            </p:cNvSpPr>
            <p:nvPr/>
          </p:nvSpPr>
          <p:spPr>
            <a:xfrm rot="6279697">
              <a:off x="13655637" y="96751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2" name="폭발 2 291"/>
            <p:cNvSpPr>
              <a:spLocks noChangeAspect="1"/>
            </p:cNvSpPr>
            <p:nvPr/>
          </p:nvSpPr>
          <p:spPr>
            <a:xfrm rot="6279697">
              <a:off x="13531624" y="2087018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3" name="포인트가 5개인 별 292"/>
            <p:cNvSpPr>
              <a:spLocks noChangeAspect="1"/>
            </p:cNvSpPr>
            <p:nvPr/>
          </p:nvSpPr>
          <p:spPr>
            <a:xfrm rot="8911154">
              <a:off x="14390911" y="1903078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4" name="순서도: 연결자 293"/>
            <p:cNvSpPr>
              <a:spLocks noChangeAspect="1"/>
            </p:cNvSpPr>
            <p:nvPr/>
          </p:nvSpPr>
          <p:spPr>
            <a:xfrm rot="6279697">
              <a:off x="14841705" y="501198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5" name="순서도: 연결자 294"/>
            <p:cNvSpPr>
              <a:spLocks noChangeAspect="1"/>
            </p:cNvSpPr>
            <p:nvPr/>
          </p:nvSpPr>
          <p:spPr>
            <a:xfrm rot="6279697">
              <a:off x="13487706" y="668168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6" name="순서도: 연결자 295"/>
            <p:cNvSpPr>
              <a:spLocks noChangeAspect="1"/>
            </p:cNvSpPr>
            <p:nvPr/>
          </p:nvSpPr>
          <p:spPr>
            <a:xfrm rot="4475375">
              <a:off x="12562798" y="499187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7" name="순서도: 연결자 296"/>
            <p:cNvSpPr>
              <a:spLocks noChangeAspect="1"/>
            </p:cNvSpPr>
            <p:nvPr/>
          </p:nvSpPr>
          <p:spPr>
            <a:xfrm rot="19918725">
              <a:off x="1529186" y="1240090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8" name="포인트가 5개인 별 297"/>
            <p:cNvSpPr>
              <a:spLocks noChangeAspect="1"/>
            </p:cNvSpPr>
            <p:nvPr/>
          </p:nvSpPr>
          <p:spPr>
            <a:xfrm rot="950182">
              <a:off x="1741543" y="11244800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9" name="순서도: 연결자 298"/>
            <p:cNvSpPr>
              <a:spLocks noChangeAspect="1"/>
            </p:cNvSpPr>
            <p:nvPr/>
          </p:nvSpPr>
          <p:spPr>
            <a:xfrm rot="19918725">
              <a:off x="4206399" y="961798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0" name="순서도: 연결자 299"/>
            <p:cNvSpPr>
              <a:spLocks noChangeAspect="1"/>
            </p:cNvSpPr>
            <p:nvPr/>
          </p:nvSpPr>
          <p:spPr>
            <a:xfrm rot="18114403">
              <a:off x="5272782" y="1058949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1" name="순서도: 연결자 300"/>
            <p:cNvSpPr>
              <a:spLocks noChangeAspect="1"/>
            </p:cNvSpPr>
            <p:nvPr/>
          </p:nvSpPr>
          <p:spPr>
            <a:xfrm rot="779422">
              <a:off x="9186616" y="1211660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2" name="폭발 2 301"/>
            <p:cNvSpPr>
              <a:spLocks noChangeAspect="1"/>
            </p:cNvSpPr>
            <p:nvPr/>
          </p:nvSpPr>
          <p:spPr>
            <a:xfrm rot="779422">
              <a:off x="10302903" y="12199837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3" name="포인트가 5개인 별 302"/>
            <p:cNvSpPr>
              <a:spLocks noChangeAspect="1"/>
            </p:cNvSpPr>
            <p:nvPr/>
          </p:nvSpPr>
          <p:spPr>
            <a:xfrm rot="3410879" flipH="1" flipV="1">
              <a:off x="10178750" y="11204898"/>
              <a:ext cx="112261" cy="130693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4" name="순서도: 연결자 303"/>
            <p:cNvSpPr>
              <a:spLocks noChangeAspect="1"/>
            </p:cNvSpPr>
            <p:nvPr/>
          </p:nvSpPr>
          <p:spPr>
            <a:xfrm rot="779422">
              <a:off x="13194775" y="1081309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5" name="순서도: 연결자 304"/>
            <p:cNvSpPr>
              <a:spLocks noChangeAspect="1"/>
            </p:cNvSpPr>
            <p:nvPr/>
          </p:nvSpPr>
          <p:spPr>
            <a:xfrm rot="779422">
              <a:off x="14901811" y="1220963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6" name="순서도: 연결자 305"/>
            <p:cNvSpPr>
              <a:spLocks noChangeAspect="1"/>
            </p:cNvSpPr>
            <p:nvPr/>
          </p:nvSpPr>
          <p:spPr>
            <a:xfrm rot="20575100">
              <a:off x="13242522" y="1318703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" name="폭발 2 306"/>
            <p:cNvSpPr>
              <a:spLocks noChangeAspect="1"/>
            </p:cNvSpPr>
            <p:nvPr/>
          </p:nvSpPr>
          <p:spPr>
            <a:xfrm rot="8370101">
              <a:off x="18185175" y="14161561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8" name="포인트가 5개인 별 307"/>
            <p:cNvSpPr>
              <a:spLocks noChangeAspect="1"/>
            </p:cNvSpPr>
            <p:nvPr/>
          </p:nvSpPr>
          <p:spPr>
            <a:xfrm rot="11001558">
              <a:off x="19002581" y="14489444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9" name="순서도: 연결자 308"/>
            <p:cNvSpPr>
              <a:spLocks noChangeAspect="1"/>
            </p:cNvSpPr>
            <p:nvPr/>
          </p:nvSpPr>
          <p:spPr>
            <a:xfrm rot="8370101">
              <a:off x="17591245" y="1730677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0" name="순서도: 연결자 309"/>
            <p:cNvSpPr>
              <a:spLocks noChangeAspect="1"/>
            </p:cNvSpPr>
            <p:nvPr/>
          </p:nvSpPr>
          <p:spPr>
            <a:xfrm rot="8370101">
              <a:off x="15560564" y="17886946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1" name="순서도: 연결자 310"/>
            <p:cNvSpPr>
              <a:spLocks noChangeAspect="1"/>
            </p:cNvSpPr>
            <p:nvPr/>
          </p:nvSpPr>
          <p:spPr>
            <a:xfrm rot="6565779">
              <a:off x="15767624" y="15969914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2" name="순서도: 연결자 311"/>
            <p:cNvSpPr>
              <a:spLocks noChangeAspect="1"/>
            </p:cNvSpPr>
            <p:nvPr/>
          </p:nvSpPr>
          <p:spPr>
            <a:xfrm rot="4625869">
              <a:off x="1149349" y="1696070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3" name="순서도: 연결자 312"/>
            <p:cNvSpPr>
              <a:spLocks noChangeAspect="1"/>
            </p:cNvSpPr>
            <p:nvPr/>
          </p:nvSpPr>
          <p:spPr>
            <a:xfrm rot="4625869">
              <a:off x="5546588" y="2173827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4" name="순서도: 연결자 313"/>
            <p:cNvSpPr>
              <a:spLocks noChangeAspect="1"/>
            </p:cNvSpPr>
            <p:nvPr/>
          </p:nvSpPr>
          <p:spPr>
            <a:xfrm rot="4625869">
              <a:off x="2216201" y="1552689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5" name="순서도: 연결자 314"/>
            <p:cNvSpPr>
              <a:spLocks noChangeAspect="1"/>
            </p:cNvSpPr>
            <p:nvPr/>
          </p:nvSpPr>
          <p:spPr>
            <a:xfrm rot="7498302">
              <a:off x="4669801" y="1659612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6" name="폭발 1 315"/>
            <p:cNvSpPr>
              <a:spLocks noChangeAspect="1"/>
            </p:cNvSpPr>
            <p:nvPr/>
          </p:nvSpPr>
          <p:spPr>
            <a:xfrm rot="7498302">
              <a:off x="3775621" y="18555471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7" name="폭발 1 316"/>
            <p:cNvSpPr>
              <a:spLocks noChangeAspect="1"/>
            </p:cNvSpPr>
            <p:nvPr/>
          </p:nvSpPr>
          <p:spPr>
            <a:xfrm rot="7257326">
              <a:off x="4180936" y="2063035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8" name="포인트가 5개인 별 317"/>
            <p:cNvSpPr>
              <a:spLocks noChangeAspect="1"/>
            </p:cNvSpPr>
            <p:nvPr/>
          </p:nvSpPr>
          <p:spPr>
            <a:xfrm rot="7257326">
              <a:off x="5174312" y="20094722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9" name="순서도: 연결자 318"/>
            <p:cNvSpPr>
              <a:spLocks noChangeAspect="1"/>
            </p:cNvSpPr>
            <p:nvPr/>
          </p:nvSpPr>
          <p:spPr>
            <a:xfrm rot="20376311">
              <a:off x="4536998" y="2174776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0" name="순서도: 연결자 319"/>
            <p:cNvSpPr>
              <a:spLocks noChangeAspect="1"/>
            </p:cNvSpPr>
            <p:nvPr/>
          </p:nvSpPr>
          <p:spPr>
            <a:xfrm rot="2821547">
              <a:off x="4840695" y="1633336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1" name="순서도: 연결자 320"/>
            <p:cNvSpPr>
              <a:spLocks noChangeAspect="1"/>
            </p:cNvSpPr>
            <p:nvPr/>
          </p:nvSpPr>
          <p:spPr>
            <a:xfrm rot="2821547">
              <a:off x="614499" y="1445837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2" name="폭발 2 321"/>
            <p:cNvSpPr>
              <a:spLocks noChangeAspect="1"/>
            </p:cNvSpPr>
            <p:nvPr/>
          </p:nvSpPr>
          <p:spPr>
            <a:xfrm rot="10905566">
              <a:off x="5764598" y="1754607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3" name="포인트가 5개인 별 322"/>
            <p:cNvSpPr>
              <a:spLocks noChangeAspect="1"/>
            </p:cNvSpPr>
            <p:nvPr/>
          </p:nvSpPr>
          <p:spPr>
            <a:xfrm rot="13537023">
              <a:off x="6158517" y="18324498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4" name="순서도: 연결자 323"/>
            <p:cNvSpPr>
              <a:spLocks noChangeAspect="1"/>
            </p:cNvSpPr>
            <p:nvPr/>
          </p:nvSpPr>
          <p:spPr>
            <a:xfrm rot="10905566">
              <a:off x="3212449" y="1947000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5" name="순서도: 연결자 324"/>
            <p:cNvSpPr>
              <a:spLocks noChangeAspect="1"/>
            </p:cNvSpPr>
            <p:nvPr/>
          </p:nvSpPr>
          <p:spPr>
            <a:xfrm rot="10905566">
              <a:off x="1362086" y="1851644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6" name="순서도: 연결자 325"/>
            <p:cNvSpPr>
              <a:spLocks noChangeAspect="1"/>
            </p:cNvSpPr>
            <p:nvPr/>
          </p:nvSpPr>
          <p:spPr>
            <a:xfrm rot="9101244">
              <a:off x="2805584" y="1723482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7" name="순서도: 연결자 326"/>
            <p:cNvSpPr>
              <a:spLocks noChangeAspect="1"/>
            </p:cNvSpPr>
            <p:nvPr/>
          </p:nvSpPr>
          <p:spPr>
            <a:xfrm rot="7573232">
              <a:off x="12610992" y="1587408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8" name="순서도: 연결자 327"/>
            <p:cNvSpPr>
              <a:spLocks noChangeAspect="1"/>
            </p:cNvSpPr>
            <p:nvPr/>
          </p:nvSpPr>
          <p:spPr>
            <a:xfrm rot="7573232">
              <a:off x="11876342" y="2232553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9" name="순서도: 연결자 328"/>
            <p:cNvSpPr>
              <a:spLocks noChangeAspect="1"/>
            </p:cNvSpPr>
            <p:nvPr/>
          </p:nvSpPr>
          <p:spPr>
            <a:xfrm rot="7573232">
              <a:off x="14443712" y="1572532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0" name="순서도: 연결자 329"/>
            <p:cNvSpPr>
              <a:spLocks noChangeAspect="1"/>
            </p:cNvSpPr>
            <p:nvPr/>
          </p:nvSpPr>
          <p:spPr>
            <a:xfrm rot="10445665">
              <a:off x="15240987" y="1828027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1" name="폭발 1 330"/>
            <p:cNvSpPr>
              <a:spLocks noChangeAspect="1"/>
            </p:cNvSpPr>
            <p:nvPr/>
          </p:nvSpPr>
          <p:spPr>
            <a:xfrm rot="10445665">
              <a:off x="13080955" y="1889462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2" name="폭발 1 331"/>
            <p:cNvSpPr>
              <a:spLocks noChangeAspect="1"/>
            </p:cNvSpPr>
            <p:nvPr/>
          </p:nvSpPr>
          <p:spPr>
            <a:xfrm rot="10204689">
              <a:off x="11828954" y="20557533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3" name="포인트가 5개인 별 332"/>
            <p:cNvSpPr>
              <a:spLocks noChangeAspect="1"/>
            </p:cNvSpPr>
            <p:nvPr/>
          </p:nvSpPr>
          <p:spPr>
            <a:xfrm rot="10204689">
              <a:off x="12878864" y="20977711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4" name="순서도: 연결자 333"/>
            <p:cNvSpPr>
              <a:spLocks noChangeAspect="1"/>
            </p:cNvSpPr>
            <p:nvPr/>
          </p:nvSpPr>
          <p:spPr>
            <a:xfrm rot="1723674">
              <a:off x="11260266" y="21549065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5" name="순서도: 연결자 334"/>
            <p:cNvSpPr>
              <a:spLocks noChangeAspect="1"/>
            </p:cNvSpPr>
            <p:nvPr/>
          </p:nvSpPr>
          <p:spPr>
            <a:xfrm rot="5768910">
              <a:off x="15549190" y="1823647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6" name="순서도: 연결자 335"/>
            <p:cNvSpPr>
              <a:spLocks noChangeAspect="1"/>
            </p:cNvSpPr>
            <p:nvPr/>
          </p:nvSpPr>
          <p:spPr>
            <a:xfrm rot="5768910">
              <a:off x="14204823" y="1381273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7" name="폭발 2 336"/>
            <p:cNvSpPr>
              <a:spLocks noChangeAspect="1"/>
            </p:cNvSpPr>
            <p:nvPr/>
          </p:nvSpPr>
          <p:spPr>
            <a:xfrm rot="13852929">
              <a:off x="15185621" y="19751860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8" name="포인트가 5개인 별 337"/>
            <p:cNvSpPr>
              <a:spLocks noChangeAspect="1"/>
            </p:cNvSpPr>
            <p:nvPr/>
          </p:nvSpPr>
          <p:spPr>
            <a:xfrm rot="16484386">
              <a:off x="14866652" y="20543761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9" name="순서도: 연결자 338"/>
            <p:cNvSpPr>
              <a:spLocks noChangeAspect="1"/>
            </p:cNvSpPr>
            <p:nvPr/>
          </p:nvSpPr>
          <p:spPr>
            <a:xfrm rot="13852929">
              <a:off x="12063858" y="1907620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0" name="순서도: 연결자 339"/>
            <p:cNvSpPr>
              <a:spLocks noChangeAspect="1"/>
            </p:cNvSpPr>
            <p:nvPr/>
          </p:nvSpPr>
          <p:spPr>
            <a:xfrm rot="13852929">
              <a:off x="11624301" y="17036010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1" name="순서도: 연결자 340"/>
            <p:cNvSpPr>
              <a:spLocks noChangeAspect="1"/>
            </p:cNvSpPr>
            <p:nvPr/>
          </p:nvSpPr>
          <p:spPr>
            <a:xfrm rot="12048607">
              <a:off x="13539451" y="1728646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2" name="순서도: 연결자 341"/>
            <p:cNvSpPr>
              <a:spLocks noChangeAspect="1"/>
            </p:cNvSpPr>
            <p:nvPr/>
          </p:nvSpPr>
          <p:spPr>
            <a:xfrm>
              <a:off x="8490321" y="16111772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3" name="순서도: 연결자 342"/>
            <p:cNvSpPr>
              <a:spLocks noChangeAspect="1"/>
            </p:cNvSpPr>
            <p:nvPr/>
          </p:nvSpPr>
          <p:spPr>
            <a:xfrm>
              <a:off x="7764861" y="1498972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4" name="폭발 2 343"/>
            <p:cNvSpPr>
              <a:spLocks noChangeAspect="1"/>
            </p:cNvSpPr>
            <p:nvPr/>
          </p:nvSpPr>
          <p:spPr>
            <a:xfrm>
              <a:off x="8871321" y="1481827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5" name="포인트가 5개인 별 344"/>
            <p:cNvSpPr>
              <a:spLocks noChangeAspect="1"/>
            </p:cNvSpPr>
            <p:nvPr/>
          </p:nvSpPr>
          <p:spPr>
            <a:xfrm rot="2631457">
              <a:off x="8499301" y="14062070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6" name="순서도: 연결자 345"/>
            <p:cNvSpPr>
              <a:spLocks noChangeAspect="1"/>
            </p:cNvSpPr>
            <p:nvPr/>
          </p:nvSpPr>
          <p:spPr>
            <a:xfrm>
              <a:off x="14516107" y="1508782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7" name="순서도: 연결자 346"/>
            <p:cNvSpPr>
              <a:spLocks noChangeAspect="1"/>
            </p:cNvSpPr>
            <p:nvPr/>
          </p:nvSpPr>
          <p:spPr>
            <a:xfrm>
              <a:off x="13345350" y="1380672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8" name="순서도: 연결자 347"/>
            <p:cNvSpPr>
              <a:spLocks noChangeAspect="1"/>
            </p:cNvSpPr>
            <p:nvPr/>
          </p:nvSpPr>
          <p:spPr>
            <a:xfrm rot="6506222">
              <a:off x="9613897" y="1578716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9" name="순서도: 연결자 348"/>
            <p:cNvSpPr>
              <a:spLocks noChangeAspect="1"/>
            </p:cNvSpPr>
            <p:nvPr/>
          </p:nvSpPr>
          <p:spPr>
            <a:xfrm rot="19795678">
              <a:off x="11566667" y="15989597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0" name="순서도: 연결자 349"/>
            <p:cNvSpPr>
              <a:spLocks noChangeAspect="1"/>
            </p:cNvSpPr>
            <p:nvPr/>
          </p:nvSpPr>
          <p:spPr>
            <a:xfrm rot="19795678">
              <a:off x="15372917" y="1677895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1" name="순서도: 연결자 350"/>
            <p:cNvSpPr>
              <a:spLocks noChangeAspect="1"/>
            </p:cNvSpPr>
            <p:nvPr/>
          </p:nvSpPr>
          <p:spPr>
            <a:xfrm rot="19795678">
              <a:off x="11948217" y="1513281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2" name="순서도: 연결자 351"/>
            <p:cNvSpPr>
              <a:spLocks noChangeAspect="1"/>
            </p:cNvSpPr>
            <p:nvPr/>
          </p:nvSpPr>
          <p:spPr>
            <a:xfrm rot="4475375">
              <a:off x="15143808" y="1361699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3" name="순서도: 연결자 352"/>
            <p:cNvSpPr>
              <a:spLocks noChangeAspect="1"/>
            </p:cNvSpPr>
            <p:nvPr/>
          </p:nvSpPr>
          <p:spPr>
            <a:xfrm rot="19918725">
              <a:off x="8463977" y="1738606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4" name="순서도: 연결자 353"/>
            <p:cNvSpPr>
              <a:spLocks noChangeAspect="1"/>
            </p:cNvSpPr>
            <p:nvPr/>
          </p:nvSpPr>
          <p:spPr>
            <a:xfrm rot="10800000">
              <a:off x="18618209" y="17922191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5" name="폭발 1 354"/>
            <p:cNvSpPr>
              <a:spLocks noChangeAspect="1"/>
            </p:cNvSpPr>
            <p:nvPr/>
          </p:nvSpPr>
          <p:spPr>
            <a:xfrm rot="10800000">
              <a:off x="20234518" y="1669006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6" name="폭발 1 355"/>
            <p:cNvSpPr>
              <a:spLocks noChangeAspect="1"/>
            </p:cNvSpPr>
            <p:nvPr/>
          </p:nvSpPr>
          <p:spPr>
            <a:xfrm rot="13431457">
              <a:off x="20044509" y="1958960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7" name="포인트가 5개인 별 356"/>
            <p:cNvSpPr>
              <a:spLocks noChangeAspect="1"/>
            </p:cNvSpPr>
            <p:nvPr/>
          </p:nvSpPr>
          <p:spPr>
            <a:xfrm rot="13431457">
              <a:off x="18496774" y="1981931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8" name="순서도: 연결자 357"/>
            <p:cNvSpPr>
              <a:spLocks noChangeAspect="1"/>
            </p:cNvSpPr>
            <p:nvPr/>
          </p:nvSpPr>
          <p:spPr>
            <a:xfrm rot="14237366">
              <a:off x="18564409" y="22346812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9" name="폭발 1 358"/>
            <p:cNvSpPr>
              <a:spLocks noChangeAspect="1"/>
            </p:cNvSpPr>
            <p:nvPr/>
          </p:nvSpPr>
          <p:spPr>
            <a:xfrm rot="14237366">
              <a:off x="20435745" y="23024822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0" name="순서도: 연결자 359"/>
            <p:cNvSpPr>
              <a:spLocks noChangeAspect="1"/>
            </p:cNvSpPr>
            <p:nvPr/>
          </p:nvSpPr>
          <p:spPr>
            <a:xfrm rot="9118725">
              <a:off x="18214564" y="1607733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1" name="순서도: 연결자 360"/>
            <p:cNvSpPr>
              <a:spLocks noChangeAspect="1"/>
            </p:cNvSpPr>
            <p:nvPr/>
          </p:nvSpPr>
          <p:spPr>
            <a:xfrm rot="5169613">
              <a:off x="2558240" y="2385335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2" name="폭발 1 361"/>
            <p:cNvSpPr>
              <a:spLocks noChangeAspect="1"/>
            </p:cNvSpPr>
            <p:nvPr/>
          </p:nvSpPr>
          <p:spPr>
            <a:xfrm rot="5169613">
              <a:off x="1259204" y="22272014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3" name="폭발 1 362"/>
            <p:cNvSpPr>
              <a:spLocks noChangeAspect="1"/>
            </p:cNvSpPr>
            <p:nvPr/>
          </p:nvSpPr>
          <p:spPr>
            <a:xfrm rot="7801070">
              <a:off x="4138572" y="2235419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4" name="포인트가 5개인 별 363"/>
            <p:cNvSpPr>
              <a:spLocks noChangeAspect="1"/>
            </p:cNvSpPr>
            <p:nvPr/>
          </p:nvSpPr>
          <p:spPr>
            <a:xfrm rot="7801070">
              <a:off x="4441636" y="23863468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5" name="순서도: 연결자 364"/>
            <p:cNvSpPr>
              <a:spLocks noChangeAspect="1"/>
            </p:cNvSpPr>
            <p:nvPr/>
          </p:nvSpPr>
          <p:spPr>
            <a:xfrm rot="8606979">
              <a:off x="6976532" y="23610730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6" name="폭발 1 365"/>
            <p:cNvSpPr>
              <a:spLocks noChangeAspect="1"/>
            </p:cNvSpPr>
            <p:nvPr/>
          </p:nvSpPr>
          <p:spPr>
            <a:xfrm rot="8606979">
              <a:off x="7566262" y="21647021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7" name="순서도: 연결자 366"/>
            <p:cNvSpPr>
              <a:spLocks noChangeAspect="1"/>
            </p:cNvSpPr>
            <p:nvPr/>
          </p:nvSpPr>
          <p:spPr>
            <a:xfrm rot="3488338">
              <a:off x="744322" y="2439507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8" name="순서도: 연결자 367"/>
            <p:cNvSpPr>
              <a:spLocks noChangeAspect="1"/>
            </p:cNvSpPr>
            <p:nvPr/>
          </p:nvSpPr>
          <p:spPr>
            <a:xfrm rot="8571230">
              <a:off x="9253033" y="20648084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9" name="폭발 1 368"/>
            <p:cNvSpPr>
              <a:spLocks noChangeAspect="1"/>
            </p:cNvSpPr>
            <p:nvPr/>
          </p:nvSpPr>
          <p:spPr>
            <a:xfrm rot="8571230">
              <a:off x="9822765" y="1867829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0" name="폭발 1 369"/>
            <p:cNvSpPr>
              <a:spLocks noChangeAspect="1"/>
            </p:cNvSpPr>
            <p:nvPr/>
          </p:nvSpPr>
          <p:spPr>
            <a:xfrm rot="11202687">
              <a:off x="11394103" y="2113208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1" name="포인트가 5개인 별 370"/>
            <p:cNvSpPr>
              <a:spLocks noChangeAspect="1"/>
            </p:cNvSpPr>
            <p:nvPr/>
          </p:nvSpPr>
          <p:spPr>
            <a:xfrm rot="11202687">
              <a:off x="10291748" y="2223610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2" name="폭발 1 371"/>
            <p:cNvSpPr>
              <a:spLocks noChangeAspect="1"/>
            </p:cNvSpPr>
            <p:nvPr/>
          </p:nvSpPr>
          <p:spPr>
            <a:xfrm rot="12008596">
              <a:off x="13808406" y="23606204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3" name="순서도: 연결자 372"/>
            <p:cNvSpPr>
              <a:spLocks noChangeAspect="1"/>
            </p:cNvSpPr>
            <p:nvPr/>
          </p:nvSpPr>
          <p:spPr>
            <a:xfrm rot="6889955">
              <a:off x="7813984" y="1942716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4" name="순서도: 연결자 373"/>
            <p:cNvSpPr>
              <a:spLocks noChangeAspect="1"/>
            </p:cNvSpPr>
            <p:nvPr/>
          </p:nvSpPr>
          <p:spPr>
            <a:xfrm rot="18373232">
              <a:off x="9115799" y="257413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5" name="순서도: 연결자 374"/>
            <p:cNvSpPr>
              <a:spLocks noChangeAspect="1"/>
            </p:cNvSpPr>
            <p:nvPr/>
          </p:nvSpPr>
          <p:spPr>
            <a:xfrm rot="3437366">
              <a:off x="2962165" y="1683757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6" name="폭발 1 375"/>
            <p:cNvSpPr>
              <a:spLocks noChangeAspect="1"/>
            </p:cNvSpPr>
            <p:nvPr/>
          </p:nvSpPr>
          <p:spPr>
            <a:xfrm rot="3437366">
              <a:off x="654598" y="1600937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7" name="순서도: 연결자 376"/>
            <p:cNvSpPr>
              <a:spLocks noChangeAspect="1"/>
            </p:cNvSpPr>
            <p:nvPr/>
          </p:nvSpPr>
          <p:spPr>
            <a:xfrm rot="15969613">
              <a:off x="18419694" y="1030656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8" name="폭발 1 377"/>
            <p:cNvSpPr>
              <a:spLocks noChangeAspect="1"/>
            </p:cNvSpPr>
            <p:nvPr/>
          </p:nvSpPr>
          <p:spPr>
            <a:xfrm rot="15969613">
              <a:off x="19709439" y="2524767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9" name="폭발 1 378"/>
            <p:cNvSpPr>
              <a:spLocks noChangeAspect="1"/>
            </p:cNvSpPr>
            <p:nvPr/>
          </p:nvSpPr>
          <p:spPr>
            <a:xfrm rot="18601070">
              <a:off x="16884827" y="2554027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0" name="포인트가 5개인 별 379"/>
            <p:cNvSpPr>
              <a:spLocks noChangeAspect="1"/>
            </p:cNvSpPr>
            <p:nvPr/>
          </p:nvSpPr>
          <p:spPr>
            <a:xfrm rot="18601070">
              <a:off x="16533656" y="1052997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1" name="순서도: 연결자 380"/>
            <p:cNvSpPr>
              <a:spLocks noChangeAspect="1"/>
            </p:cNvSpPr>
            <p:nvPr/>
          </p:nvSpPr>
          <p:spPr>
            <a:xfrm rot="19406979">
              <a:off x="14001402" y="1273279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2" name="순서도: 연결자 381"/>
            <p:cNvSpPr>
              <a:spLocks noChangeAspect="1"/>
            </p:cNvSpPr>
            <p:nvPr/>
          </p:nvSpPr>
          <p:spPr>
            <a:xfrm rot="14288338">
              <a:off x="20247819" y="50458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3" name="포인트가 5개인 별 382"/>
            <p:cNvSpPr>
              <a:spLocks noChangeAspect="1"/>
            </p:cNvSpPr>
            <p:nvPr/>
          </p:nvSpPr>
          <p:spPr>
            <a:xfrm rot="402687">
              <a:off x="10683544" y="2680365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4" name="순서도: 연결자 383"/>
            <p:cNvSpPr>
              <a:spLocks noChangeAspect="1"/>
            </p:cNvSpPr>
            <p:nvPr/>
          </p:nvSpPr>
          <p:spPr>
            <a:xfrm rot="1208596">
              <a:off x="9095976" y="67658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5" name="폭발 1 384"/>
            <p:cNvSpPr>
              <a:spLocks noChangeAspect="1"/>
            </p:cNvSpPr>
            <p:nvPr/>
          </p:nvSpPr>
          <p:spPr>
            <a:xfrm rot="1208596">
              <a:off x="7160237" y="1190577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6" name="폭발 1 385"/>
            <p:cNvSpPr>
              <a:spLocks noChangeAspect="1"/>
            </p:cNvSpPr>
            <p:nvPr/>
          </p:nvSpPr>
          <p:spPr>
            <a:xfrm rot="15327835">
              <a:off x="5489648" y="1527826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7" name="포인트가 5개인 별 386"/>
            <p:cNvSpPr>
              <a:spLocks noChangeAspect="1"/>
            </p:cNvSpPr>
            <p:nvPr/>
          </p:nvSpPr>
          <p:spPr>
            <a:xfrm rot="15327835">
              <a:off x="5137286" y="2635903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8" name="순서도: 연결자 387"/>
            <p:cNvSpPr>
              <a:spLocks noChangeAspect="1"/>
            </p:cNvSpPr>
            <p:nvPr/>
          </p:nvSpPr>
          <p:spPr>
            <a:xfrm rot="6846820">
              <a:off x="4560584" y="1658825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9" name="폭발 1 388"/>
            <p:cNvSpPr>
              <a:spLocks noChangeAspect="1"/>
            </p:cNvSpPr>
            <p:nvPr/>
          </p:nvSpPr>
          <p:spPr>
            <a:xfrm rot="16325833">
              <a:off x="6369306" y="137522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0" name="순서도: 연결자 389"/>
            <p:cNvSpPr>
              <a:spLocks noChangeAspect="1"/>
            </p:cNvSpPr>
            <p:nvPr/>
          </p:nvSpPr>
          <p:spPr>
            <a:xfrm rot="1541826">
              <a:off x="3323485" y="614195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1" name="폭발 1 390"/>
            <p:cNvSpPr>
              <a:spLocks noChangeAspect="1"/>
            </p:cNvSpPr>
            <p:nvPr/>
          </p:nvSpPr>
          <p:spPr>
            <a:xfrm rot="15969678">
              <a:off x="1438137" y="664190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2" name="포인트가 5개인 별 391"/>
            <p:cNvSpPr>
              <a:spLocks noChangeAspect="1"/>
            </p:cNvSpPr>
            <p:nvPr/>
          </p:nvSpPr>
          <p:spPr>
            <a:xfrm rot="15969678">
              <a:off x="886563" y="766985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3" name="순서도: 연결자 392"/>
            <p:cNvSpPr>
              <a:spLocks noChangeAspect="1"/>
            </p:cNvSpPr>
            <p:nvPr/>
          </p:nvSpPr>
          <p:spPr>
            <a:xfrm rot="7488663">
              <a:off x="589701" y="598740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4" name="폭발 1 393"/>
            <p:cNvSpPr>
              <a:spLocks noChangeAspect="1"/>
            </p:cNvSpPr>
            <p:nvPr/>
          </p:nvSpPr>
          <p:spPr>
            <a:xfrm rot="16967676">
              <a:off x="912904" y="6148615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5" name="순서도: 연결자 394"/>
            <p:cNvSpPr>
              <a:spLocks noChangeAspect="1"/>
            </p:cNvSpPr>
            <p:nvPr/>
          </p:nvSpPr>
          <p:spPr>
            <a:xfrm>
              <a:off x="7033786" y="1104877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6" name="포인트가 5개인 별 395"/>
            <p:cNvSpPr>
              <a:spLocks noChangeAspect="1"/>
            </p:cNvSpPr>
            <p:nvPr/>
          </p:nvSpPr>
          <p:spPr>
            <a:xfrm rot="1197953">
              <a:off x="8540890" y="9355456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7" name="순서도: 연결자 396"/>
            <p:cNvSpPr>
              <a:spLocks noChangeAspect="1"/>
            </p:cNvSpPr>
            <p:nvPr/>
          </p:nvSpPr>
          <p:spPr>
            <a:xfrm rot="13007731">
              <a:off x="3014108" y="384046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8" name="폭발 1 397"/>
            <p:cNvSpPr>
              <a:spLocks noChangeAspect="1"/>
            </p:cNvSpPr>
            <p:nvPr/>
          </p:nvSpPr>
          <p:spPr>
            <a:xfrm rot="14205684">
              <a:off x="700936" y="304407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9" name="포인트가 5개인 별 398"/>
            <p:cNvSpPr>
              <a:spLocks noChangeAspect="1"/>
            </p:cNvSpPr>
            <p:nvPr/>
          </p:nvSpPr>
          <p:spPr>
            <a:xfrm rot="14205684">
              <a:off x="719897" y="4199131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0" name="순서도: 연결자 399"/>
            <p:cNvSpPr>
              <a:spLocks noChangeAspect="1"/>
            </p:cNvSpPr>
            <p:nvPr/>
          </p:nvSpPr>
          <p:spPr>
            <a:xfrm rot="2352356">
              <a:off x="13569065" y="7908569"/>
              <a:ext cx="119364" cy="11936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1" name="폭발 2 400"/>
            <p:cNvSpPr>
              <a:spLocks noChangeAspect="1"/>
            </p:cNvSpPr>
            <p:nvPr/>
          </p:nvSpPr>
          <p:spPr>
            <a:xfrm rot="2352356">
              <a:off x="14730979" y="8422374"/>
              <a:ext cx="173727" cy="16210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2" name="포인트가 5개인 별 401"/>
            <p:cNvSpPr>
              <a:spLocks noChangeAspect="1"/>
            </p:cNvSpPr>
            <p:nvPr/>
          </p:nvSpPr>
          <p:spPr>
            <a:xfrm rot="4983813">
              <a:off x="14792495" y="7575644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3" name="순서도: 연결자 402"/>
            <p:cNvSpPr>
              <a:spLocks noChangeAspect="1"/>
            </p:cNvSpPr>
            <p:nvPr/>
          </p:nvSpPr>
          <p:spPr>
            <a:xfrm rot="12495199">
              <a:off x="15523017" y="1186818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4" name="순서도: 연결자 403"/>
            <p:cNvSpPr>
              <a:spLocks noChangeAspect="1"/>
            </p:cNvSpPr>
            <p:nvPr/>
          </p:nvSpPr>
          <p:spPr>
            <a:xfrm rot="10690877">
              <a:off x="18538287" y="12451940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5" name="순서도: 연결자 404"/>
            <p:cNvSpPr>
              <a:spLocks noChangeAspect="1"/>
            </p:cNvSpPr>
            <p:nvPr/>
          </p:nvSpPr>
          <p:spPr>
            <a:xfrm rot="10690877">
              <a:off x="15630718" y="10075615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6" name="순서도: 연결자 405"/>
            <p:cNvSpPr>
              <a:spLocks noChangeAspect="1"/>
            </p:cNvSpPr>
            <p:nvPr/>
          </p:nvSpPr>
          <p:spPr>
            <a:xfrm rot="10690877">
              <a:off x="17872472" y="1315484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7" name="순서도: 연결자 406"/>
            <p:cNvSpPr>
              <a:spLocks noChangeAspect="1"/>
            </p:cNvSpPr>
            <p:nvPr/>
          </p:nvSpPr>
          <p:spPr>
            <a:xfrm rot="12495199">
              <a:off x="20783166" y="995312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8" name="폭발 1 407"/>
            <p:cNvSpPr>
              <a:spLocks noChangeAspect="1"/>
            </p:cNvSpPr>
            <p:nvPr/>
          </p:nvSpPr>
          <p:spPr>
            <a:xfrm rot="13693152">
              <a:off x="20444426" y="9481535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9" name="포인트가 5개인 별 408"/>
            <p:cNvSpPr>
              <a:spLocks noChangeAspect="1"/>
            </p:cNvSpPr>
            <p:nvPr/>
          </p:nvSpPr>
          <p:spPr>
            <a:xfrm rot="13693152">
              <a:off x="19862371" y="10938596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0" name="순서도: 연결자 409"/>
            <p:cNvSpPr>
              <a:spLocks noChangeAspect="1"/>
            </p:cNvSpPr>
            <p:nvPr/>
          </p:nvSpPr>
          <p:spPr>
            <a:xfrm rot="11172460">
              <a:off x="1150387" y="1175780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1" name="순서도: 연결자 410"/>
            <p:cNvSpPr>
              <a:spLocks noChangeAspect="1"/>
            </p:cNvSpPr>
            <p:nvPr/>
          </p:nvSpPr>
          <p:spPr>
            <a:xfrm rot="11172460">
              <a:off x="4698305" y="861552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2" name="순서도: 연결자 411"/>
            <p:cNvSpPr>
              <a:spLocks noChangeAspect="1"/>
            </p:cNvSpPr>
            <p:nvPr/>
          </p:nvSpPr>
          <p:spPr>
            <a:xfrm rot="9368138">
              <a:off x="4166725" y="1116387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3" name="순서도: 연결자 412"/>
            <p:cNvSpPr>
              <a:spLocks noChangeAspect="1"/>
            </p:cNvSpPr>
            <p:nvPr/>
          </p:nvSpPr>
          <p:spPr>
            <a:xfrm rot="9368138">
              <a:off x="564244" y="1007552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4" name="순서도: 연결자 413"/>
            <p:cNvSpPr>
              <a:spLocks noChangeAspect="1"/>
            </p:cNvSpPr>
            <p:nvPr/>
          </p:nvSpPr>
          <p:spPr>
            <a:xfrm rot="9368138">
              <a:off x="3796790" y="1208962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5" name="폭발 1 414"/>
            <p:cNvSpPr>
              <a:spLocks noChangeAspect="1"/>
            </p:cNvSpPr>
            <p:nvPr/>
          </p:nvSpPr>
          <p:spPr>
            <a:xfrm rot="12370413">
              <a:off x="4221146" y="829186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6" name="포인트가 5개인 별 415"/>
            <p:cNvSpPr>
              <a:spLocks noChangeAspect="1"/>
            </p:cNvSpPr>
            <p:nvPr/>
          </p:nvSpPr>
          <p:spPr>
            <a:xfrm rot="12370413">
              <a:off x="4819784" y="9264879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7" name="순서도: 연결자 416"/>
            <p:cNvSpPr>
              <a:spLocks noChangeAspect="1"/>
            </p:cNvSpPr>
            <p:nvPr/>
          </p:nvSpPr>
          <p:spPr>
            <a:xfrm rot="3747999">
              <a:off x="3357466" y="14098237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8" name="순서도: 연결자 417"/>
            <p:cNvSpPr>
              <a:spLocks noChangeAspect="1"/>
            </p:cNvSpPr>
            <p:nvPr/>
          </p:nvSpPr>
          <p:spPr>
            <a:xfrm rot="3747999">
              <a:off x="4021746" y="1293047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9" name="폭발 2 418"/>
            <p:cNvSpPr>
              <a:spLocks noChangeAspect="1"/>
            </p:cNvSpPr>
            <p:nvPr/>
          </p:nvSpPr>
          <p:spPr>
            <a:xfrm rot="3747999">
              <a:off x="4680590" y="13838146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0" name="포인트가 5개인 별 419"/>
            <p:cNvSpPr>
              <a:spLocks noChangeAspect="1"/>
            </p:cNvSpPr>
            <p:nvPr/>
          </p:nvSpPr>
          <p:spPr>
            <a:xfrm rot="6379456">
              <a:off x="5196037" y="13141350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1" name="순서도: 연결자 420"/>
            <p:cNvSpPr>
              <a:spLocks noChangeAspect="1"/>
            </p:cNvSpPr>
            <p:nvPr/>
          </p:nvSpPr>
          <p:spPr>
            <a:xfrm rot="10254221">
              <a:off x="4234288" y="1492487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2" name="순서도: 연결자 421"/>
            <p:cNvSpPr>
              <a:spLocks noChangeAspect="1"/>
            </p:cNvSpPr>
            <p:nvPr/>
          </p:nvSpPr>
          <p:spPr>
            <a:xfrm rot="10800000">
              <a:off x="7218948" y="2285496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3" name="순서도: 연결자 422"/>
            <p:cNvSpPr>
              <a:spLocks noChangeAspect="1"/>
            </p:cNvSpPr>
            <p:nvPr/>
          </p:nvSpPr>
          <p:spPr>
            <a:xfrm rot="10800000">
              <a:off x="7958615" y="340945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4" name="폭발 2 423"/>
            <p:cNvSpPr>
              <a:spLocks noChangeAspect="1"/>
            </p:cNvSpPr>
            <p:nvPr/>
          </p:nvSpPr>
          <p:spPr>
            <a:xfrm rot="10800000">
              <a:off x="6837948" y="3578996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5" name="포인트가 5개인 별 424"/>
            <p:cNvSpPr>
              <a:spLocks noChangeAspect="1"/>
            </p:cNvSpPr>
            <p:nvPr/>
          </p:nvSpPr>
          <p:spPr>
            <a:xfrm rot="13431457">
              <a:off x="7255433" y="4345661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6" name="순서도: 연결자 425"/>
            <p:cNvSpPr>
              <a:spLocks noChangeAspect="1"/>
            </p:cNvSpPr>
            <p:nvPr/>
          </p:nvSpPr>
          <p:spPr>
            <a:xfrm rot="17306222">
              <a:off x="6197322" y="270523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7" name="순서도: 연결자 426"/>
            <p:cNvSpPr>
              <a:spLocks noChangeAspect="1"/>
            </p:cNvSpPr>
            <p:nvPr/>
          </p:nvSpPr>
          <p:spPr>
            <a:xfrm rot="6150299">
              <a:off x="7896704" y="5773247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8" name="순서도: 연결자 427"/>
            <p:cNvSpPr>
              <a:spLocks noChangeAspect="1"/>
            </p:cNvSpPr>
            <p:nvPr/>
          </p:nvSpPr>
          <p:spPr>
            <a:xfrm rot="4345977">
              <a:off x="9702214" y="4850565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9" name="순서도: 연결자 428"/>
            <p:cNvSpPr>
              <a:spLocks noChangeAspect="1"/>
            </p:cNvSpPr>
            <p:nvPr/>
          </p:nvSpPr>
          <p:spPr>
            <a:xfrm rot="6019519">
              <a:off x="10325794" y="13611412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0" name="순서도: 연결자 429"/>
            <p:cNvSpPr>
              <a:spLocks noChangeAspect="1"/>
            </p:cNvSpPr>
            <p:nvPr/>
          </p:nvSpPr>
          <p:spPr>
            <a:xfrm rot="6019519">
              <a:off x="10862020" y="1450644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1" name="순서도: 연결자 430"/>
            <p:cNvSpPr>
              <a:spLocks noChangeAspect="1"/>
            </p:cNvSpPr>
            <p:nvPr/>
          </p:nvSpPr>
          <p:spPr>
            <a:xfrm rot="4215197">
              <a:off x="12092988" y="1262270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2" name="순서도: 연결자 431"/>
            <p:cNvSpPr>
              <a:spLocks noChangeAspect="1"/>
            </p:cNvSpPr>
            <p:nvPr/>
          </p:nvSpPr>
          <p:spPr>
            <a:xfrm rot="16387583">
              <a:off x="6314036" y="1594085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3" name="순서도: 연결자 432"/>
            <p:cNvSpPr>
              <a:spLocks noChangeAspect="1"/>
            </p:cNvSpPr>
            <p:nvPr/>
          </p:nvSpPr>
          <p:spPr>
            <a:xfrm rot="16387583">
              <a:off x="6823407" y="1350904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4" name="순서도: 연결자 433"/>
            <p:cNvSpPr>
              <a:spLocks noChangeAspect="1"/>
            </p:cNvSpPr>
            <p:nvPr/>
          </p:nvSpPr>
          <p:spPr>
            <a:xfrm rot="19260016">
              <a:off x="6705824" y="11733475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5" name="폭발 1 434"/>
            <p:cNvSpPr>
              <a:spLocks noChangeAspect="1"/>
            </p:cNvSpPr>
            <p:nvPr/>
          </p:nvSpPr>
          <p:spPr>
            <a:xfrm rot="19019040">
              <a:off x="8466599" y="1170259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6" name="순서도: 연결자 435"/>
            <p:cNvSpPr>
              <a:spLocks noChangeAspect="1"/>
            </p:cNvSpPr>
            <p:nvPr/>
          </p:nvSpPr>
          <p:spPr>
            <a:xfrm rot="14583261">
              <a:off x="8047375" y="1526253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7" name="순서도: 연결자 436"/>
            <p:cNvSpPr>
              <a:spLocks noChangeAspect="1"/>
            </p:cNvSpPr>
            <p:nvPr/>
          </p:nvSpPr>
          <p:spPr>
            <a:xfrm rot="1067280">
              <a:off x="6612303" y="1449037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8" name="순서도: 연결자 437"/>
            <p:cNvSpPr>
              <a:spLocks noChangeAspect="1"/>
            </p:cNvSpPr>
            <p:nvPr/>
          </p:nvSpPr>
          <p:spPr>
            <a:xfrm rot="18739939">
              <a:off x="7780921" y="1385245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9" name="폭발 2 438"/>
            <p:cNvSpPr>
              <a:spLocks noChangeAspect="1"/>
            </p:cNvSpPr>
            <p:nvPr/>
          </p:nvSpPr>
          <p:spPr>
            <a:xfrm rot="18739939">
              <a:off x="8397685" y="12913479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0" name="포인트가 5개인 별 439"/>
            <p:cNvSpPr>
              <a:spLocks noChangeAspect="1"/>
            </p:cNvSpPr>
            <p:nvPr/>
          </p:nvSpPr>
          <p:spPr>
            <a:xfrm rot="21371396">
              <a:off x="7591689" y="12697760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1" name="순서도: 연결자 440"/>
            <p:cNvSpPr>
              <a:spLocks noChangeAspect="1"/>
            </p:cNvSpPr>
            <p:nvPr/>
          </p:nvSpPr>
          <p:spPr>
            <a:xfrm rot="19601300">
              <a:off x="809848" y="851658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2" name="순서도: 연결자 441"/>
            <p:cNvSpPr>
              <a:spLocks noChangeAspect="1"/>
            </p:cNvSpPr>
            <p:nvPr/>
          </p:nvSpPr>
          <p:spPr>
            <a:xfrm rot="4280997">
              <a:off x="1802275" y="853201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3" name="순서도: 연결자 442"/>
            <p:cNvSpPr>
              <a:spLocks noChangeAspect="1"/>
            </p:cNvSpPr>
            <p:nvPr/>
          </p:nvSpPr>
          <p:spPr>
            <a:xfrm rot="2476675">
              <a:off x="508539" y="697624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4" name="순서도: 연결자 443"/>
            <p:cNvSpPr>
              <a:spLocks noChangeAspect="1"/>
            </p:cNvSpPr>
            <p:nvPr/>
          </p:nvSpPr>
          <p:spPr>
            <a:xfrm rot="18534290">
              <a:off x="3656014" y="975165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5" name="순서도: 연결자 444"/>
            <p:cNvSpPr>
              <a:spLocks noChangeAspect="1"/>
            </p:cNvSpPr>
            <p:nvPr/>
          </p:nvSpPr>
          <p:spPr>
            <a:xfrm rot="10223746">
              <a:off x="1246224" y="955035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6" name="순서도: 연결자 445"/>
            <p:cNvSpPr>
              <a:spLocks noChangeAspect="1"/>
            </p:cNvSpPr>
            <p:nvPr/>
          </p:nvSpPr>
          <p:spPr>
            <a:xfrm rot="19170101">
              <a:off x="19997356" y="1225574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7" name="순서도: 연결자 446"/>
            <p:cNvSpPr>
              <a:spLocks noChangeAspect="1"/>
            </p:cNvSpPr>
            <p:nvPr/>
          </p:nvSpPr>
          <p:spPr>
            <a:xfrm>
              <a:off x="18956185" y="11624673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8" name="폭발 1 447"/>
            <p:cNvSpPr>
              <a:spLocks noChangeAspect="1"/>
            </p:cNvSpPr>
            <p:nvPr/>
          </p:nvSpPr>
          <p:spPr>
            <a:xfrm>
              <a:off x="17330585" y="12769568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9" name="순서도: 연결자 448"/>
            <p:cNvSpPr>
              <a:spLocks noChangeAspect="1"/>
            </p:cNvSpPr>
            <p:nvPr/>
          </p:nvSpPr>
          <p:spPr>
            <a:xfrm rot="19918725">
              <a:off x="19374037" y="1348518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0" name="순서도: 연결자 449"/>
            <p:cNvSpPr>
              <a:spLocks noChangeAspect="1"/>
            </p:cNvSpPr>
            <p:nvPr/>
          </p:nvSpPr>
          <p:spPr>
            <a:xfrm rot="7450008">
              <a:off x="11403020" y="7136604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1" name="폭발 1 450"/>
            <p:cNvSpPr>
              <a:spLocks noChangeAspect="1"/>
            </p:cNvSpPr>
            <p:nvPr/>
          </p:nvSpPr>
          <p:spPr>
            <a:xfrm rot="7450008">
              <a:off x="11897577" y="5197846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2" name="순서도: 연결자 451"/>
            <p:cNvSpPr>
              <a:spLocks noChangeAspect="1"/>
            </p:cNvSpPr>
            <p:nvPr/>
          </p:nvSpPr>
          <p:spPr>
            <a:xfrm rot="5768733">
              <a:off x="10218769" y="655732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3" name="순서도: 연결자 452"/>
            <p:cNvSpPr>
              <a:spLocks noChangeAspect="1"/>
            </p:cNvSpPr>
            <p:nvPr/>
          </p:nvSpPr>
          <p:spPr>
            <a:xfrm rot="19755193">
              <a:off x="12719130" y="9181377"/>
              <a:ext cx="151077" cy="14096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4" name="순서도: 연결자 453"/>
            <p:cNvSpPr>
              <a:spLocks noChangeAspect="1"/>
            </p:cNvSpPr>
            <p:nvPr/>
          </p:nvSpPr>
          <p:spPr>
            <a:xfrm rot="15078438">
              <a:off x="11604105" y="8330315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5" name="순서도: 연결자 454"/>
            <p:cNvSpPr>
              <a:spLocks noChangeAspect="1"/>
            </p:cNvSpPr>
            <p:nvPr/>
          </p:nvSpPr>
          <p:spPr>
            <a:xfrm rot="7505206">
              <a:off x="12977373" y="1023860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6" name="순서도: 연결자 455"/>
            <p:cNvSpPr>
              <a:spLocks noChangeAspect="1"/>
            </p:cNvSpPr>
            <p:nvPr/>
          </p:nvSpPr>
          <p:spPr>
            <a:xfrm rot="7792875">
              <a:off x="10712501" y="43292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7" name="순서도: 연결자 456"/>
            <p:cNvSpPr>
              <a:spLocks noChangeAspect="1"/>
            </p:cNvSpPr>
            <p:nvPr/>
          </p:nvSpPr>
          <p:spPr>
            <a:xfrm rot="7792875">
              <a:off x="12639897" y="154544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8" name="순서도: 연결자 457"/>
            <p:cNvSpPr>
              <a:spLocks noChangeAspect="1"/>
            </p:cNvSpPr>
            <p:nvPr/>
          </p:nvSpPr>
          <p:spPr>
            <a:xfrm rot="10665308">
              <a:off x="11612377" y="2909844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9" name="순서도: 연결자 458"/>
            <p:cNvSpPr>
              <a:spLocks noChangeAspect="1"/>
            </p:cNvSpPr>
            <p:nvPr/>
          </p:nvSpPr>
          <p:spPr>
            <a:xfrm rot="10665308">
              <a:off x="10951401" y="361808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0" name="폭발 1 459"/>
            <p:cNvSpPr>
              <a:spLocks noChangeAspect="1"/>
            </p:cNvSpPr>
            <p:nvPr/>
          </p:nvSpPr>
          <p:spPr>
            <a:xfrm rot="10424332">
              <a:off x="10216862" y="1916355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1" name="폭발 2 460"/>
            <p:cNvSpPr>
              <a:spLocks noChangeAspect="1"/>
            </p:cNvSpPr>
            <p:nvPr/>
          </p:nvSpPr>
          <p:spPr>
            <a:xfrm rot="10145231">
              <a:off x="10958846" y="964403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2" name="포인트가 5개인 별 461"/>
            <p:cNvSpPr>
              <a:spLocks noChangeAspect="1"/>
            </p:cNvSpPr>
            <p:nvPr/>
          </p:nvSpPr>
          <p:spPr>
            <a:xfrm rot="12776688">
              <a:off x="11513343" y="1642566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3" name="순서도: 연결자 462"/>
            <p:cNvSpPr>
              <a:spLocks noChangeAspect="1"/>
            </p:cNvSpPr>
            <p:nvPr/>
          </p:nvSpPr>
          <p:spPr>
            <a:xfrm rot="18151205">
              <a:off x="6970747" y="2336372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4" name="순서도: 연결자 463"/>
            <p:cNvSpPr>
              <a:spLocks noChangeAspect="1"/>
            </p:cNvSpPr>
            <p:nvPr/>
          </p:nvSpPr>
          <p:spPr>
            <a:xfrm rot="16270852">
              <a:off x="8810222" y="2093421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5" name="순서도: 연결자 464"/>
            <p:cNvSpPr>
              <a:spLocks noChangeAspect="1"/>
            </p:cNvSpPr>
            <p:nvPr/>
          </p:nvSpPr>
          <p:spPr>
            <a:xfrm rot="16270852">
              <a:off x="7501630" y="2216783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6" name="순서도: 연결자 465"/>
            <p:cNvSpPr>
              <a:spLocks noChangeAspect="1"/>
            </p:cNvSpPr>
            <p:nvPr/>
          </p:nvSpPr>
          <p:spPr>
            <a:xfrm rot="19143285">
              <a:off x="5381950" y="2053370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7" name="순서도: 연결자 466"/>
            <p:cNvSpPr>
              <a:spLocks noChangeAspect="1"/>
            </p:cNvSpPr>
            <p:nvPr/>
          </p:nvSpPr>
          <p:spPr>
            <a:xfrm rot="14466530">
              <a:off x="5153001" y="20740955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8" name="순서도: 연결자 467"/>
            <p:cNvSpPr>
              <a:spLocks noChangeAspect="1"/>
            </p:cNvSpPr>
            <p:nvPr/>
          </p:nvSpPr>
          <p:spPr>
            <a:xfrm rot="14466530">
              <a:off x="8801318" y="23595574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9" name="폭발 2 468"/>
            <p:cNvSpPr>
              <a:spLocks noChangeAspect="1"/>
            </p:cNvSpPr>
            <p:nvPr/>
          </p:nvSpPr>
          <p:spPr>
            <a:xfrm rot="950549">
              <a:off x="4462363" y="19239813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0" name="순서도: 연결자 469"/>
            <p:cNvSpPr>
              <a:spLocks noChangeAspect="1"/>
            </p:cNvSpPr>
            <p:nvPr/>
          </p:nvSpPr>
          <p:spPr>
            <a:xfrm rot="20746227">
              <a:off x="7351676" y="2036942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1" name="순서도: 연결자 470"/>
            <p:cNvSpPr>
              <a:spLocks noChangeAspect="1"/>
            </p:cNvSpPr>
            <p:nvPr/>
          </p:nvSpPr>
          <p:spPr>
            <a:xfrm rot="11644983">
              <a:off x="1469559" y="19967758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2" name="순서도: 연결자 471"/>
            <p:cNvSpPr>
              <a:spLocks noChangeAspect="1"/>
            </p:cNvSpPr>
            <p:nvPr/>
          </p:nvSpPr>
          <p:spPr>
            <a:xfrm rot="11644983">
              <a:off x="1913949" y="2123621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3" name="폭발 2 472"/>
            <p:cNvSpPr>
              <a:spLocks noChangeAspect="1"/>
            </p:cNvSpPr>
            <p:nvPr/>
          </p:nvSpPr>
          <p:spPr>
            <a:xfrm rot="11644983">
              <a:off x="785265" y="21129673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4" name="포인트가 5개인 별 473"/>
            <p:cNvSpPr>
              <a:spLocks noChangeAspect="1"/>
            </p:cNvSpPr>
            <p:nvPr/>
          </p:nvSpPr>
          <p:spPr>
            <a:xfrm rot="14276440">
              <a:off x="1005607" y="21969507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5" name="순서도: 연결자 474"/>
            <p:cNvSpPr>
              <a:spLocks noChangeAspect="1"/>
            </p:cNvSpPr>
            <p:nvPr/>
          </p:nvSpPr>
          <p:spPr>
            <a:xfrm rot="18151205">
              <a:off x="389611" y="2011531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6" name="순서도: 연결자 475"/>
            <p:cNvSpPr>
              <a:spLocks noChangeAspect="1"/>
            </p:cNvSpPr>
            <p:nvPr/>
          </p:nvSpPr>
          <p:spPr>
            <a:xfrm rot="9963708">
              <a:off x="1894027" y="1884427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7" name="순서도: 연결자 476"/>
            <p:cNvSpPr>
              <a:spLocks noChangeAspect="1"/>
            </p:cNvSpPr>
            <p:nvPr/>
          </p:nvSpPr>
          <p:spPr>
            <a:xfrm rot="15392982">
              <a:off x="5958191" y="23169743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8" name="폭발 2 477"/>
            <p:cNvSpPr>
              <a:spLocks noChangeAspect="1"/>
            </p:cNvSpPr>
            <p:nvPr/>
          </p:nvSpPr>
          <p:spPr>
            <a:xfrm rot="15392982">
              <a:off x="4611548" y="23100063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9" name="순서도: 연결자 478"/>
            <p:cNvSpPr>
              <a:spLocks noChangeAspect="1"/>
            </p:cNvSpPr>
            <p:nvPr/>
          </p:nvSpPr>
          <p:spPr>
            <a:xfrm rot="299204">
              <a:off x="5397713" y="2226069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0" name="순서도: 연결자 479"/>
            <p:cNvSpPr>
              <a:spLocks noChangeAspect="1"/>
            </p:cNvSpPr>
            <p:nvPr/>
          </p:nvSpPr>
          <p:spPr>
            <a:xfrm rot="6432566">
              <a:off x="3552606" y="2066669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1" name="순서도: 연결자 480"/>
            <p:cNvSpPr>
              <a:spLocks noChangeAspect="1"/>
            </p:cNvSpPr>
            <p:nvPr/>
          </p:nvSpPr>
          <p:spPr>
            <a:xfrm rot="4628244">
              <a:off x="1782137" y="20999328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2" name="순서도: 연결자 481"/>
            <p:cNvSpPr>
              <a:spLocks noChangeAspect="1"/>
            </p:cNvSpPr>
            <p:nvPr/>
          </p:nvSpPr>
          <p:spPr>
            <a:xfrm rot="12712263">
              <a:off x="2985444" y="22103500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3" name="순서도: 연결자 482"/>
            <p:cNvSpPr>
              <a:spLocks noChangeAspect="1"/>
            </p:cNvSpPr>
            <p:nvPr/>
          </p:nvSpPr>
          <p:spPr>
            <a:xfrm rot="8784922">
              <a:off x="738312" y="1795755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4" name="순서도: 연결자 483"/>
            <p:cNvSpPr>
              <a:spLocks noChangeAspect="1"/>
            </p:cNvSpPr>
            <p:nvPr/>
          </p:nvSpPr>
          <p:spPr>
            <a:xfrm rot="7857682">
              <a:off x="14185016" y="1979431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5" name="순서도: 연결자 484"/>
            <p:cNvSpPr>
              <a:spLocks noChangeAspect="1"/>
            </p:cNvSpPr>
            <p:nvPr/>
          </p:nvSpPr>
          <p:spPr>
            <a:xfrm rot="5977329">
              <a:off x="11927952" y="2183441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6" name="순서도: 연결자 485"/>
            <p:cNvSpPr>
              <a:spLocks noChangeAspect="1"/>
            </p:cNvSpPr>
            <p:nvPr/>
          </p:nvSpPr>
          <p:spPr>
            <a:xfrm rot="5977329">
              <a:off x="13483882" y="2090541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7" name="순서도: 연결자 486"/>
            <p:cNvSpPr>
              <a:spLocks noChangeAspect="1"/>
            </p:cNvSpPr>
            <p:nvPr/>
          </p:nvSpPr>
          <p:spPr>
            <a:xfrm rot="8849762">
              <a:off x="15340717" y="2283299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8" name="순서도: 연결자 487"/>
            <p:cNvSpPr>
              <a:spLocks noChangeAspect="1"/>
            </p:cNvSpPr>
            <p:nvPr/>
          </p:nvSpPr>
          <p:spPr>
            <a:xfrm rot="4173007">
              <a:off x="15598059" y="22655512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9" name="순서도: 연결자 488"/>
            <p:cNvSpPr>
              <a:spLocks noChangeAspect="1"/>
            </p:cNvSpPr>
            <p:nvPr/>
          </p:nvSpPr>
          <p:spPr>
            <a:xfrm rot="4173007">
              <a:off x="12414088" y="19303655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0" name="폭발 2 489"/>
            <p:cNvSpPr>
              <a:spLocks noChangeAspect="1"/>
            </p:cNvSpPr>
            <p:nvPr/>
          </p:nvSpPr>
          <p:spPr>
            <a:xfrm rot="12257026">
              <a:off x="15965988" y="24145767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1" name="순서도: 연결자 490"/>
            <p:cNvSpPr>
              <a:spLocks noChangeAspect="1"/>
            </p:cNvSpPr>
            <p:nvPr/>
          </p:nvSpPr>
          <p:spPr>
            <a:xfrm rot="10452704">
              <a:off x="13374441" y="2270765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2" name="순서도: 연결자 491"/>
            <p:cNvSpPr>
              <a:spLocks noChangeAspect="1"/>
            </p:cNvSpPr>
            <p:nvPr/>
          </p:nvSpPr>
          <p:spPr>
            <a:xfrm rot="1351460">
              <a:off x="19033231" y="23865038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3" name="순서도: 연결자 492"/>
            <p:cNvSpPr>
              <a:spLocks noChangeAspect="1"/>
            </p:cNvSpPr>
            <p:nvPr/>
          </p:nvSpPr>
          <p:spPr>
            <a:xfrm rot="1351460">
              <a:off x="18793849" y="2254802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4" name="폭발 2 493"/>
            <p:cNvSpPr>
              <a:spLocks noChangeAspect="1"/>
            </p:cNvSpPr>
            <p:nvPr/>
          </p:nvSpPr>
          <p:spPr>
            <a:xfrm rot="1351460">
              <a:off x="19880675" y="2281616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5" name="포인트가 5개인 별 494"/>
            <p:cNvSpPr>
              <a:spLocks noChangeAspect="1"/>
            </p:cNvSpPr>
            <p:nvPr/>
          </p:nvSpPr>
          <p:spPr>
            <a:xfrm rot="3982917">
              <a:off x="19830455" y="21966824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6" name="순서도: 연결자 495"/>
            <p:cNvSpPr>
              <a:spLocks noChangeAspect="1"/>
            </p:cNvSpPr>
            <p:nvPr/>
          </p:nvSpPr>
          <p:spPr>
            <a:xfrm rot="7857682">
              <a:off x="20217555" y="2397970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7" name="순서도: 연결자 496"/>
            <p:cNvSpPr>
              <a:spLocks noChangeAspect="1"/>
            </p:cNvSpPr>
            <p:nvPr/>
          </p:nvSpPr>
          <p:spPr>
            <a:xfrm rot="21270185">
              <a:off x="18542853" y="25016136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8" name="순서도: 연결자 497"/>
            <p:cNvSpPr>
              <a:spLocks noChangeAspect="1"/>
            </p:cNvSpPr>
            <p:nvPr/>
          </p:nvSpPr>
          <p:spPr>
            <a:xfrm rot="5099459">
              <a:off x="15063262" y="20038829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9" name="폭발 2 498"/>
            <p:cNvSpPr>
              <a:spLocks noChangeAspect="1"/>
            </p:cNvSpPr>
            <p:nvPr/>
          </p:nvSpPr>
          <p:spPr>
            <a:xfrm rot="5099459">
              <a:off x="16385089" y="20305435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0" name="순서도: 연결자 499"/>
            <p:cNvSpPr>
              <a:spLocks noChangeAspect="1"/>
            </p:cNvSpPr>
            <p:nvPr/>
          </p:nvSpPr>
          <p:spPr>
            <a:xfrm rot="11605681">
              <a:off x="15578640" y="2112240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1" name="순서도: 연결자 500"/>
            <p:cNvSpPr>
              <a:spLocks noChangeAspect="1"/>
            </p:cNvSpPr>
            <p:nvPr/>
          </p:nvSpPr>
          <p:spPr>
            <a:xfrm rot="17739043">
              <a:off x="17089341" y="2287082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2" name="순서도: 연결자 501"/>
            <p:cNvSpPr>
              <a:spLocks noChangeAspect="1"/>
            </p:cNvSpPr>
            <p:nvPr/>
          </p:nvSpPr>
          <p:spPr>
            <a:xfrm rot="15934721">
              <a:off x="18970334" y="2289476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3" name="순서도: 연결자 502"/>
            <p:cNvSpPr>
              <a:spLocks noChangeAspect="1"/>
            </p:cNvSpPr>
            <p:nvPr/>
          </p:nvSpPr>
          <p:spPr>
            <a:xfrm rot="2418740">
              <a:off x="17941701" y="2163200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4" name="순서도: 연결자 503"/>
            <p:cNvSpPr>
              <a:spLocks noChangeAspect="1"/>
            </p:cNvSpPr>
            <p:nvPr/>
          </p:nvSpPr>
          <p:spPr>
            <a:xfrm rot="20091399">
              <a:off x="19244343" y="2150366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5" name="폭발 1 504"/>
            <p:cNvSpPr>
              <a:spLocks noChangeAspect="1"/>
            </p:cNvSpPr>
            <p:nvPr/>
          </p:nvSpPr>
          <p:spPr>
            <a:xfrm rot="9923051">
              <a:off x="15162864" y="14303327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6" name="포인트가 5개인 별 505"/>
            <p:cNvSpPr>
              <a:spLocks noChangeAspect="1"/>
            </p:cNvSpPr>
            <p:nvPr/>
          </p:nvSpPr>
          <p:spPr>
            <a:xfrm rot="9923051">
              <a:off x="16243219" y="14634223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7" name="순서도: 연결자 506"/>
            <p:cNvSpPr>
              <a:spLocks noChangeAspect="1"/>
            </p:cNvSpPr>
            <p:nvPr/>
          </p:nvSpPr>
          <p:spPr>
            <a:xfrm rot="13571291">
              <a:off x="15276056" y="1280645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8" name="순서도: 연결자 507"/>
            <p:cNvSpPr>
              <a:spLocks noChangeAspect="1"/>
            </p:cNvSpPr>
            <p:nvPr/>
          </p:nvSpPr>
          <p:spPr>
            <a:xfrm rot="209010">
              <a:off x="16125898" y="1506737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9" name="순서도: 연결자 508"/>
            <p:cNvSpPr>
              <a:spLocks noChangeAspect="1"/>
            </p:cNvSpPr>
            <p:nvPr/>
          </p:nvSpPr>
          <p:spPr>
            <a:xfrm rot="17132255">
              <a:off x="15815179" y="1505423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0" name="폭발 2 509"/>
            <p:cNvSpPr>
              <a:spLocks noChangeAspect="1"/>
            </p:cNvSpPr>
            <p:nvPr/>
          </p:nvSpPr>
          <p:spPr>
            <a:xfrm rot="3616274">
              <a:off x="16327085" y="13521735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1" name="순서도: 연결자 510"/>
            <p:cNvSpPr>
              <a:spLocks noChangeAspect="1"/>
            </p:cNvSpPr>
            <p:nvPr/>
          </p:nvSpPr>
          <p:spPr>
            <a:xfrm rot="9098291">
              <a:off x="14681256" y="1389915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2" name="폭발 1 511"/>
            <p:cNvSpPr>
              <a:spLocks noChangeAspect="1"/>
            </p:cNvSpPr>
            <p:nvPr/>
          </p:nvSpPr>
          <p:spPr>
            <a:xfrm rot="526675">
              <a:off x="2666980" y="1388960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3" name="포인트가 5개인 별 512"/>
            <p:cNvSpPr>
              <a:spLocks noChangeAspect="1"/>
            </p:cNvSpPr>
            <p:nvPr/>
          </p:nvSpPr>
          <p:spPr>
            <a:xfrm rot="526675">
              <a:off x="1759046" y="13155315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4" name="순서도: 연결자 513"/>
            <p:cNvSpPr>
              <a:spLocks noChangeAspect="1"/>
            </p:cNvSpPr>
            <p:nvPr/>
          </p:nvSpPr>
          <p:spPr>
            <a:xfrm rot="4174915">
              <a:off x="1940487" y="1520408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5" name="순서도: 연결자 514"/>
            <p:cNvSpPr>
              <a:spLocks noChangeAspect="1"/>
            </p:cNvSpPr>
            <p:nvPr/>
          </p:nvSpPr>
          <p:spPr>
            <a:xfrm rot="12412634">
              <a:off x="2123828" y="12898390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6" name="순서도: 연결자 515"/>
            <p:cNvSpPr>
              <a:spLocks noChangeAspect="1"/>
            </p:cNvSpPr>
            <p:nvPr/>
          </p:nvSpPr>
          <p:spPr>
            <a:xfrm rot="7735879">
              <a:off x="2405003" y="1302795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7" name="폭발 2 516"/>
            <p:cNvSpPr>
              <a:spLocks noChangeAspect="1"/>
            </p:cNvSpPr>
            <p:nvPr/>
          </p:nvSpPr>
          <p:spPr>
            <a:xfrm rot="15819898">
              <a:off x="1246612" y="14125638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8" name="순서도: 연결자 517"/>
            <p:cNvSpPr>
              <a:spLocks noChangeAspect="1"/>
            </p:cNvSpPr>
            <p:nvPr/>
          </p:nvSpPr>
          <p:spPr>
            <a:xfrm rot="21301915">
              <a:off x="2920248" y="1443736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9" name="순서도: 연결자 518"/>
            <p:cNvSpPr>
              <a:spLocks noChangeAspect="1"/>
            </p:cNvSpPr>
            <p:nvPr/>
          </p:nvSpPr>
          <p:spPr>
            <a:xfrm rot="18184656">
              <a:off x="4552220" y="1558749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0" name="순서도: 연결자 519"/>
            <p:cNvSpPr>
              <a:spLocks noChangeAspect="1"/>
            </p:cNvSpPr>
            <p:nvPr/>
          </p:nvSpPr>
          <p:spPr>
            <a:xfrm rot="18184656">
              <a:off x="2820645" y="1592724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1" name="순서도: 연결자 520"/>
            <p:cNvSpPr>
              <a:spLocks noChangeAspect="1"/>
            </p:cNvSpPr>
            <p:nvPr/>
          </p:nvSpPr>
          <p:spPr>
            <a:xfrm rot="10611424">
              <a:off x="2693079" y="1647701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2" name="순서도: 연결자 521"/>
            <p:cNvSpPr>
              <a:spLocks noChangeAspect="1"/>
            </p:cNvSpPr>
            <p:nvPr/>
          </p:nvSpPr>
          <p:spPr>
            <a:xfrm rot="8807102">
              <a:off x="5574016" y="15399642"/>
              <a:ext cx="183748" cy="18519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3" name="순서도: 연결자 522"/>
            <p:cNvSpPr>
              <a:spLocks noChangeAspect="1"/>
            </p:cNvSpPr>
            <p:nvPr/>
          </p:nvSpPr>
          <p:spPr>
            <a:xfrm rot="8807102">
              <a:off x="5351215" y="1638272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4" name="순서도: 연결자 523"/>
            <p:cNvSpPr>
              <a:spLocks noChangeAspect="1"/>
            </p:cNvSpPr>
            <p:nvPr/>
          </p:nvSpPr>
          <p:spPr>
            <a:xfrm rot="14325141">
              <a:off x="10862688" y="16702897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5" name="순서도: 연결자 524"/>
            <p:cNvSpPr>
              <a:spLocks noChangeAspect="1"/>
            </p:cNvSpPr>
            <p:nvPr/>
          </p:nvSpPr>
          <p:spPr>
            <a:xfrm rot="14325141">
              <a:off x="10289707" y="1791268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6" name="폭발 2 525"/>
            <p:cNvSpPr>
              <a:spLocks noChangeAspect="1"/>
            </p:cNvSpPr>
            <p:nvPr/>
          </p:nvSpPr>
          <p:spPr>
            <a:xfrm rot="14325141">
              <a:off x="9559193" y="17048155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7" name="순서도: 연결자 526"/>
            <p:cNvSpPr>
              <a:spLocks noChangeAspect="1"/>
            </p:cNvSpPr>
            <p:nvPr/>
          </p:nvSpPr>
          <p:spPr>
            <a:xfrm rot="20831363">
              <a:off x="10039081" y="1602651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8" name="순서도: 연결자 527"/>
            <p:cNvSpPr>
              <a:spLocks noChangeAspect="1"/>
            </p:cNvSpPr>
            <p:nvPr/>
          </p:nvSpPr>
          <p:spPr>
            <a:xfrm rot="7308402">
              <a:off x="10405788" y="1763328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9" name="순서도: 연결자 528"/>
            <p:cNvSpPr>
              <a:spLocks noChangeAspect="1"/>
            </p:cNvSpPr>
            <p:nvPr/>
          </p:nvSpPr>
          <p:spPr>
            <a:xfrm rot="105566">
              <a:off x="16723700" y="1805775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0" name="순서도: 연결자 529"/>
            <p:cNvSpPr>
              <a:spLocks noChangeAspect="1"/>
            </p:cNvSpPr>
            <p:nvPr/>
          </p:nvSpPr>
          <p:spPr>
            <a:xfrm rot="844983">
              <a:off x="18452383" y="17558092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1" name="순서도: 연결자 530"/>
            <p:cNvSpPr>
              <a:spLocks noChangeAspect="1"/>
            </p:cNvSpPr>
            <p:nvPr/>
          </p:nvSpPr>
          <p:spPr>
            <a:xfrm rot="7351205">
              <a:off x="19634281" y="1750566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2" name="순서도: 연결자 531"/>
            <p:cNvSpPr>
              <a:spLocks noChangeAspect="1"/>
            </p:cNvSpPr>
            <p:nvPr/>
          </p:nvSpPr>
          <p:spPr>
            <a:xfrm rot="17232566">
              <a:off x="16383543" y="1686106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3" name="순서도: 연결자 532"/>
            <p:cNvSpPr>
              <a:spLocks noChangeAspect="1"/>
            </p:cNvSpPr>
            <p:nvPr/>
          </p:nvSpPr>
          <p:spPr>
            <a:xfrm rot="15428244">
              <a:off x="18241755" y="16615530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4" name="폭발 1 533"/>
            <p:cNvSpPr>
              <a:spLocks noChangeAspect="1"/>
            </p:cNvSpPr>
            <p:nvPr/>
          </p:nvSpPr>
          <p:spPr>
            <a:xfrm rot="18551897">
              <a:off x="7604922" y="16835331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5" name="포인트가 5개인 별 534"/>
            <p:cNvSpPr>
              <a:spLocks noChangeAspect="1"/>
            </p:cNvSpPr>
            <p:nvPr/>
          </p:nvSpPr>
          <p:spPr>
            <a:xfrm rot="18551897">
              <a:off x="6496565" y="17227767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6" name="순서도: 연결자 535"/>
            <p:cNvSpPr>
              <a:spLocks noChangeAspect="1"/>
            </p:cNvSpPr>
            <p:nvPr/>
          </p:nvSpPr>
          <p:spPr>
            <a:xfrm rot="8837856">
              <a:off x="6452583" y="16847070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7" name="순서도: 연결자 536"/>
            <p:cNvSpPr>
              <a:spLocks noChangeAspect="1"/>
            </p:cNvSpPr>
            <p:nvPr/>
          </p:nvSpPr>
          <p:spPr>
            <a:xfrm rot="4161101">
              <a:off x="6709318" y="1666869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8" name="순서도: 연결자 537"/>
            <p:cNvSpPr>
              <a:spLocks noChangeAspect="1"/>
            </p:cNvSpPr>
            <p:nvPr/>
          </p:nvSpPr>
          <p:spPr>
            <a:xfrm rot="17727137">
              <a:off x="8201488" y="1687869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9" name="순서도: 연결자 538"/>
            <p:cNvSpPr>
              <a:spLocks noChangeAspect="1"/>
            </p:cNvSpPr>
            <p:nvPr/>
          </p:nvSpPr>
          <p:spPr>
            <a:xfrm rot="11644983">
              <a:off x="12659922" y="1826337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0" name="폭발 2 539"/>
            <p:cNvSpPr>
              <a:spLocks noChangeAspect="1"/>
            </p:cNvSpPr>
            <p:nvPr/>
          </p:nvSpPr>
          <p:spPr>
            <a:xfrm rot="11644983">
              <a:off x="11531238" y="18156829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1" name="순서도: 연결자 540"/>
            <p:cNvSpPr>
              <a:spLocks noChangeAspect="1"/>
            </p:cNvSpPr>
            <p:nvPr/>
          </p:nvSpPr>
          <p:spPr>
            <a:xfrm rot="4628244">
              <a:off x="12528110" y="1802648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2" name="순서도: 연결자 541"/>
            <p:cNvSpPr>
              <a:spLocks noChangeAspect="1"/>
            </p:cNvSpPr>
            <p:nvPr/>
          </p:nvSpPr>
          <p:spPr>
            <a:xfrm rot="14889169">
              <a:off x="14376954" y="1072603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3" name="순서도: 연결자 542"/>
            <p:cNvSpPr>
              <a:spLocks noChangeAspect="1"/>
            </p:cNvSpPr>
            <p:nvPr/>
          </p:nvSpPr>
          <p:spPr>
            <a:xfrm rot="15815621">
              <a:off x="10574063" y="1081528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4" name="폭발 1 543"/>
            <p:cNvSpPr>
              <a:spLocks noChangeAspect="1"/>
            </p:cNvSpPr>
            <p:nvPr/>
          </p:nvSpPr>
          <p:spPr>
            <a:xfrm rot="12594297">
              <a:off x="11719386" y="918916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5" name="포인트가 5개인 별 544"/>
            <p:cNvSpPr>
              <a:spLocks noChangeAspect="1"/>
            </p:cNvSpPr>
            <p:nvPr/>
          </p:nvSpPr>
          <p:spPr>
            <a:xfrm rot="12594297">
              <a:off x="12746404" y="1143432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6" name="순서도: 연결자 545"/>
            <p:cNvSpPr>
              <a:spLocks noChangeAspect="1"/>
            </p:cNvSpPr>
            <p:nvPr/>
          </p:nvSpPr>
          <p:spPr>
            <a:xfrm rot="2880256">
              <a:off x="12400841" y="1163519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7" name="순서도: 연결자 546"/>
            <p:cNvSpPr>
              <a:spLocks noChangeAspect="1"/>
            </p:cNvSpPr>
            <p:nvPr/>
          </p:nvSpPr>
          <p:spPr>
            <a:xfrm rot="19803501">
              <a:off x="12186368" y="1140707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8" name="폭발 2 547"/>
            <p:cNvSpPr>
              <a:spLocks noChangeAspect="1"/>
            </p:cNvSpPr>
            <p:nvPr/>
          </p:nvSpPr>
          <p:spPr>
            <a:xfrm rot="6287520">
              <a:off x="13580060" y="1069631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9" name="순서도: 연결자 548"/>
            <p:cNvSpPr>
              <a:spLocks noChangeAspect="1"/>
            </p:cNvSpPr>
            <p:nvPr/>
          </p:nvSpPr>
          <p:spPr>
            <a:xfrm rot="13195949">
              <a:off x="17612069" y="18856860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0" name="순서도: 연결자 549"/>
            <p:cNvSpPr>
              <a:spLocks noChangeAspect="1"/>
            </p:cNvSpPr>
            <p:nvPr/>
          </p:nvSpPr>
          <p:spPr>
            <a:xfrm rot="9511274">
              <a:off x="18077443" y="1707766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1" name="순서도: 연결자 550"/>
            <p:cNvSpPr>
              <a:spLocks noChangeAspect="1"/>
            </p:cNvSpPr>
            <p:nvPr/>
          </p:nvSpPr>
          <p:spPr>
            <a:xfrm rot="10437726">
              <a:off x="17288813" y="19746617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2" name="순서도: 연결자 551"/>
            <p:cNvSpPr>
              <a:spLocks noChangeAspect="1"/>
            </p:cNvSpPr>
            <p:nvPr/>
          </p:nvSpPr>
          <p:spPr>
            <a:xfrm rot="10437726">
              <a:off x="18142541" y="2078729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3" name="순서도: 연결자 552"/>
            <p:cNvSpPr>
              <a:spLocks noChangeAspect="1"/>
            </p:cNvSpPr>
            <p:nvPr/>
          </p:nvSpPr>
          <p:spPr>
            <a:xfrm rot="16943948">
              <a:off x="16312284" y="2027711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4" name="폭발 1 553"/>
            <p:cNvSpPr>
              <a:spLocks noChangeAspect="1"/>
            </p:cNvSpPr>
            <p:nvPr/>
          </p:nvSpPr>
          <p:spPr>
            <a:xfrm rot="7216402">
              <a:off x="17771877" y="1916660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5" name="포인트가 5개인 별 554"/>
            <p:cNvSpPr>
              <a:spLocks noChangeAspect="1"/>
            </p:cNvSpPr>
            <p:nvPr/>
          </p:nvSpPr>
          <p:spPr>
            <a:xfrm rot="7216402">
              <a:off x="18758756" y="18618897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6" name="순서도: 연결자 555"/>
            <p:cNvSpPr>
              <a:spLocks noChangeAspect="1"/>
            </p:cNvSpPr>
            <p:nvPr/>
          </p:nvSpPr>
          <p:spPr>
            <a:xfrm rot="19102361">
              <a:off x="18971154" y="1905600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7" name="순서도: 연결자 556"/>
            <p:cNvSpPr>
              <a:spLocks noChangeAspect="1"/>
            </p:cNvSpPr>
            <p:nvPr/>
          </p:nvSpPr>
          <p:spPr>
            <a:xfrm rot="14425606">
              <a:off x="18744725" y="19265964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8" name="폭발 2 557"/>
            <p:cNvSpPr>
              <a:spLocks noChangeAspect="1"/>
            </p:cNvSpPr>
            <p:nvPr/>
          </p:nvSpPr>
          <p:spPr>
            <a:xfrm rot="909625">
              <a:off x="18036792" y="17772539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9" name="순서도: 연결자 558"/>
            <p:cNvSpPr>
              <a:spLocks noChangeAspect="1"/>
            </p:cNvSpPr>
            <p:nvPr/>
          </p:nvSpPr>
          <p:spPr>
            <a:xfrm rot="6391642">
              <a:off x="17144074" y="1921023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0" name="순서도: 연결자 559"/>
            <p:cNvSpPr>
              <a:spLocks noChangeAspect="1"/>
            </p:cNvSpPr>
            <p:nvPr/>
          </p:nvSpPr>
          <p:spPr>
            <a:xfrm>
              <a:off x="11310327" y="1398994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1" name="폭발 2 560"/>
            <p:cNvSpPr>
              <a:spLocks noChangeAspect="1"/>
            </p:cNvSpPr>
            <p:nvPr/>
          </p:nvSpPr>
          <p:spPr>
            <a:xfrm>
              <a:off x="12416787" y="13818496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2" name="포인트가 5개인 별 561"/>
            <p:cNvSpPr>
              <a:spLocks noChangeAspect="1"/>
            </p:cNvSpPr>
            <p:nvPr/>
          </p:nvSpPr>
          <p:spPr>
            <a:xfrm rot="2631457">
              <a:off x="12044767" y="13062294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3" name="순서도: 연결자 562"/>
            <p:cNvSpPr>
              <a:spLocks noChangeAspect="1"/>
            </p:cNvSpPr>
            <p:nvPr/>
          </p:nvSpPr>
          <p:spPr>
            <a:xfrm rot="14583261">
              <a:off x="11592841" y="14262757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4" name="순서도: 연결자 563"/>
            <p:cNvSpPr>
              <a:spLocks noChangeAspect="1"/>
            </p:cNvSpPr>
            <p:nvPr/>
          </p:nvSpPr>
          <p:spPr>
            <a:xfrm rot="18739939">
              <a:off x="11326387" y="1285267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5" name="순서도: 연결자 564"/>
            <p:cNvSpPr>
              <a:spLocks noChangeAspect="1"/>
            </p:cNvSpPr>
            <p:nvPr/>
          </p:nvSpPr>
          <p:spPr>
            <a:xfrm>
              <a:off x="16860071" y="1532135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6" name="폭발 2 565"/>
            <p:cNvSpPr>
              <a:spLocks noChangeAspect="1"/>
            </p:cNvSpPr>
            <p:nvPr/>
          </p:nvSpPr>
          <p:spPr>
            <a:xfrm>
              <a:off x="17966531" y="15149901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7" name="포인트가 5개인 별 566"/>
            <p:cNvSpPr>
              <a:spLocks noChangeAspect="1"/>
            </p:cNvSpPr>
            <p:nvPr/>
          </p:nvSpPr>
          <p:spPr>
            <a:xfrm rot="2631457">
              <a:off x="17594511" y="14393699"/>
              <a:ext cx="138283" cy="16098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8" name="순서도: 연결자 567"/>
            <p:cNvSpPr>
              <a:spLocks noChangeAspect="1"/>
            </p:cNvSpPr>
            <p:nvPr/>
          </p:nvSpPr>
          <p:spPr>
            <a:xfrm rot="14583261">
              <a:off x="17142585" y="15594162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9" name="순서도: 연결자 568"/>
            <p:cNvSpPr>
              <a:spLocks noChangeAspect="1"/>
            </p:cNvSpPr>
            <p:nvPr/>
          </p:nvSpPr>
          <p:spPr>
            <a:xfrm rot="18739939">
              <a:off x="16876131" y="1418408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0" name="순서도: 연결자 569"/>
            <p:cNvSpPr>
              <a:spLocks noChangeAspect="1"/>
            </p:cNvSpPr>
            <p:nvPr/>
          </p:nvSpPr>
          <p:spPr>
            <a:xfrm rot="11370531">
              <a:off x="20693391" y="739413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1" name="폭발 1 570"/>
            <p:cNvSpPr>
              <a:spLocks noChangeAspect="1"/>
            </p:cNvSpPr>
            <p:nvPr/>
          </p:nvSpPr>
          <p:spPr>
            <a:xfrm rot="11370531">
              <a:off x="18419703" y="7423505"/>
              <a:ext cx="193039" cy="272423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2" name="순서도: 연결자 571"/>
            <p:cNvSpPr>
              <a:spLocks noChangeAspect="1"/>
            </p:cNvSpPr>
            <p:nvPr/>
          </p:nvSpPr>
          <p:spPr>
            <a:xfrm rot="12149953">
              <a:off x="16443970" y="583062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3" name="폭발 1 572"/>
            <p:cNvSpPr>
              <a:spLocks noChangeAspect="1"/>
            </p:cNvSpPr>
            <p:nvPr/>
          </p:nvSpPr>
          <p:spPr>
            <a:xfrm rot="12568484">
              <a:off x="20233177" y="7045084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4" name="포인트가 5개인 별 573"/>
            <p:cNvSpPr>
              <a:spLocks noChangeAspect="1"/>
            </p:cNvSpPr>
            <p:nvPr/>
          </p:nvSpPr>
          <p:spPr>
            <a:xfrm rot="12568484">
              <a:off x="20774989" y="805235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5" name="순서도: 연결자 574"/>
            <p:cNvSpPr>
              <a:spLocks noChangeAspect="1"/>
            </p:cNvSpPr>
            <p:nvPr/>
          </p:nvSpPr>
          <p:spPr>
            <a:xfrm rot="2872433">
              <a:off x="17666893" y="967943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6" name="순서도: 연결자 575"/>
            <p:cNvSpPr>
              <a:spLocks noChangeAspect="1"/>
            </p:cNvSpPr>
            <p:nvPr/>
          </p:nvSpPr>
          <p:spPr>
            <a:xfrm rot="18875737">
              <a:off x="20837256" y="11448631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7" name="순서도: 연결자 576"/>
            <p:cNvSpPr>
              <a:spLocks noChangeAspect="1"/>
            </p:cNvSpPr>
            <p:nvPr/>
          </p:nvSpPr>
          <p:spPr>
            <a:xfrm rot="8344375">
              <a:off x="17035584" y="895405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8" name="순서도: 연결자 577"/>
            <p:cNvSpPr>
              <a:spLocks noChangeAspect="1"/>
            </p:cNvSpPr>
            <p:nvPr/>
          </p:nvSpPr>
          <p:spPr>
            <a:xfrm rot="5586152">
              <a:off x="18297431" y="5960232"/>
              <a:ext cx="183748" cy="17145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9" name="순서도: 연결자 578"/>
            <p:cNvSpPr>
              <a:spLocks noChangeAspect="1"/>
            </p:cNvSpPr>
            <p:nvPr/>
          </p:nvSpPr>
          <p:spPr>
            <a:xfrm rot="5586152">
              <a:off x="19029037" y="626140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0" name="순서도: 연결자 579"/>
            <p:cNvSpPr>
              <a:spLocks noChangeAspect="1"/>
            </p:cNvSpPr>
            <p:nvPr/>
          </p:nvSpPr>
          <p:spPr>
            <a:xfrm rot="12092374">
              <a:off x="18225477" y="806989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1" name="폭발 1 580"/>
            <p:cNvSpPr>
              <a:spLocks noChangeAspect="1"/>
            </p:cNvSpPr>
            <p:nvPr/>
          </p:nvSpPr>
          <p:spPr>
            <a:xfrm rot="2364828">
              <a:off x="17378970" y="638893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2" name="폭발 2 581"/>
            <p:cNvSpPr>
              <a:spLocks noChangeAspect="1"/>
            </p:cNvSpPr>
            <p:nvPr/>
          </p:nvSpPr>
          <p:spPr>
            <a:xfrm rot="17658051">
              <a:off x="16030735" y="5879082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3" name="순서도: 연결자 582"/>
            <p:cNvSpPr>
              <a:spLocks noChangeAspect="1"/>
            </p:cNvSpPr>
            <p:nvPr/>
          </p:nvSpPr>
          <p:spPr>
            <a:xfrm rot="6506222">
              <a:off x="4479783" y="4679528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4" name="순서도: 연결자 583"/>
            <p:cNvSpPr>
              <a:spLocks noChangeAspect="1"/>
            </p:cNvSpPr>
            <p:nvPr/>
          </p:nvSpPr>
          <p:spPr>
            <a:xfrm rot="2821547">
              <a:off x="2654892" y="490617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5" name="폭발 1 584"/>
            <p:cNvSpPr>
              <a:spLocks noChangeAspect="1"/>
            </p:cNvSpPr>
            <p:nvPr/>
          </p:nvSpPr>
          <p:spPr>
            <a:xfrm rot="526675">
              <a:off x="4707373" y="4337396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6" name="포인트가 5개인 별 585"/>
            <p:cNvSpPr>
              <a:spLocks noChangeAspect="1"/>
            </p:cNvSpPr>
            <p:nvPr/>
          </p:nvSpPr>
          <p:spPr>
            <a:xfrm rot="526675">
              <a:off x="3799439" y="3603107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7" name="순서도: 연결자 586"/>
            <p:cNvSpPr>
              <a:spLocks noChangeAspect="1"/>
            </p:cNvSpPr>
            <p:nvPr/>
          </p:nvSpPr>
          <p:spPr>
            <a:xfrm rot="12412634">
              <a:off x="4164221" y="334618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8" name="순서도: 연결자 587"/>
            <p:cNvSpPr>
              <a:spLocks noChangeAspect="1"/>
            </p:cNvSpPr>
            <p:nvPr/>
          </p:nvSpPr>
          <p:spPr>
            <a:xfrm rot="7735879">
              <a:off x="4445396" y="347574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9" name="폭발 2 588"/>
            <p:cNvSpPr>
              <a:spLocks noChangeAspect="1"/>
            </p:cNvSpPr>
            <p:nvPr/>
          </p:nvSpPr>
          <p:spPr>
            <a:xfrm rot="15819898">
              <a:off x="3287005" y="4573430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0" name="순서도: 연결자 589"/>
            <p:cNvSpPr>
              <a:spLocks noChangeAspect="1"/>
            </p:cNvSpPr>
            <p:nvPr/>
          </p:nvSpPr>
          <p:spPr>
            <a:xfrm rot="21301915">
              <a:off x="4960641" y="4885158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1" name="순서도: 연결자 590"/>
            <p:cNvSpPr>
              <a:spLocks noChangeAspect="1"/>
            </p:cNvSpPr>
            <p:nvPr/>
          </p:nvSpPr>
          <p:spPr>
            <a:xfrm rot="17602446">
              <a:off x="12980547" y="359218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2" name="순서도: 연결자 591"/>
            <p:cNvSpPr>
              <a:spLocks noChangeAspect="1"/>
            </p:cNvSpPr>
            <p:nvPr/>
          </p:nvSpPr>
          <p:spPr>
            <a:xfrm rot="13917771">
              <a:off x="14824185" y="353066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3" name="폭발 1 592"/>
            <p:cNvSpPr>
              <a:spLocks noChangeAspect="1"/>
            </p:cNvSpPr>
            <p:nvPr/>
          </p:nvSpPr>
          <p:spPr>
            <a:xfrm rot="11622899">
              <a:off x="12671357" y="3832629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4" name="포인트가 5개인 별 593"/>
            <p:cNvSpPr>
              <a:spLocks noChangeAspect="1"/>
            </p:cNvSpPr>
            <p:nvPr/>
          </p:nvSpPr>
          <p:spPr>
            <a:xfrm rot="11622899">
              <a:off x="13464355" y="4648495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5" name="순서도: 연결자 594"/>
            <p:cNvSpPr>
              <a:spLocks noChangeAspect="1"/>
            </p:cNvSpPr>
            <p:nvPr/>
          </p:nvSpPr>
          <p:spPr>
            <a:xfrm rot="1908858">
              <a:off x="13179925" y="495384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6" name="순서도: 연결자 595"/>
            <p:cNvSpPr>
              <a:spLocks noChangeAspect="1"/>
            </p:cNvSpPr>
            <p:nvPr/>
          </p:nvSpPr>
          <p:spPr>
            <a:xfrm rot="18832103">
              <a:off x="12911207" y="4794459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7" name="폭발 2 596"/>
            <p:cNvSpPr>
              <a:spLocks noChangeAspect="1"/>
            </p:cNvSpPr>
            <p:nvPr/>
          </p:nvSpPr>
          <p:spPr>
            <a:xfrm rot="5316122">
              <a:off x="14061838" y="3707310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8" name="순서도: 연결자 597"/>
            <p:cNvSpPr>
              <a:spLocks noChangeAspect="1"/>
            </p:cNvSpPr>
            <p:nvPr/>
          </p:nvSpPr>
          <p:spPr>
            <a:xfrm rot="10798139">
              <a:off x="12435338" y="325522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9" name="순서도: 연결자 598"/>
            <p:cNvSpPr>
              <a:spLocks noChangeAspect="1"/>
            </p:cNvSpPr>
            <p:nvPr/>
          </p:nvSpPr>
          <p:spPr>
            <a:xfrm rot="10431550">
              <a:off x="19459546" y="445494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0" name="순서도: 연결자 599"/>
            <p:cNvSpPr>
              <a:spLocks noChangeAspect="1"/>
            </p:cNvSpPr>
            <p:nvPr/>
          </p:nvSpPr>
          <p:spPr>
            <a:xfrm rot="6746875">
              <a:off x="18499428" y="288882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1" name="폭발 1 600"/>
            <p:cNvSpPr>
              <a:spLocks noChangeAspect="1"/>
            </p:cNvSpPr>
            <p:nvPr/>
          </p:nvSpPr>
          <p:spPr>
            <a:xfrm rot="4452003">
              <a:off x="19813131" y="4522356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2" name="포인트가 5개인 별 601"/>
            <p:cNvSpPr>
              <a:spLocks noChangeAspect="1"/>
            </p:cNvSpPr>
            <p:nvPr/>
          </p:nvSpPr>
          <p:spPr>
            <a:xfrm rot="4452003">
              <a:off x="20092956" y="341555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3" name="순서도: 연결자 602"/>
            <p:cNvSpPr>
              <a:spLocks noChangeAspect="1"/>
            </p:cNvSpPr>
            <p:nvPr/>
          </p:nvSpPr>
          <p:spPr>
            <a:xfrm rot="16337962">
              <a:off x="20543618" y="3615181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4" name="순서도: 연결자 603"/>
            <p:cNvSpPr>
              <a:spLocks noChangeAspect="1"/>
            </p:cNvSpPr>
            <p:nvPr/>
          </p:nvSpPr>
          <p:spPr>
            <a:xfrm rot="11661207">
              <a:off x="20539959" y="392298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5" name="폭발 2 604"/>
            <p:cNvSpPr>
              <a:spLocks noChangeAspect="1"/>
            </p:cNvSpPr>
            <p:nvPr/>
          </p:nvSpPr>
          <p:spPr>
            <a:xfrm rot="19745226">
              <a:off x="18989675" y="3346468"/>
              <a:ext cx="183748" cy="17145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6" name="순서도: 연결자 605"/>
            <p:cNvSpPr>
              <a:spLocks noChangeAspect="1"/>
            </p:cNvSpPr>
            <p:nvPr/>
          </p:nvSpPr>
          <p:spPr>
            <a:xfrm rot="3627243">
              <a:off x="19407322" y="499222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7" name="포인트가 5개인 별 606"/>
            <p:cNvSpPr>
              <a:spLocks noChangeAspect="1"/>
            </p:cNvSpPr>
            <p:nvPr/>
          </p:nvSpPr>
          <p:spPr>
            <a:xfrm rot="12370413">
              <a:off x="8482620" y="8798732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8" name="순서도: 연결자 607"/>
            <p:cNvSpPr>
              <a:spLocks noChangeAspect="1"/>
            </p:cNvSpPr>
            <p:nvPr/>
          </p:nvSpPr>
          <p:spPr>
            <a:xfrm rot="4411297">
              <a:off x="1795403" y="440507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9" name="순서도: 연결자 608"/>
            <p:cNvSpPr>
              <a:spLocks noChangeAspect="1"/>
            </p:cNvSpPr>
            <p:nvPr/>
          </p:nvSpPr>
          <p:spPr>
            <a:xfrm rot="17265032">
              <a:off x="2174934" y="327347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0" name="폭발 1 609"/>
            <p:cNvSpPr>
              <a:spLocks noChangeAspect="1"/>
            </p:cNvSpPr>
            <p:nvPr/>
          </p:nvSpPr>
          <p:spPr>
            <a:xfrm rot="18462985">
              <a:off x="2512163" y="2847601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1" name="포인트가 5개인 별 610"/>
            <p:cNvSpPr>
              <a:spLocks noChangeAspect="1"/>
            </p:cNvSpPr>
            <p:nvPr/>
          </p:nvSpPr>
          <p:spPr>
            <a:xfrm rot="18462985">
              <a:off x="1414211" y="3267946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2" name="순서도: 연결자 611"/>
            <p:cNvSpPr>
              <a:spLocks noChangeAspect="1"/>
            </p:cNvSpPr>
            <p:nvPr/>
          </p:nvSpPr>
          <p:spPr>
            <a:xfrm rot="11172460">
              <a:off x="17059871" y="11580135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3" name="폭발 1 612"/>
            <p:cNvSpPr>
              <a:spLocks noChangeAspect="1"/>
            </p:cNvSpPr>
            <p:nvPr/>
          </p:nvSpPr>
          <p:spPr>
            <a:xfrm rot="12370413">
              <a:off x="16582712" y="1125647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4" name="포인트가 5개인 별 613"/>
            <p:cNvSpPr>
              <a:spLocks noChangeAspect="1"/>
            </p:cNvSpPr>
            <p:nvPr/>
          </p:nvSpPr>
          <p:spPr>
            <a:xfrm rot="12370413">
              <a:off x="17543479" y="11458360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5" name="순서도: 연결자 614"/>
            <p:cNvSpPr>
              <a:spLocks noChangeAspect="1"/>
            </p:cNvSpPr>
            <p:nvPr/>
          </p:nvSpPr>
          <p:spPr>
            <a:xfrm rot="14988177">
              <a:off x="10193772" y="280417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6" name="순서도: 연결자 615"/>
            <p:cNvSpPr>
              <a:spLocks noChangeAspect="1"/>
            </p:cNvSpPr>
            <p:nvPr/>
          </p:nvSpPr>
          <p:spPr>
            <a:xfrm rot="6241912">
              <a:off x="9888433" y="3958009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7" name="폭발 1 616"/>
            <p:cNvSpPr>
              <a:spLocks noChangeAspect="1"/>
            </p:cNvSpPr>
            <p:nvPr/>
          </p:nvSpPr>
          <p:spPr>
            <a:xfrm rot="7439865">
              <a:off x="9520364" y="4322115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8" name="포인트가 5개인 별 617"/>
            <p:cNvSpPr>
              <a:spLocks noChangeAspect="1"/>
            </p:cNvSpPr>
            <p:nvPr/>
          </p:nvSpPr>
          <p:spPr>
            <a:xfrm rot="7439865">
              <a:off x="10540953" y="3841244"/>
              <a:ext cx="186390" cy="15273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9" name="순서도: 연결자 618"/>
            <p:cNvSpPr>
              <a:spLocks noChangeAspect="1"/>
            </p:cNvSpPr>
            <p:nvPr/>
          </p:nvSpPr>
          <p:spPr>
            <a:xfrm rot="12853149">
              <a:off x="4812479" y="11369364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0" name="순서도: 연결자 619"/>
            <p:cNvSpPr>
              <a:spLocks noChangeAspect="1"/>
            </p:cNvSpPr>
            <p:nvPr/>
          </p:nvSpPr>
          <p:spPr>
            <a:xfrm rot="6833630">
              <a:off x="4994040" y="1196537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1" name="순서도: 연결자 620"/>
            <p:cNvSpPr>
              <a:spLocks noChangeAspect="1"/>
            </p:cNvSpPr>
            <p:nvPr/>
          </p:nvSpPr>
          <p:spPr>
            <a:xfrm rot="21416891">
              <a:off x="4731638" y="12134251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2" name="순서도: 연결자 621"/>
            <p:cNvSpPr>
              <a:spLocks noChangeAspect="1"/>
            </p:cNvSpPr>
            <p:nvPr/>
          </p:nvSpPr>
          <p:spPr>
            <a:xfrm rot="21416891">
              <a:off x="6797050" y="10118113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3" name="순서도: 연결자 622"/>
            <p:cNvSpPr>
              <a:spLocks noChangeAspect="1"/>
            </p:cNvSpPr>
            <p:nvPr/>
          </p:nvSpPr>
          <p:spPr>
            <a:xfrm rot="12853149">
              <a:off x="6208497" y="409579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4" name="순서도: 연결자 623"/>
            <p:cNvSpPr>
              <a:spLocks noChangeAspect="1"/>
            </p:cNvSpPr>
            <p:nvPr/>
          </p:nvSpPr>
          <p:spPr>
            <a:xfrm rot="6833630">
              <a:off x="6390058" y="469180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5" name="순서도: 연결자 624"/>
            <p:cNvSpPr>
              <a:spLocks noChangeAspect="1"/>
            </p:cNvSpPr>
            <p:nvPr/>
          </p:nvSpPr>
          <p:spPr>
            <a:xfrm rot="21416891">
              <a:off x="6127656" y="4860686"/>
              <a:ext cx="81798" cy="8244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6" name="순서도: 연결자 625"/>
            <p:cNvSpPr>
              <a:spLocks noChangeAspect="1"/>
            </p:cNvSpPr>
            <p:nvPr/>
          </p:nvSpPr>
          <p:spPr>
            <a:xfrm rot="20575100">
              <a:off x="18353833" y="1469547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7" name="순서도: 연결자 626"/>
            <p:cNvSpPr>
              <a:spLocks noChangeAspect="1"/>
            </p:cNvSpPr>
            <p:nvPr/>
          </p:nvSpPr>
          <p:spPr>
            <a:xfrm rot="5768910">
              <a:off x="19316134" y="1532118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8" name="순서도: 연결자 627"/>
            <p:cNvSpPr>
              <a:spLocks noChangeAspect="1"/>
            </p:cNvSpPr>
            <p:nvPr/>
          </p:nvSpPr>
          <p:spPr>
            <a:xfrm>
              <a:off x="18456661" y="15315167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9" name="순서도: 연결자 628"/>
            <p:cNvSpPr>
              <a:spLocks noChangeAspect="1"/>
            </p:cNvSpPr>
            <p:nvPr/>
          </p:nvSpPr>
          <p:spPr>
            <a:xfrm rot="4475375">
              <a:off x="20255119" y="1512543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0" name="폭발 1 629"/>
            <p:cNvSpPr>
              <a:spLocks noChangeAspect="1"/>
            </p:cNvSpPr>
            <p:nvPr/>
          </p:nvSpPr>
          <p:spPr>
            <a:xfrm rot="9923051">
              <a:off x="20274175" y="1581177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1" name="순서도: 연결자 630"/>
            <p:cNvSpPr>
              <a:spLocks noChangeAspect="1"/>
            </p:cNvSpPr>
            <p:nvPr/>
          </p:nvSpPr>
          <p:spPr>
            <a:xfrm rot="13571291">
              <a:off x="20387367" y="14314896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2" name="순서도: 연결자 631"/>
            <p:cNvSpPr>
              <a:spLocks noChangeAspect="1"/>
            </p:cNvSpPr>
            <p:nvPr/>
          </p:nvSpPr>
          <p:spPr>
            <a:xfrm rot="9098291">
              <a:off x="19792567" y="1540759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3" name="순서도: 연결자 632"/>
            <p:cNvSpPr>
              <a:spLocks noChangeAspect="1"/>
            </p:cNvSpPr>
            <p:nvPr/>
          </p:nvSpPr>
          <p:spPr>
            <a:xfrm rot="8793850">
              <a:off x="2615850" y="1139982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4" name="순서도: 연결자 633"/>
            <p:cNvSpPr>
              <a:spLocks noChangeAspect="1"/>
            </p:cNvSpPr>
            <p:nvPr/>
          </p:nvSpPr>
          <p:spPr>
            <a:xfrm rot="15587660">
              <a:off x="1516302" y="1107039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5" name="순서도: 연결자 634"/>
            <p:cNvSpPr>
              <a:spLocks noChangeAspect="1"/>
            </p:cNvSpPr>
            <p:nvPr/>
          </p:nvSpPr>
          <p:spPr>
            <a:xfrm rot="14294125">
              <a:off x="670426" y="11522620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6" name="폭발 1 635"/>
            <p:cNvSpPr>
              <a:spLocks noChangeAspect="1"/>
            </p:cNvSpPr>
            <p:nvPr/>
          </p:nvSpPr>
          <p:spPr>
            <a:xfrm rot="19741801">
              <a:off x="385309" y="10794479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7" name="순서도: 연결자 636"/>
            <p:cNvSpPr>
              <a:spLocks noChangeAspect="1"/>
            </p:cNvSpPr>
            <p:nvPr/>
          </p:nvSpPr>
          <p:spPr>
            <a:xfrm rot="1790041">
              <a:off x="666348" y="12258682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8" name="순서도: 연결자 637"/>
            <p:cNvSpPr>
              <a:spLocks noChangeAspect="1"/>
            </p:cNvSpPr>
            <p:nvPr/>
          </p:nvSpPr>
          <p:spPr>
            <a:xfrm rot="18917041">
              <a:off x="929406" y="11042710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9" name="폭발 1 638"/>
            <p:cNvSpPr>
              <a:spLocks noChangeAspect="1"/>
            </p:cNvSpPr>
            <p:nvPr/>
          </p:nvSpPr>
          <p:spPr>
            <a:xfrm rot="19741801">
              <a:off x="4296138" y="5687183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0" name="순서도: 연결자 639"/>
            <p:cNvSpPr>
              <a:spLocks noChangeAspect="1"/>
            </p:cNvSpPr>
            <p:nvPr/>
          </p:nvSpPr>
          <p:spPr>
            <a:xfrm rot="17460026">
              <a:off x="12425278" y="1691439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1" name="순서도: 연결자 640"/>
            <p:cNvSpPr>
              <a:spLocks noChangeAspect="1"/>
            </p:cNvSpPr>
            <p:nvPr/>
          </p:nvSpPr>
          <p:spPr>
            <a:xfrm rot="2653836">
              <a:off x="13511326" y="1654287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2" name="순서도: 연결자 641"/>
            <p:cNvSpPr>
              <a:spLocks noChangeAspect="1"/>
            </p:cNvSpPr>
            <p:nvPr/>
          </p:nvSpPr>
          <p:spPr>
            <a:xfrm rot="18484926">
              <a:off x="12975599" y="1721302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3" name="순서도: 연결자 642"/>
            <p:cNvSpPr>
              <a:spLocks noChangeAspect="1"/>
            </p:cNvSpPr>
            <p:nvPr/>
          </p:nvSpPr>
          <p:spPr>
            <a:xfrm rot="1360301">
              <a:off x="13936405" y="1568303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4" name="폭발 1 643"/>
            <p:cNvSpPr>
              <a:spLocks noChangeAspect="1"/>
            </p:cNvSpPr>
            <p:nvPr/>
          </p:nvSpPr>
          <p:spPr>
            <a:xfrm rot="6807977">
              <a:off x="14510013" y="16050257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5" name="순서도: 연결자 644"/>
            <p:cNvSpPr>
              <a:spLocks noChangeAspect="1"/>
            </p:cNvSpPr>
            <p:nvPr/>
          </p:nvSpPr>
          <p:spPr>
            <a:xfrm rot="10456217">
              <a:off x="13398973" y="1502396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6" name="순서도: 연결자 645"/>
            <p:cNvSpPr>
              <a:spLocks noChangeAspect="1"/>
            </p:cNvSpPr>
            <p:nvPr/>
          </p:nvSpPr>
          <p:spPr>
            <a:xfrm rot="5983217">
              <a:off x="13892203" y="1616611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7" name="순서도: 연결자 646"/>
            <p:cNvSpPr>
              <a:spLocks noChangeAspect="1"/>
            </p:cNvSpPr>
            <p:nvPr/>
          </p:nvSpPr>
          <p:spPr>
            <a:xfrm rot="8793850">
              <a:off x="15545877" y="1226527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8" name="순서도: 연결자 647"/>
            <p:cNvSpPr>
              <a:spLocks noChangeAspect="1"/>
            </p:cNvSpPr>
            <p:nvPr/>
          </p:nvSpPr>
          <p:spPr>
            <a:xfrm rot="15587660">
              <a:off x="14446329" y="1193584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9" name="순서도: 연결자 648"/>
            <p:cNvSpPr>
              <a:spLocks noChangeAspect="1"/>
            </p:cNvSpPr>
            <p:nvPr/>
          </p:nvSpPr>
          <p:spPr>
            <a:xfrm rot="9818750">
              <a:off x="15266406" y="11699674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0" name="순서도: 연결자 649"/>
            <p:cNvSpPr>
              <a:spLocks noChangeAspect="1"/>
            </p:cNvSpPr>
            <p:nvPr/>
          </p:nvSpPr>
          <p:spPr>
            <a:xfrm rot="14294125">
              <a:off x="13600453" y="12388069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1" name="폭발 1 650"/>
            <p:cNvSpPr>
              <a:spLocks noChangeAspect="1"/>
            </p:cNvSpPr>
            <p:nvPr/>
          </p:nvSpPr>
          <p:spPr>
            <a:xfrm rot="19741801">
              <a:off x="13315336" y="11659928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2" name="순서도: 연결자 651"/>
            <p:cNvSpPr>
              <a:spLocks noChangeAspect="1"/>
            </p:cNvSpPr>
            <p:nvPr/>
          </p:nvSpPr>
          <p:spPr>
            <a:xfrm rot="1790041">
              <a:off x="13596375" y="1312413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3" name="순서도: 연결자 652"/>
            <p:cNvSpPr>
              <a:spLocks noChangeAspect="1"/>
            </p:cNvSpPr>
            <p:nvPr/>
          </p:nvSpPr>
          <p:spPr>
            <a:xfrm rot="18917041">
              <a:off x="13859433" y="1190815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4" name="순서도: 연결자 653"/>
            <p:cNvSpPr>
              <a:spLocks noChangeAspect="1"/>
            </p:cNvSpPr>
            <p:nvPr/>
          </p:nvSpPr>
          <p:spPr>
            <a:xfrm rot="8793850">
              <a:off x="9120798" y="1849370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5" name="순서도: 연결자 654"/>
            <p:cNvSpPr>
              <a:spLocks noChangeAspect="1"/>
            </p:cNvSpPr>
            <p:nvPr/>
          </p:nvSpPr>
          <p:spPr>
            <a:xfrm rot="15587660">
              <a:off x="8021250" y="1816427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6" name="순서도: 연결자 655"/>
            <p:cNvSpPr>
              <a:spLocks noChangeAspect="1"/>
            </p:cNvSpPr>
            <p:nvPr/>
          </p:nvSpPr>
          <p:spPr>
            <a:xfrm rot="9818750">
              <a:off x="8841327" y="1792810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7" name="순서도: 연결자 656"/>
            <p:cNvSpPr>
              <a:spLocks noChangeAspect="1"/>
            </p:cNvSpPr>
            <p:nvPr/>
          </p:nvSpPr>
          <p:spPr>
            <a:xfrm rot="14294125">
              <a:off x="7175374" y="1861649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8" name="폭발 1 657"/>
            <p:cNvSpPr>
              <a:spLocks noChangeAspect="1"/>
            </p:cNvSpPr>
            <p:nvPr/>
          </p:nvSpPr>
          <p:spPr>
            <a:xfrm rot="19741801">
              <a:off x="6890257" y="17888356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9" name="순서도: 연결자 658"/>
            <p:cNvSpPr>
              <a:spLocks noChangeAspect="1"/>
            </p:cNvSpPr>
            <p:nvPr/>
          </p:nvSpPr>
          <p:spPr>
            <a:xfrm rot="1790041">
              <a:off x="7171296" y="19352559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0" name="순서도: 연결자 659"/>
            <p:cNvSpPr>
              <a:spLocks noChangeAspect="1"/>
            </p:cNvSpPr>
            <p:nvPr/>
          </p:nvSpPr>
          <p:spPr>
            <a:xfrm rot="18917041">
              <a:off x="7434354" y="18136587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1" name="순서도: 연결자 660"/>
            <p:cNvSpPr>
              <a:spLocks noChangeAspect="1"/>
            </p:cNvSpPr>
            <p:nvPr/>
          </p:nvSpPr>
          <p:spPr>
            <a:xfrm rot="17492157">
              <a:off x="13108826" y="22577866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2" name="순서도: 연결자 661"/>
            <p:cNvSpPr>
              <a:spLocks noChangeAspect="1"/>
            </p:cNvSpPr>
            <p:nvPr/>
          </p:nvSpPr>
          <p:spPr>
            <a:xfrm rot="2685967">
              <a:off x="14198299" y="22216507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3" name="순서도: 연결자 662"/>
            <p:cNvSpPr>
              <a:spLocks noChangeAspect="1"/>
            </p:cNvSpPr>
            <p:nvPr/>
          </p:nvSpPr>
          <p:spPr>
            <a:xfrm rot="18517057">
              <a:off x="13656327" y="22881653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4" name="순서도: 연결자 663"/>
            <p:cNvSpPr>
              <a:spLocks noChangeAspect="1"/>
            </p:cNvSpPr>
            <p:nvPr/>
          </p:nvSpPr>
          <p:spPr>
            <a:xfrm rot="1392432">
              <a:off x="14631395" y="2136068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5" name="폭발 1 664"/>
            <p:cNvSpPr>
              <a:spLocks noChangeAspect="1"/>
            </p:cNvSpPr>
            <p:nvPr/>
          </p:nvSpPr>
          <p:spPr>
            <a:xfrm rot="6840108">
              <a:off x="15201145" y="21733540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6" name="순서도: 연결자 665"/>
            <p:cNvSpPr>
              <a:spLocks noChangeAspect="1"/>
            </p:cNvSpPr>
            <p:nvPr/>
          </p:nvSpPr>
          <p:spPr>
            <a:xfrm rot="10488348">
              <a:off x="14099705" y="2069705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7" name="순서도: 연결자 666"/>
            <p:cNvSpPr>
              <a:spLocks noChangeAspect="1"/>
            </p:cNvSpPr>
            <p:nvPr/>
          </p:nvSpPr>
          <p:spPr>
            <a:xfrm rot="6015348">
              <a:off x="14582239" y="2184376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8" name="순서도: 연결자 667"/>
            <p:cNvSpPr>
              <a:spLocks noChangeAspect="1"/>
            </p:cNvSpPr>
            <p:nvPr/>
          </p:nvSpPr>
          <p:spPr>
            <a:xfrm rot="8793850">
              <a:off x="10659702" y="2206703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9" name="순서도: 연결자 668"/>
            <p:cNvSpPr>
              <a:spLocks noChangeAspect="1"/>
            </p:cNvSpPr>
            <p:nvPr/>
          </p:nvSpPr>
          <p:spPr>
            <a:xfrm rot="15587660">
              <a:off x="9560154" y="21737602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0" name="순서도: 연결자 669"/>
            <p:cNvSpPr>
              <a:spLocks noChangeAspect="1"/>
            </p:cNvSpPr>
            <p:nvPr/>
          </p:nvSpPr>
          <p:spPr>
            <a:xfrm rot="9818750">
              <a:off x="10380231" y="21501428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1" name="순서도: 연결자 670"/>
            <p:cNvSpPr>
              <a:spLocks noChangeAspect="1"/>
            </p:cNvSpPr>
            <p:nvPr/>
          </p:nvSpPr>
          <p:spPr>
            <a:xfrm rot="14294125">
              <a:off x="8714278" y="2218982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2" name="폭발 1 671"/>
            <p:cNvSpPr>
              <a:spLocks noChangeAspect="1"/>
            </p:cNvSpPr>
            <p:nvPr/>
          </p:nvSpPr>
          <p:spPr>
            <a:xfrm rot="19741801">
              <a:off x="8429161" y="21461682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3" name="순서도: 연결자 672"/>
            <p:cNvSpPr>
              <a:spLocks noChangeAspect="1"/>
            </p:cNvSpPr>
            <p:nvPr/>
          </p:nvSpPr>
          <p:spPr>
            <a:xfrm rot="1790041">
              <a:off x="8710200" y="22925885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4" name="순서도: 연결자 673"/>
            <p:cNvSpPr>
              <a:spLocks noChangeAspect="1"/>
            </p:cNvSpPr>
            <p:nvPr/>
          </p:nvSpPr>
          <p:spPr>
            <a:xfrm rot="18917041">
              <a:off x="8973258" y="21709913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5" name="순서도: 연결자 674"/>
            <p:cNvSpPr>
              <a:spLocks noChangeAspect="1"/>
            </p:cNvSpPr>
            <p:nvPr/>
          </p:nvSpPr>
          <p:spPr>
            <a:xfrm rot="20575100">
              <a:off x="8872435" y="18909993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6" name="순서도: 연결자 675"/>
            <p:cNvSpPr>
              <a:spLocks noChangeAspect="1"/>
            </p:cNvSpPr>
            <p:nvPr/>
          </p:nvSpPr>
          <p:spPr>
            <a:xfrm rot="5768910">
              <a:off x="9834736" y="19535698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7" name="순서도: 연결자 676"/>
            <p:cNvSpPr>
              <a:spLocks noChangeAspect="1"/>
            </p:cNvSpPr>
            <p:nvPr/>
          </p:nvSpPr>
          <p:spPr>
            <a:xfrm>
              <a:off x="8975263" y="19529682"/>
              <a:ext cx="81798" cy="7632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8" name="순서도: 연결자 677"/>
            <p:cNvSpPr>
              <a:spLocks noChangeAspect="1"/>
            </p:cNvSpPr>
            <p:nvPr/>
          </p:nvSpPr>
          <p:spPr>
            <a:xfrm rot="4475375">
              <a:off x="10773721" y="19339951"/>
              <a:ext cx="75474" cy="7547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9" name="폭발 1 678"/>
            <p:cNvSpPr>
              <a:spLocks noChangeAspect="1"/>
            </p:cNvSpPr>
            <p:nvPr/>
          </p:nvSpPr>
          <p:spPr>
            <a:xfrm rot="9923051">
              <a:off x="10792777" y="20026287"/>
              <a:ext cx="138283" cy="160987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0" name="순서도: 연결자 679"/>
            <p:cNvSpPr>
              <a:spLocks noChangeAspect="1"/>
            </p:cNvSpPr>
            <p:nvPr/>
          </p:nvSpPr>
          <p:spPr>
            <a:xfrm rot="13571291">
              <a:off x="10905969" y="18529411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1" name="순서도: 연결자 680"/>
            <p:cNvSpPr>
              <a:spLocks noChangeAspect="1"/>
            </p:cNvSpPr>
            <p:nvPr/>
          </p:nvSpPr>
          <p:spPr>
            <a:xfrm rot="9098291">
              <a:off x="10311169" y="19622114"/>
              <a:ext cx="169541" cy="16954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83" name="TextBox 682"/>
          <p:cNvSpPr txBox="1"/>
          <p:nvPr/>
        </p:nvSpPr>
        <p:spPr>
          <a:xfrm>
            <a:off x="308079" y="312829"/>
            <a:ext cx="66388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뭔가 하는 시간</a:t>
            </a:r>
            <a:endParaRPr lang="ko-KR" altLang="en-US" sz="5400" dirty="0">
              <a:solidFill>
                <a:schemeClr val="bg1"/>
              </a:solidFill>
              <a:effectLst/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  <p:sp>
        <p:nvSpPr>
          <p:cNvPr id="684" name="TextBox 683"/>
          <p:cNvSpPr txBox="1"/>
          <p:nvPr/>
        </p:nvSpPr>
        <p:spPr>
          <a:xfrm>
            <a:off x="7651900" y="28740166"/>
            <a:ext cx="611830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dirty="0"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`</a:t>
            </a:r>
            <a:r>
              <a:rPr lang="en-US" altLang="ko-KR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17.5.31 19:00</a:t>
            </a:r>
          </a:p>
        </p:txBody>
      </p:sp>
      <p:sp>
        <p:nvSpPr>
          <p:cNvPr id="685" name="TextBox 684"/>
          <p:cNvSpPr txBox="1"/>
          <p:nvPr/>
        </p:nvSpPr>
        <p:spPr>
          <a:xfrm>
            <a:off x="551062" y="28740166"/>
            <a:ext cx="5681833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smtClean="0">
                <a:solidFill>
                  <a:schemeClr val="bg1"/>
                </a:solidFill>
                <a:effectLst/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날라리 소강당</a:t>
            </a:r>
            <a:endParaRPr lang="ko-KR" altLang="en-US" sz="5400" dirty="0">
              <a:solidFill>
                <a:schemeClr val="bg1"/>
              </a:solidFill>
              <a:effectLst/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  <p:sp>
        <p:nvSpPr>
          <p:cNvPr id="686" name="TextBox 685"/>
          <p:cNvSpPr txBox="1"/>
          <p:nvPr/>
        </p:nvSpPr>
        <p:spPr>
          <a:xfrm>
            <a:off x="15189205" y="28740166"/>
            <a:ext cx="5380739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smtClean="0">
                <a:solidFill>
                  <a:schemeClr val="bg1"/>
                </a:solidFill>
                <a:latin typeface="코어 고딕 M 6 Bold" panose="020B0703030302020204" pitchFamily="34" charset="-127"/>
                <a:ea typeface="코어 고딕 M 6 Bold" panose="020B0703030302020204" pitchFamily="34" charset="-127"/>
              </a:rPr>
              <a:t>너만 오렴</a:t>
            </a:r>
            <a:endParaRPr lang="ko-KR" altLang="en-US" sz="5400" dirty="0">
              <a:solidFill>
                <a:schemeClr val="bg1"/>
              </a:solidFill>
              <a:effectLst/>
              <a:latin typeface="코어 고딕 M 6 Bold" panose="020B0703030302020204" pitchFamily="34" charset="-127"/>
              <a:ea typeface="코어 고딕 M 6 Bold" panose="020B0703030302020204" pitchFamily="34" charset="-127"/>
            </a:endParaRPr>
          </a:p>
        </p:txBody>
      </p:sp>
      <p:sp>
        <p:nvSpPr>
          <p:cNvPr id="687" name="TextBox 686"/>
          <p:cNvSpPr txBox="1"/>
          <p:nvPr/>
        </p:nvSpPr>
        <p:spPr>
          <a:xfrm>
            <a:off x="7626866" y="18004054"/>
            <a:ext cx="6118300" cy="425655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ko-KR" altLang="en-US" sz="8200" spc="300" dirty="0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소중한</a:t>
            </a:r>
            <a:endParaRPr lang="en-US" altLang="ko-KR" sz="8200" spc="300" dirty="0" smtClean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배달의민족 한나는 열한살 OTF" panose="020B0600000101010101" pitchFamily="34" charset="-127"/>
              <a:ea typeface="배달의민족 한나는 열한살 OTF" panose="020B0600000101010101" pitchFamily="34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8200" spc="300" dirty="0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당신을</a:t>
            </a:r>
            <a:endParaRPr lang="en-US" altLang="ko-KR" sz="8200" spc="300" dirty="0" smtClean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배달의민족 한나는 열한살 OTF" panose="020B0600000101010101" pitchFamily="34" charset="-127"/>
              <a:ea typeface="배달의민족 한나는 열한살 OTF" panose="020B0600000101010101" pitchFamily="34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8200" spc="300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초대</a:t>
            </a:r>
            <a:r>
              <a:rPr lang="ko-KR" altLang="en-US" sz="8200" spc="300" dirty="0" smtClean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합니다</a:t>
            </a:r>
            <a:endParaRPr lang="en-US" altLang="ko-KR" sz="8200" spc="300" dirty="0" smtClean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배달의민족 한나는 열한살 OTF" panose="020B0600000101010101" pitchFamily="34" charset="-127"/>
              <a:ea typeface="배달의민족 한나는 열한살 OTF" panose="020B0600000101010101" pitchFamily="34" charset="-127"/>
            </a:endParaRPr>
          </a:p>
        </p:txBody>
      </p:sp>
      <p:grpSp>
        <p:nvGrpSpPr>
          <p:cNvPr id="251" name="그룹 250"/>
          <p:cNvGrpSpPr>
            <a:grpSpLocks noChangeAspect="1"/>
          </p:cNvGrpSpPr>
          <p:nvPr/>
        </p:nvGrpSpPr>
        <p:grpSpPr>
          <a:xfrm>
            <a:off x="1890530" y="10060671"/>
            <a:ext cx="18613598" cy="5230855"/>
            <a:chOff x="2380221" y="10093575"/>
            <a:chExt cx="17518988" cy="4923244"/>
          </a:xfrm>
        </p:grpSpPr>
        <p:grpSp>
          <p:nvGrpSpPr>
            <p:cNvPr id="75" name="그룹 74"/>
            <p:cNvGrpSpPr/>
            <p:nvPr/>
          </p:nvGrpSpPr>
          <p:grpSpPr>
            <a:xfrm>
              <a:off x="3716115" y="10093575"/>
              <a:ext cx="2432695" cy="4827080"/>
              <a:chOff x="3716115" y="10093575"/>
              <a:chExt cx="2432695" cy="4827080"/>
            </a:xfrm>
          </p:grpSpPr>
          <p:sp>
            <p:nvSpPr>
              <p:cNvPr id="158" name="폭발 2 157"/>
              <p:cNvSpPr>
                <a:spLocks noChangeAspect="1"/>
              </p:cNvSpPr>
              <p:nvPr/>
            </p:nvSpPr>
            <p:spPr>
              <a:xfrm rot="1205821">
                <a:off x="5543457" y="13627939"/>
                <a:ext cx="605353" cy="499797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9" name="사다리꼴 158"/>
              <p:cNvSpPr/>
              <p:nvPr/>
            </p:nvSpPr>
            <p:spPr>
              <a:xfrm rot="21446502" flipH="1">
                <a:off x="3755204" y="11125553"/>
                <a:ext cx="435475" cy="3263998"/>
              </a:xfrm>
              <a:prstGeom prst="trapezoid">
                <a:avLst>
                  <a:gd name="adj" fmla="val 2619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0" name="사다리꼴 159"/>
              <p:cNvSpPr/>
              <p:nvPr/>
            </p:nvSpPr>
            <p:spPr>
              <a:xfrm rot="19986146" flipH="1">
                <a:off x="4749624" y="10911357"/>
                <a:ext cx="329633" cy="2855459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1" name="사다리꼴 160"/>
              <p:cNvSpPr/>
              <p:nvPr/>
            </p:nvSpPr>
            <p:spPr>
              <a:xfrm rot="10800000" flipH="1">
                <a:off x="5716346" y="10578154"/>
                <a:ext cx="410708" cy="2955676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2" name="포인트가 5개인 별 161"/>
              <p:cNvSpPr>
                <a:spLocks noChangeAspect="1"/>
              </p:cNvSpPr>
              <p:nvPr/>
            </p:nvSpPr>
            <p:spPr>
              <a:xfrm rot="1358578">
                <a:off x="3716115" y="10438248"/>
                <a:ext cx="569775" cy="545292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3" name="순서도: 연결자 162"/>
              <p:cNvSpPr>
                <a:spLocks noChangeAspect="1"/>
              </p:cNvSpPr>
              <p:nvPr/>
            </p:nvSpPr>
            <p:spPr>
              <a:xfrm rot="10800000">
                <a:off x="5694627" y="10093575"/>
                <a:ext cx="441878" cy="385124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4" name="포인트가 8개인 별 163"/>
              <p:cNvSpPr>
                <a:spLocks noChangeAspect="1"/>
              </p:cNvSpPr>
              <p:nvPr/>
            </p:nvSpPr>
            <p:spPr>
              <a:xfrm rot="7973128">
                <a:off x="3845618" y="14445891"/>
                <a:ext cx="475096" cy="474431"/>
              </a:xfrm>
              <a:prstGeom prst="star8">
                <a:avLst>
                  <a:gd name="adj" fmla="val 24889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92" name="그룹 91"/>
            <p:cNvGrpSpPr/>
            <p:nvPr/>
          </p:nvGrpSpPr>
          <p:grpSpPr>
            <a:xfrm>
              <a:off x="2380221" y="10199127"/>
              <a:ext cx="669039" cy="4661898"/>
              <a:chOff x="2380221" y="10199127"/>
              <a:chExt cx="669039" cy="4661898"/>
            </a:xfrm>
          </p:grpSpPr>
          <p:sp>
            <p:nvSpPr>
              <p:cNvPr id="204" name="사다리꼴 203"/>
              <p:cNvSpPr/>
              <p:nvPr/>
            </p:nvSpPr>
            <p:spPr>
              <a:xfrm flipH="1">
                <a:off x="2513690" y="10774907"/>
                <a:ext cx="482779" cy="3498421"/>
              </a:xfrm>
              <a:prstGeom prst="trapezoid">
                <a:avLst>
                  <a:gd name="adj" fmla="val 18302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5" name="순서도: 연결자 204"/>
              <p:cNvSpPr>
                <a:spLocks noChangeAspect="1"/>
              </p:cNvSpPr>
              <p:nvPr/>
            </p:nvSpPr>
            <p:spPr>
              <a:xfrm rot="10800000">
                <a:off x="2503525" y="10199127"/>
                <a:ext cx="441878" cy="455209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6" name="폭발 2 205"/>
              <p:cNvSpPr>
                <a:spLocks noChangeAspect="1"/>
              </p:cNvSpPr>
              <p:nvPr/>
            </p:nvSpPr>
            <p:spPr>
              <a:xfrm rot="12331592">
                <a:off x="2380221" y="14308647"/>
                <a:ext cx="669039" cy="552378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4" name="그룹 73"/>
            <p:cNvGrpSpPr/>
            <p:nvPr/>
          </p:nvGrpSpPr>
          <p:grpSpPr>
            <a:xfrm>
              <a:off x="6561417" y="10128545"/>
              <a:ext cx="3161126" cy="4491871"/>
              <a:chOff x="6561417" y="10128545"/>
              <a:chExt cx="3161126" cy="4491871"/>
            </a:xfrm>
          </p:grpSpPr>
          <p:sp>
            <p:nvSpPr>
              <p:cNvPr id="207" name="포인트가 5개인 별 206"/>
              <p:cNvSpPr>
                <a:spLocks noChangeAspect="1"/>
              </p:cNvSpPr>
              <p:nvPr/>
            </p:nvSpPr>
            <p:spPr>
              <a:xfrm rot="5400000">
                <a:off x="9068412" y="10141318"/>
                <a:ext cx="666904" cy="641358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8" name="폭발 1 207"/>
              <p:cNvSpPr>
                <a:spLocks noChangeAspect="1"/>
              </p:cNvSpPr>
              <p:nvPr/>
            </p:nvSpPr>
            <p:spPr>
              <a:xfrm rot="14589622">
                <a:off x="7856643" y="13891113"/>
                <a:ext cx="673974" cy="784632"/>
              </a:xfrm>
              <a:prstGeom prst="irregularSeal1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9" name="포인트가 5개인 별 208"/>
              <p:cNvSpPr>
                <a:spLocks noChangeAspect="1"/>
              </p:cNvSpPr>
              <p:nvPr/>
            </p:nvSpPr>
            <p:spPr>
              <a:xfrm rot="20435450">
                <a:off x="6561417" y="10603329"/>
                <a:ext cx="622886" cy="585543"/>
              </a:xfrm>
              <a:prstGeom prst="star5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0" name="사다리꼴 209"/>
              <p:cNvSpPr/>
              <p:nvPr/>
            </p:nvSpPr>
            <p:spPr>
              <a:xfrm rot="9629626">
                <a:off x="7227441" y="11154666"/>
                <a:ext cx="474855" cy="2783593"/>
              </a:xfrm>
              <a:prstGeom prst="trapezoid">
                <a:avLst>
                  <a:gd name="adj" fmla="val 25396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1" name="사다리꼴 210"/>
              <p:cNvSpPr/>
              <p:nvPr/>
            </p:nvSpPr>
            <p:spPr>
              <a:xfrm rot="11745339" flipH="1">
                <a:off x="8610019" y="10789669"/>
                <a:ext cx="393780" cy="305638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3" name="그룹 72"/>
            <p:cNvGrpSpPr/>
            <p:nvPr/>
          </p:nvGrpSpPr>
          <p:grpSpPr>
            <a:xfrm>
              <a:off x="9986681" y="10196014"/>
              <a:ext cx="644821" cy="4498414"/>
              <a:chOff x="9986681" y="10196014"/>
              <a:chExt cx="644821" cy="4498414"/>
            </a:xfrm>
          </p:grpSpPr>
          <p:sp>
            <p:nvSpPr>
              <p:cNvPr id="212" name="포인트가 8개인 별 211"/>
              <p:cNvSpPr>
                <a:spLocks noChangeAspect="1"/>
              </p:cNvSpPr>
              <p:nvPr/>
            </p:nvSpPr>
            <p:spPr>
              <a:xfrm rot="9540071">
                <a:off x="9986681" y="10196014"/>
                <a:ext cx="644821" cy="643918"/>
              </a:xfrm>
              <a:prstGeom prst="star8">
                <a:avLst>
                  <a:gd name="adj" fmla="val 24889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3" name="사다리꼴 212"/>
              <p:cNvSpPr/>
              <p:nvPr/>
            </p:nvSpPr>
            <p:spPr>
              <a:xfrm rot="10800000" flipH="1">
                <a:off x="10064345" y="10883400"/>
                <a:ext cx="482779" cy="3268097"/>
              </a:xfrm>
              <a:prstGeom prst="trapezoid">
                <a:avLst>
                  <a:gd name="adj" fmla="val 18302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4" name="순서도: 연결자 213"/>
              <p:cNvSpPr>
                <a:spLocks noChangeAspect="1"/>
              </p:cNvSpPr>
              <p:nvPr/>
            </p:nvSpPr>
            <p:spPr>
              <a:xfrm rot="10800000">
                <a:off x="10038303" y="14256478"/>
                <a:ext cx="479085" cy="437950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35" name="그룹 234"/>
            <p:cNvGrpSpPr/>
            <p:nvPr/>
          </p:nvGrpSpPr>
          <p:grpSpPr>
            <a:xfrm rot="544911">
              <a:off x="14016988" y="10520224"/>
              <a:ext cx="2980319" cy="4007785"/>
              <a:chOff x="15738827" y="14942545"/>
              <a:chExt cx="2980319" cy="4007785"/>
            </a:xfrm>
          </p:grpSpPr>
          <p:sp>
            <p:nvSpPr>
              <p:cNvPr id="236" name="사다리꼴 235"/>
              <p:cNvSpPr/>
              <p:nvPr/>
            </p:nvSpPr>
            <p:spPr>
              <a:xfrm rot="15454401">
                <a:off x="16806207" y="14678372"/>
                <a:ext cx="284494" cy="1280996"/>
              </a:xfrm>
              <a:prstGeom prst="trapezoid">
                <a:avLst>
                  <a:gd name="adj" fmla="val 15291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7" name="순서도: 연결자 236"/>
              <p:cNvSpPr>
                <a:spLocks noChangeAspect="1"/>
              </p:cNvSpPr>
              <p:nvPr/>
            </p:nvSpPr>
            <p:spPr>
              <a:xfrm rot="11410665">
                <a:off x="17662708" y="14942545"/>
                <a:ext cx="347199" cy="362901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8" name="사다리꼴 237"/>
              <p:cNvSpPr/>
              <p:nvPr/>
            </p:nvSpPr>
            <p:spPr>
              <a:xfrm rot="15655089" flipH="1">
                <a:off x="17110312" y="16440270"/>
                <a:ext cx="356030" cy="1161550"/>
              </a:xfrm>
              <a:prstGeom prst="trapezoid">
                <a:avLst>
                  <a:gd name="adj" fmla="val 16473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9" name="사다리꼴 238"/>
              <p:cNvSpPr/>
              <p:nvPr/>
            </p:nvSpPr>
            <p:spPr>
              <a:xfrm rot="20838111" flipH="1">
                <a:off x="16099131" y="15728062"/>
                <a:ext cx="297784" cy="1061499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0" name="폭발 2 239"/>
              <p:cNvSpPr>
                <a:spLocks noChangeAspect="1"/>
              </p:cNvSpPr>
              <p:nvPr/>
            </p:nvSpPr>
            <p:spPr>
              <a:xfrm rot="17405143">
                <a:off x="17891314" y="16657854"/>
                <a:ext cx="449989" cy="435583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1" name="사다리꼴 240"/>
              <p:cNvSpPr/>
              <p:nvPr/>
            </p:nvSpPr>
            <p:spPr>
              <a:xfrm rot="10199708" flipH="1">
                <a:off x="16415665" y="17451462"/>
                <a:ext cx="315238" cy="894175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2" name="포인트가 5개인 별 241"/>
              <p:cNvSpPr>
                <a:spLocks noChangeAspect="1"/>
              </p:cNvSpPr>
              <p:nvPr/>
            </p:nvSpPr>
            <p:spPr>
              <a:xfrm rot="4865087">
                <a:off x="18274033" y="17887487"/>
                <a:ext cx="457845" cy="432380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3" name="사다리꼴 242"/>
              <p:cNvSpPr/>
              <p:nvPr/>
            </p:nvSpPr>
            <p:spPr>
              <a:xfrm rot="15251816">
                <a:off x="17438413" y="17712723"/>
                <a:ext cx="341973" cy="1222004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4" name="포인트가 8개인 별 243"/>
              <p:cNvSpPr>
                <a:spLocks noChangeAspect="1"/>
              </p:cNvSpPr>
              <p:nvPr/>
            </p:nvSpPr>
            <p:spPr>
              <a:xfrm rot="7814246">
                <a:off x="16423540" y="18414343"/>
                <a:ext cx="536362" cy="535612"/>
              </a:xfrm>
              <a:prstGeom prst="star8">
                <a:avLst>
                  <a:gd name="adj" fmla="val 21761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5" name="순서도: 연결자 244"/>
              <p:cNvSpPr>
                <a:spLocks noChangeAspect="1"/>
              </p:cNvSpPr>
              <p:nvPr/>
            </p:nvSpPr>
            <p:spPr>
              <a:xfrm rot="347982">
                <a:off x="16200429" y="16919476"/>
                <a:ext cx="410571" cy="403089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6" name="포인트가 5개인 별 245"/>
              <p:cNvSpPr>
                <a:spLocks noChangeAspect="1"/>
              </p:cNvSpPr>
              <p:nvPr/>
            </p:nvSpPr>
            <p:spPr>
              <a:xfrm rot="15248887">
                <a:off x="15727027" y="15210198"/>
                <a:ext cx="524474" cy="500873"/>
              </a:xfrm>
              <a:prstGeom prst="star5">
                <a:avLst>
                  <a:gd name="adj" fmla="val 11736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2" name="그룹 71"/>
            <p:cNvGrpSpPr/>
            <p:nvPr/>
          </p:nvGrpSpPr>
          <p:grpSpPr>
            <a:xfrm>
              <a:off x="17140618" y="10710894"/>
              <a:ext cx="2758591" cy="4305925"/>
              <a:chOff x="17178489" y="10563519"/>
              <a:chExt cx="2758591" cy="4305925"/>
            </a:xfrm>
          </p:grpSpPr>
          <p:grpSp>
            <p:nvGrpSpPr>
              <p:cNvPr id="184" name="그룹 183"/>
              <p:cNvGrpSpPr/>
              <p:nvPr/>
            </p:nvGrpSpPr>
            <p:grpSpPr>
              <a:xfrm rot="299497">
                <a:off x="17178489" y="10563519"/>
                <a:ext cx="2758591" cy="4305925"/>
                <a:chOff x="9180705" y="7815776"/>
                <a:chExt cx="3069360" cy="4791012"/>
              </a:xfrm>
            </p:grpSpPr>
            <p:sp>
              <p:nvSpPr>
                <p:cNvPr id="185" name="사다리꼴 184"/>
                <p:cNvSpPr/>
                <p:nvPr/>
              </p:nvSpPr>
              <p:spPr>
                <a:xfrm rot="21487170" flipH="1">
                  <a:off x="9308750" y="8578479"/>
                  <a:ext cx="435792" cy="3215343"/>
                </a:xfrm>
                <a:prstGeom prst="trapezoid">
                  <a:avLst>
                    <a:gd name="adj" fmla="val 21824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6" name="포인트가 8개인 별 185"/>
                <p:cNvSpPr>
                  <a:spLocks noChangeAspect="1"/>
                </p:cNvSpPr>
                <p:nvPr/>
              </p:nvSpPr>
              <p:spPr>
                <a:xfrm rot="7973128">
                  <a:off x="9180260" y="7816221"/>
                  <a:ext cx="635895" cy="635006"/>
                </a:xfrm>
                <a:prstGeom prst="star8">
                  <a:avLst>
                    <a:gd name="adj" fmla="val 32807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7" name="포인트가 5개인 별 186"/>
                <p:cNvSpPr>
                  <a:spLocks noChangeAspect="1"/>
                </p:cNvSpPr>
                <p:nvPr/>
              </p:nvSpPr>
              <p:spPr>
                <a:xfrm rot="10500503">
                  <a:off x="9366939" y="11948629"/>
                  <a:ext cx="665520" cy="658159"/>
                </a:xfrm>
                <a:prstGeom prst="star5">
                  <a:avLst>
                    <a:gd name="adj" fmla="val 19692"/>
                    <a:gd name="hf" fmla="val 105146"/>
                    <a:gd name="vf" fmla="val 110557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8" name="사다리꼴 187"/>
                <p:cNvSpPr/>
                <p:nvPr/>
              </p:nvSpPr>
              <p:spPr>
                <a:xfrm rot="2744425">
                  <a:off x="10699362" y="10229318"/>
                  <a:ext cx="390225" cy="2117317"/>
                </a:xfrm>
                <a:prstGeom prst="trapezoid">
                  <a:avLst>
                    <a:gd name="adj" fmla="val 21824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9" name="순서도: 연결자 188"/>
                <p:cNvSpPr>
                  <a:spLocks noChangeAspect="1"/>
                </p:cNvSpPr>
                <p:nvPr/>
              </p:nvSpPr>
              <p:spPr>
                <a:xfrm rot="506864">
                  <a:off x="11668800" y="9871270"/>
                  <a:ext cx="581265" cy="570674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47" name="사다리꼴 246"/>
              <p:cNvSpPr/>
              <p:nvPr/>
            </p:nvSpPr>
            <p:spPr>
              <a:xfrm rot="18955600">
                <a:off x="18508509" y="10670730"/>
                <a:ext cx="396048" cy="2040747"/>
              </a:xfrm>
              <a:prstGeom prst="trapezoid">
                <a:avLst>
                  <a:gd name="adj" fmla="val 20420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97" name="그룹 96"/>
            <p:cNvGrpSpPr/>
            <p:nvPr/>
          </p:nvGrpSpPr>
          <p:grpSpPr>
            <a:xfrm>
              <a:off x="10943929" y="10568627"/>
              <a:ext cx="3424849" cy="4289861"/>
              <a:chOff x="10943929" y="10568627"/>
              <a:chExt cx="3424849" cy="4289861"/>
            </a:xfrm>
          </p:grpSpPr>
          <p:grpSp>
            <p:nvGrpSpPr>
              <p:cNvPr id="215" name="그룹 214"/>
              <p:cNvGrpSpPr/>
              <p:nvPr/>
            </p:nvGrpSpPr>
            <p:grpSpPr>
              <a:xfrm rot="21145702">
                <a:off x="11741449" y="10568627"/>
                <a:ext cx="2627329" cy="4289861"/>
                <a:chOff x="2307754" y="7250854"/>
                <a:chExt cx="2627329" cy="4289861"/>
              </a:xfrm>
            </p:grpSpPr>
            <p:sp>
              <p:nvSpPr>
                <p:cNvPr id="216" name="포인트가 5개인 별 215"/>
                <p:cNvSpPr>
                  <a:spLocks noChangeAspect="1"/>
                </p:cNvSpPr>
                <p:nvPr/>
              </p:nvSpPr>
              <p:spPr>
                <a:xfrm rot="6075565">
                  <a:off x="4392267" y="7481908"/>
                  <a:ext cx="558129" cy="527503"/>
                </a:xfrm>
                <a:prstGeom prst="star5">
                  <a:avLst>
                    <a:gd name="adj" fmla="val 23330"/>
                    <a:gd name="hf" fmla="val 105146"/>
                    <a:gd name="vf" fmla="val 110557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17" name="포인트가 5개인 별 216"/>
                <p:cNvSpPr>
                  <a:spLocks noChangeAspect="1"/>
                </p:cNvSpPr>
                <p:nvPr/>
              </p:nvSpPr>
              <p:spPr>
                <a:xfrm rot="15764755">
                  <a:off x="2315101" y="10912753"/>
                  <a:ext cx="620615" cy="635309"/>
                </a:xfrm>
                <a:prstGeom prst="star5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18" name="폭발 1 217"/>
                <p:cNvSpPr>
                  <a:spLocks noChangeAspect="1"/>
                </p:cNvSpPr>
                <p:nvPr/>
              </p:nvSpPr>
              <p:spPr>
                <a:xfrm rot="14589622">
                  <a:off x="2990440" y="7207192"/>
                  <a:ext cx="531852" cy="619175"/>
                </a:xfrm>
                <a:prstGeom prst="irregularSeal1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0" name="사다리꼴 219"/>
                <p:cNvSpPr/>
                <p:nvPr/>
              </p:nvSpPr>
              <p:spPr>
                <a:xfrm rot="6087761">
                  <a:off x="2409808" y="7186173"/>
                  <a:ext cx="343839" cy="535060"/>
                </a:xfrm>
                <a:prstGeom prst="trapezoid">
                  <a:avLst>
                    <a:gd name="adj" fmla="val 8605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1" name="사다리꼴 220"/>
                <p:cNvSpPr/>
                <p:nvPr/>
              </p:nvSpPr>
              <p:spPr>
                <a:xfrm rot="16760147" flipH="1">
                  <a:off x="3811010" y="7285864"/>
                  <a:ext cx="312846" cy="665507"/>
                </a:xfrm>
                <a:prstGeom prst="trapezoid">
                  <a:avLst>
                    <a:gd name="adj" fmla="val 9796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2" name="사다리꼴 221"/>
                <p:cNvSpPr/>
                <p:nvPr/>
              </p:nvSpPr>
              <p:spPr>
                <a:xfrm rot="534813" flipH="1">
                  <a:off x="2681568" y="7876944"/>
                  <a:ext cx="500362" cy="3014789"/>
                </a:xfrm>
                <a:prstGeom prst="trapezoid">
                  <a:avLst>
                    <a:gd name="adj" fmla="val 15431"/>
                  </a:avLst>
                </a:prstGeom>
                <a:solidFill>
                  <a:schemeClr val="bg1"/>
                </a:solidFill>
                <a:ln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schemeClr val="bg1">
                      <a:alpha val="4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48" name="순서도: 연결자 247"/>
              <p:cNvSpPr>
                <a:spLocks noChangeAspect="1"/>
              </p:cNvSpPr>
              <p:nvPr/>
            </p:nvSpPr>
            <p:spPr>
              <a:xfrm rot="10800000">
                <a:off x="10943929" y="10646510"/>
                <a:ext cx="441878" cy="455209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50" name="그룹 249"/>
          <p:cNvGrpSpPr>
            <a:grpSpLocks noChangeAspect="1"/>
          </p:cNvGrpSpPr>
          <p:nvPr/>
        </p:nvGrpSpPr>
        <p:grpSpPr>
          <a:xfrm>
            <a:off x="4042598" y="3422038"/>
            <a:ext cx="16233552" cy="5822801"/>
            <a:chOff x="4042598" y="3909718"/>
            <a:chExt cx="16233552" cy="5822801"/>
          </a:xfrm>
        </p:grpSpPr>
        <p:grpSp>
          <p:nvGrpSpPr>
            <p:cNvPr id="107" name="그룹 106"/>
            <p:cNvGrpSpPr/>
            <p:nvPr/>
          </p:nvGrpSpPr>
          <p:grpSpPr>
            <a:xfrm>
              <a:off x="4042598" y="5155882"/>
              <a:ext cx="13406011" cy="4576637"/>
              <a:chOff x="4042598" y="5155882"/>
              <a:chExt cx="13406011" cy="4576637"/>
            </a:xfrm>
          </p:grpSpPr>
          <p:sp>
            <p:nvSpPr>
              <p:cNvPr id="150" name="포인트가 5개인 별 149"/>
              <p:cNvSpPr>
                <a:spLocks noChangeAspect="1"/>
              </p:cNvSpPr>
              <p:nvPr/>
            </p:nvSpPr>
            <p:spPr>
              <a:xfrm rot="6075565">
                <a:off x="6242679" y="5339974"/>
                <a:ext cx="540012" cy="519327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" name="포인트가 5개인 별 150"/>
              <p:cNvSpPr>
                <a:spLocks noChangeAspect="1"/>
              </p:cNvSpPr>
              <p:nvPr/>
            </p:nvSpPr>
            <p:spPr>
              <a:xfrm rot="15083072">
                <a:off x="4972548" y="9282960"/>
                <a:ext cx="414614" cy="484504"/>
              </a:xfrm>
              <a:prstGeom prst="star5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2" name="폭발 1 151"/>
              <p:cNvSpPr>
                <a:spLocks noChangeAspect="1"/>
              </p:cNvSpPr>
              <p:nvPr/>
            </p:nvSpPr>
            <p:spPr>
              <a:xfrm rot="14589622">
                <a:off x="5028819" y="6982227"/>
                <a:ext cx="427823" cy="498066"/>
              </a:xfrm>
              <a:prstGeom prst="irregularSeal1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3" name="포인트가 5개인 별 152"/>
              <p:cNvSpPr>
                <a:spLocks noChangeAspect="1"/>
              </p:cNvSpPr>
              <p:nvPr/>
            </p:nvSpPr>
            <p:spPr>
              <a:xfrm rot="20435450">
                <a:off x="4042598" y="5155882"/>
                <a:ext cx="452635" cy="425499"/>
              </a:xfrm>
              <a:prstGeom prst="star5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4" name="사다리꼴 153"/>
              <p:cNvSpPr/>
              <p:nvPr/>
            </p:nvSpPr>
            <p:spPr>
              <a:xfrm rot="9277361">
                <a:off x="4561826" y="5600526"/>
                <a:ext cx="326765" cy="1466626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5" name="사다리꼴 154"/>
              <p:cNvSpPr/>
              <p:nvPr/>
            </p:nvSpPr>
            <p:spPr>
              <a:xfrm rot="12812677" flipH="1">
                <a:off x="5761565" y="5742756"/>
                <a:ext cx="348878" cy="1389030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6" name="사다리꼴 155"/>
              <p:cNvSpPr/>
              <p:nvPr/>
            </p:nvSpPr>
            <p:spPr>
              <a:xfrm flipH="1">
                <a:off x="5081724" y="7618381"/>
                <a:ext cx="302654" cy="1633039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6" name="사다리꼴 165"/>
              <p:cNvSpPr/>
              <p:nvPr/>
            </p:nvSpPr>
            <p:spPr>
              <a:xfrm rot="13021194">
                <a:off x="7309389" y="6664850"/>
                <a:ext cx="230246" cy="116298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7" name="포인트가 12개인 별 166"/>
              <p:cNvSpPr>
                <a:spLocks noChangeAspect="1"/>
              </p:cNvSpPr>
              <p:nvPr/>
            </p:nvSpPr>
            <p:spPr>
              <a:xfrm rot="10800000">
                <a:off x="6820070" y="7829757"/>
                <a:ext cx="344513" cy="368771"/>
              </a:xfrm>
              <a:prstGeom prst="star12">
                <a:avLst>
                  <a:gd name="adj" fmla="val 27146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8" name="폭발 2 167"/>
              <p:cNvSpPr>
                <a:spLocks noChangeAspect="1"/>
              </p:cNvSpPr>
              <p:nvPr/>
            </p:nvSpPr>
            <p:spPr>
              <a:xfrm rot="6431276">
                <a:off x="7769035" y="6449042"/>
                <a:ext cx="316287" cy="352572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9" name="사다리꼴 168"/>
              <p:cNvSpPr/>
              <p:nvPr/>
            </p:nvSpPr>
            <p:spPr>
              <a:xfrm rot="19074536">
                <a:off x="8462827" y="6563618"/>
                <a:ext cx="254375" cy="1251960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0" name="순서도: 연결자 169"/>
              <p:cNvSpPr>
                <a:spLocks noChangeAspect="1"/>
              </p:cNvSpPr>
              <p:nvPr/>
            </p:nvSpPr>
            <p:spPr>
              <a:xfrm rot="10800000">
                <a:off x="9009568" y="7719047"/>
                <a:ext cx="330043" cy="335296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1" name="사다리꼴 170"/>
              <p:cNvSpPr/>
              <p:nvPr/>
            </p:nvSpPr>
            <p:spPr>
              <a:xfrm rot="13418061">
                <a:off x="8504897" y="7978555"/>
                <a:ext cx="266589" cy="1274509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2" name="포인트가 5개인 별 171"/>
              <p:cNvSpPr>
                <a:spLocks noChangeAspect="1"/>
              </p:cNvSpPr>
              <p:nvPr/>
            </p:nvSpPr>
            <p:spPr>
              <a:xfrm rot="12228038">
                <a:off x="7785522" y="9057852"/>
                <a:ext cx="354822" cy="338855"/>
              </a:xfrm>
              <a:prstGeom prst="star5">
                <a:avLst>
                  <a:gd name="adj" fmla="val 21703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3" name="사다리꼴 172"/>
              <p:cNvSpPr/>
              <p:nvPr/>
            </p:nvSpPr>
            <p:spPr>
              <a:xfrm rot="19336422">
                <a:off x="7322114" y="8173983"/>
                <a:ext cx="221899" cy="994641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5" name="폭발 2 174"/>
              <p:cNvSpPr>
                <a:spLocks noChangeAspect="1"/>
              </p:cNvSpPr>
              <p:nvPr/>
            </p:nvSpPr>
            <p:spPr>
              <a:xfrm rot="1144995">
                <a:off x="11119267" y="6349163"/>
                <a:ext cx="460925" cy="380553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6" name="사다리꼴 175"/>
              <p:cNvSpPr/>
              <p:nvPr/>
            </p:nvSpPr>
            <p:spPr>
              <a:xfrm rot="174607" flipH="1">
                <a:off x="13458438" y="7151348"/>
                <a:ext cx="398479" cy="2041885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7" name="사다리꼴 176"/>
              <p:cNvSpPr/>
              <p:nvPr/>
            </p:nvSpPr>
            <p:spPr>
              <a:xfrm rot="21415685" flipH="1">
                <a:off x="11278745" y="6733044"/>
                <a:ext cx="328464" cy="1747971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8" name="포인트가 5개인 별 177"/>
              <p:cNvSpPr>
                <a:spLocks noChangeAspect="1"/>
              </p:cNvSpPr>
              <p:nvPr/>
            </p:nvSpPr>
            <p:spPr>
              <a:xfrm rot="705963">
                <a:off x="11272844" y="8560546"/>
                <a:ext cx="580193" cy="581210"/>
              </a:xfrm>
              <a:prstGeom prst="star5">
                <a:avLst>
                  <a:gd name="adj" fmla="val 16062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9" name="순서도: 연결자 178"/>
              <p:cNvSpPr>
                <a:spLocks noChangeAspect="1"/>
              </p:cNvSpPr>
              <p:nvPr/>
            </p:nvSpPr>
            <p:spPr>
              <a:xfrm rot="20937644">
                <a:off x="13534097" y="6581028"/>
                <a:ext cx="340673" cy="385161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0" name="사다리꼴 179"/>
              <p:cNvSpPr/>
              <p:nvPr/>
            </p:nvSpPr>
            <p:spPr>
              <a:xfrm rot="15546482" flipH="1">
                <a:off x="10572707" y="8548847"/>
                <a:ext cx="280530" cy="960897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1" name="포인트가 8개인 별 180"/>
              <p:cNvSpPr>
                <a:spLocks noChangeAspect="1"/>
              </p:cNvSpPr>
              <p:nvPr/>
            </p:nvSpPr>
            <p:spPr>
              <a:xfrm rot="19108780">
                <a:off x="9643201" y="6530773"/>
                <a:ext cx="444670" cy="444048"/>
              </a:xfrm>
              <a:prstGeom prst="star8">
                <a:avLst>
                  <a:gd name="adj" fmla="val 20820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2" name="사다리꼴 181"/>
              <p:cNvSpPr/>
              <p:nvPr/>
            </p:nvSpPr>
            <p:spPr>
              <a:xfrm rot="10622528" flipH="1">
                <a:off x="9790323" y="7032627"/>
                <a:ext cx="288598" cy="1887144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" name="순서도: 연결자 182"/>
              <p:cNvSpPr>
                <a:spLocks noChangeAspect="1"/>
              </p:cNvSpPr>
              <p:nvPr/>
            </p:nvSpPr>
            <p:spPr>
              <a:xfrm rot="11642516">
                <a:off x="9870931" y="8998044"/>
                <a:ext cx="248341" cy="252513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5" name="폭발 2 194"/>
              <p:cNvSpPr>
                <a:spLocks noChangeAspect="1"/>
              </p:cNvSpPr>
              <p:nvPr/>
            </p:nvSpPr>
            <p:spPr>
              <a:xfrm rot="597894" flipV="1">
                <a:off x="15062552" y="7621405"/>
                <a:ext cx="383800" cy="371515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6" name="사다리꼴 195"/>
              <p:cNvSpPr/>
              <p:nvPr/>
            </p:nvSpPr>
            <p:spPr>
              <a:xfrm rot="2376798" flipH="1" flipV="1">
                <a:off x="15569759" y="6576771"/>
                <a:ext cx="275320" cy="1141296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7" name="포인트가 5개인 별 196"/>
              <p:cNvSpPr>
                <a:spLocks noChangeAspect="1"/>
              </p:cNvSpPr>
              <p:nvPr/>
            </p:nvSpPr>
            <p:spPr>
              <a:xfrm rot="13025060" flipV="1">
                <a:off x="16146313" y="6341718"/>
                <a:ext cx="381719" cy="343668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8" name="사다리꼴 197"/>
              <p:cNvSpPr/>
              <p:nvPr/>
            </p:nvSpPr>
            <p:spPr>
              <a:xfrm rot="8061884" flipV="1">
                <a:off x="15792904" y="7877904"/>
                <a:ext cx="305811" cy="153855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9" name="순서도: 연결자 198"/>
              <p:cNvSpPr>
                <a:spLocks noChangeAspect="1"/>
              </p:cNvSpPr>
              <p:nvPr/>
            </p:nvSpPr>
            <p:spPr>
              <a:xfrm rot="8745071" flipV="1">
                <a:off x="16514153" y="9187883"/>
                <a:ext cx="371570" cy="355493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3" name="사다리꼴 192"/>
              <p:cNvSpPr/>
              <p:nvPr/>
            </p:nvSpPr>
            <p:spPr>
              <a:xfrm rot="15934243">
                <a:off x="16164873" y="7112944"/>
                <a:ext cx="250945" cy="1416003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4" name="순서도: 연결자 193"/>
              <p:cNvSpPr>
                <a:spLocks noChangeAspect="1"/>
              </p:cNvSpPr>
              <p:nvPr/>
            </p:nvSpPr>
            <p:spPr>
              <a:xfrm rot="1115661">
                <a:off x="17108623" y="7576034"/>
                <a:ext cx="339986" cy="333793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0" name="사다리꼴 199"/>
              <p:cNvSpPr/>
              <p:nvPr/>
            </p:nvSpPr>
            <p:spPr>
              <a:xfrm rot="16571682">
                <a:off x="14255530" y="6475684"/>
                <a:ext cx="284579" cy="737985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1" name="포인트가 8개인 별 200"/>
              <p:cNvSpPr>
                <a:spLocks noChangeAspect="1"/>
              </p:cNvSpPr>
              <p:nvPr/>
            </p:nvSpPr>
            <p:spPr>
              <a:xfrm rot="7973128">
                <a:off x="14826695" y="6757172"/>
                <a:ext cx="281372" cy="280978"/>
              </a:xfrm>
              <a:prstGeom prst="star8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2" name="사다리꼴 201"/>
              <p:cNvSpPr/>
              <p:nvPr/>
            </p:nvSpPr>
            <p:spPr>
              <a:xfrm rot="8601373" flipH="1" flipV="1">
                <a:off x="16714848" y="6605111"/>
                <a:ext cx="275320" cy="98248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3" name="폭발 2 202"/>
              <p:cNvSpPr>
                <a:spLocks noChangeAspect="1"/>
              </p:cNvSpPr>
              <p:nvPr/>
            </p:nvSpPr>
            <p:spPr>
              <a:xfrm rot="12373857">
                <a:off x="13356721" y="9245940"/>
                <a:ext cx="487875" cy="402804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249" name="Picture 2" descr="http://vignette3.wikia.nocookie.net/animal-jam-clans-1/images/4/4a/Shootingstar-full.png/revision/latest?cb=2016080820502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344126">
              <a:off x="11769979" y="3909718"/>
              <a:ext cx="8506171" cy="34411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5272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그림 6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86" y="20356596"/>
            <a:ext cx="21401399" cy="9930248"/>
          </a:xfrm>
          <a:prstGeom prst="rect">
            <a:avLst/>
          </a:prstGeom>
        </p:spPr>
      </p:pic>
      <p:grpSp>
        <p:nvGrpSpPr>
          <p:cNvPr id="2" name="그룹 1"/>
          <p:cNvGrpSpPr/>
          <p:nvPr/>
        </p:nvGrpSpPr>
        <p:grpSpPr>
          <a:xfrm>
            <a:off x="1236183" y="6508894"/>
            <a:ext cx="4132719" cy="5083974"/>
            <a:chOff x="1236183" y="6508894"/>
            <a:chExt cx="4132719" cy="5083974"/>
          </a:xfrm>
        </p:grpSpPr>
        <p:sp>
          <p:nvSpPr>
            <p:cNvPr id="6" name="포인트가 5개인 별 5"/>
            <p:cNvSpPr>
              <a:spLocks noChangeAspect="1"/>
            </p:cNvSpPr>
            <p:nvPr/>
          </p:nvSpPr>
          <p:spPr>
            <a:xfrm rot="6075565">
              <a:off x="4891764" y="7270714"/>
              <a:ext cx="524484" cy="429792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포인트가 5개인 별 6"/>
            <p:cNvSpPr>
              <a:spLocks noChangeAspect="1"/>
            </p:cNvSpPr>
            <p:nvPr/>
          </p:nvSpPr>
          <p:spPr>
            <a:xfrm rot="16534982">
              <a:off x="2403433" y="11143309"/>
              <a:ext cx="414614" cy="484504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폭발 1 4"/>
            <p:cNvSpPr>
              <a:spLocks noChangeAspect="1"/>
            </p:cNvSpPr>
            <p:nvPr/>
          </p:nvSpPr>
          <p:spPr>
            <a:xfrm rot="14589622">
              <a:off x="3149881" y="6894078"/>
              <a:ext cx="427823" cy="498066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포인트가 5개인 별 8"/>
            <p:cNvSpPr>
              <a:spLocks noChangeAspect="1"/>
            </p:cNvSpPr>
            <p:nvPr/>
          </p:nvSpPr>
          <p:spPr>
            <a:xfrm rot="3789622">
              <a:off x="1266188" y="6478889"/>
              <a:ext cx="365490" cy="42549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사다리꼴 11"/>
            <p:cNvSpPr/>
            <p:nvPr/>
          </p:nvSpPr>
          <p:spPr>
            <a:xfrm rot="6269253">
              <a:off x="2294168" y="6226357"/>
              <a:ext cx="74505" cy="138007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사다리꼴 12"/>
            <p:cNvSpPr/>
            <p:nvPr/>
          </p:nvSpPr>
          <p:spPr>
            <a:xfrm rot="16760147" flipH="1">
              <a:off x="4244344" y="6744056"/>
              <a:ext cx="79547" cy="1174168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534813" flipH="1">
              <a:off x="2931340" y="7486076"/>
              <a:ext cx="115029" cy="3630634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5412035" y="6292473"/>
            <a:ext cx="2942312" cy="5282114"/>
            <a:chOff x="5412035" y="6292473"/>
            <a:chExt cx="2942312" cy="5282114"/>
          </a:xfrm>
        </p:grpSpPr>
        <p:sp>
          <p:nvSpPr>
            <p:cNvPr id="3" name="폭발 2 2"/>
            <p:cNvSpPr>
              <a:spLocks noChangeAspect="1"/>
            </p:cNvSpPr>
            <p:nvPr/>
          </p:nvSpPr>
          <p:spPr>
            <a:xfrm rot="3947364">
              <a:off x="7617194" y="11152727"/>
              <a:ext cx="288616" cy="381312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순서도: 연결자 3"/>
            <p:cNvSpPr>
              <a:spLocks noChangeAspect="1"/>
            </p:cNvSpPr>
            <p:nvPr/>
          </p:nvSpPr>
          <p:spPr>
            <a:xfrm rot="8205136">
              <a:off x="6052615" y="8553971"/>
              <a:ext cx="261782" cy="24426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순서도: 연결자 7"/>
            <p:cNvSpPr>
              <a:spLocks noChangeAspect="1"/>
            </p:cNvSpPr>
            <p:nvPr/>
          </p:nvSpPr>
          <p:spPr>
            <a:xfrm rot="15132440">
              <a:off x="6065929" y="6291311"/>
              <a:ext cx="295337" cy="29766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사다리꼴 13"/>
            <p:cNvSpPr/>
            <p:nvPr/>
          </p:nvSpPr>
          <p:spPr>
            <a:xfrm rot="10800000">
              <a:off x="6163264" y="6703251"/>
              <a:ext cx="102613" cy="171718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40238">
              <a:off x="7726234" y="9154358"/>
              <a:ext cx="122629" cy="1941938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 rot="706834">
              <a:off x="5843684" y="8879569"/>
              <a:ext cx="110899" cy="2266561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폭발 2 17"/>
            <p:cNvSpPr>
              <a:spLocks noChangeAspect="1"/>
            </p:cNvSpPr>
            <p:nvPr/>
          </p:nvSpPr>
          <p:spPr>
            <a:xfrm rot="14228281">
              <a:off x="8019383" y="6569936"/>
              <a:ext cx="288616" cy="381312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18"/>
            <p:cNvSpPr/>
            <p:nvPr/>
          </p:nvSpPr>
          <p:spPr>
            <a:xfrm rot="5817922">
              <a:off x="6969352" y="8232121"/>
              <a:ext cx="100998" cy="114978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포인트가 5개인 별 19"/>
            <p:cNvSpPr>
              <a:spLocks noChangeAspect="1"/>
            </p:cNvSpPr>
            <p:nvPr/>
          </p:nvSpPr>
          <p:spPr>
            <a:xfrm rot="5419845">
              <a:off x="7675268" y="8699428"/>
              <a:ext cx="417520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 rot="11220509">
              <a:off x="7984409" y="7005199"/>
              <a:ext cx="103890" cy="1559129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포인트가 5개인 별 21"/>
            <p:cNvSpPr>
              <a:spLocks noChangeAspect="1"/>
            </p:cNvSpPr>
            <p:nvPr/>
          </p:nvSpPr>
          <p:spPr>
            <a:xfrm rot="1938851">
              <a:off x="5412035" y="11232447"/>
              <a:ext cx="417520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/>
          <p:cNvGrpSpPr/>
          <p:nvPr/>
        </p:nvGrpSpPr>
        <p:grpSpPr>
          <a:xfrm>
            <a:off x="9094546" y="6361946"/>
            <a:ext cx="2534179" cy="4983880"/>
            <a:chOff x="9094546" y="6361946"/>
            <a:chExt cx="2534179" cy="4983880"/>
          </a:xfrm>
        </p:grpSpPr>
        <p:sp>
          <p:nvSpPr>
            <p:cNvPr id="23" name="사다리꼴 22"/>
            <p:cNvSpPr/>
            <p:nvPr/>
          </p:nvSpPr>
          <p:spPr>
            <a:xfrm rot="320970" flipH="1">
              <a:off x="9252785" y="6833681"/>
              <a:ext cx="101305" cy="1730206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사다리꼴 23"/>
            <p:cNvSpPr/>
            <p:nvPr/>
          </p:nvSpPr>
          <p:spPr>
            <a:xfrm rot="19619543" flipH="1">
              <a:off x="10102880" y="6591430"/>
              <a:ext cx="98905" cy="1730206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포인트가 5개인 별 24"/>
            <p:cNvSpPr>
              <a:spLocks noChangeAspect="1"/>
            </p:cNvSpPr>
            <p:nvPr/>
          </p:nvSpPr>
          <p:spPr>
            <a:xfrm rot="6328325">
              <a:off x="9263475" y="6399636"/>
              <a:ext cx="417520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사다리꼴 25"/>
            <p:cNvSpPr/>
            <p:nvPr/>
          </p:nvSpPr>
          <p:spPr>
            <a:xfrm rot="4378069">
              <a:off x="9984434" y="7987129"/>
              <a:ext cx="87381" cy="1231654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폭발 2 26"/>
            <p:cNvSpPr>
              <a:spLocks noChangeAspect="1"/>
            </p:cNvSpPr>
            <p:nvPr/>
          </p:nvSpPr>
          <p:spPr>
            <a:xfrm rot="13521447">
              <a:off x="9069383" y="8689732"/>
              <a:ext cx="288616" cy="23829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순서도: 연결자 28"/>
            <p:cNvSpPr>
              <a:spLocks noChangeAspect="1"/>
            </p:cNvSpPr>
            <p:nvPr/>
          </p:nvSpPr>
          <p:spPr>
            <a:xfrm rot="11569547">
              <a:off x="10677810" y="8251271"/>
              <a:ext cx="208408" cy="194459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사다리꼴 29"/>
            <p:cNvSpPr/>
            <p:nvPr/>
          </p:nvSpPr>
          <p:spPr>
            <a:xfrm flipH="1">
              <a:off x="9176971" y="9034442"/>
              <a:ext cx="135967" cy="195713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사다리꼴 30"/>
            <p:cNvSpPr/>
            <p:nvPr/>
          </p:nvSpPr>
          <p:spPr>
            <a:xfrm rot="20545111" flipH="1">
              <a:off x="11096503" y="8520804"/>
              <a:ext cx="101193" cy="1954393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포인트가 5개인 별 31"/>
            <p:cNvSpPr>
              <a:spLocks noChangeAspect="1"/>
            </p:cNvSpPr>
            <p:nvPr/>
          </p:nvSpPr>
          <p:spPr>
            <a:xfrm rot="13291038">
              <a:off x="11414814" y="10471027"/>
              <a:ext cx="213911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순서도: 연결자 32"/>
            <p:cNvSpPr>
              <a:spLocks noChangeAspect="1"/>
            </p:cNvSpPr>
            <p:nvPr/>
          </p:nvSpPr>
          <p:spPr>
            <a:xfrm rot="9359197">
              <a:off x="9111560" y="11125655"/>
              <a:ext cx="242112" cy="22017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15201934" y="6376667"/>
            <a:ext cx="2589884" cy="5099147"/>
            <a:chOff x="15201934" y="6376667"/>
            <a:chExt cx="2589884" cy="5099147"/>
          </a:xfrm>
        </p:grpSpPr>
        <p:sp>
          <p:nvSpPr>
            <p:cNvPr id="40" name="사다리꼴 39"/>
            <p:cNvSpPr/>
            <p:nvPr/>
          </p:nvSpPr>
          <p:spPr>
            <a:xfrm rot="228225" flipH="1">
              <a:off x="15396241" y="9098833"/>
              <a:ext cx="117246" cy="180712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포인트가 5개인 별 40"/>
            <p:cNvSpPr>
              <a:spLocks noChangeAspect="1"/>
            </p:cNvSpPr>
            <p:nvPr/>
          </p:nvSpPr>
          <p:spPr>
            <a:xfrm rot="5419845">
              <a:off x="15164244" y="11095984"/>
              <a:ext cx="417520" cy="342140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사다리꼴 41"/>
            <p:cNvSpPr/>
            <p:nvPr/>
          </p:nvSpPr>
          <p:spPr>
            <a:xfrm rot="11133023" flipH="1">
              <a:off x="15663309" y="6711406"/>
              <a:ext cx="101910" cy="180712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순서도: 연결자 42"/>
            <p:cNvSpPr>
              <a:spLocks noChangeAspect="1"/>
            </p:cNvSpPr>
            <p:nvPr/>
          </p:nvSpPr>
          <p:spPr>
            <a:xfrm rot="10800000">
              <a:off x="15426878" y="8670084"/>
              <a:ext cx="316657" cy="275986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사다리꼴 43"/>
            <p:cNvSpPr/>
            <p:nvPr/>
          </p:nvSpPr>
          <p:spPr>
            <a:xfrm rot="13991779">
              <a:off x="16605586" y="7035168"/>
              <a:ext cx="133598" cy="2030819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사다리꼴 44"/>
            <p:cNvSpPr/>
            <p:nvPr/>
          </p:nvSpPr>
          <p:spPr>
            <a:xfrm rot="19165073">
              <a:off x="16411924" y="8748515"/>
              <a:ext cx="98640" cy="1909487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순서도: 연결자 45"/>
            <p:cNvSpPr>
              <a:spLocks noChangeAspect="1"/>
            </p:cNvSpPr>
            <p:nvPr/>
          </p:nvSpPr>
          <p:spPr>
            <a:xfrm rot="15132440">
              <a:off x="17109783" y="10474784"/>
              <a:ext cx="251091" cy="253067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폭발 2 46"/>
            <p:cNvSpPr>
              <a:spLocks noChangeAspect="1"/>
            </p:cNvSpPr>
            <p:nvPr/>
          </p:nvSpPr>
          <p:spPr>
            <a:xfrm rot="3947364">
              <a:off x="15739209" y="6350911"/>
              <a:ext cx="262180" cy="313692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포인트가 8개인 별 47"/>
            <p:cNvSpPr>
              <a:spLocks noChangeAspect="1"/>
            </p:cNvSpPr>
            <p:nvPr/>
          </p:nvSpPr>
          <p:spPr>
            <a:xfrm rot="7973128">
              <a:off x="17533910" y="7176955"/>
              <a:ext cx="234838" cy="280978"/>
            </a:xfrm>
            <a:prstGeom prst="star8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12023641" y="5896453"/>
            <a:ext cx="2546525" cy="4955764"/>
            <a:chOff x="12023641" y="5896453"/>
            <a:chExt cx="2546525" cy="4955764"/>
          </a:xfrm>
        </p:grpSpPr>
        <p:sp>
          <p:nvSpPr>
            <p:cNvPr id="28" name="폭발 2 27"/>
            <p:cNvSpPr>
              <a:spLocks noChangeAspect="1"/>
            </p:cNvSpPr>
            <p:nvPr/>
          </p:nvSpPr>
          <p:spPr>
            <a:xfrm rot="13521447">
              <a:off x="13634254" y="9796658"/>
              <a:ext cx="327016" cy="269994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사다리꼴 34"/>
            <p:cNvSpPr/>
            <p:nvPr/>
          </p:nvSpPr>
          <p:spPr>
            <a:xfrm rot="21446502" flipH="1">
              <a:off x="12131761" y="6459182"/>
              <a:ext cx="132081" cy="3984689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사다리꼴 35"/>
            <p:cNvSpPr/>
            <p:nvPr/>
          </p:nvSpPr>
          <p:spPr>
            <a:xfrm rot="9761694" flipH="1">
              <a:off x="12969627" y="6306668"/>
              <a:ext cx="97402" cy="3523798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사다리꼴 36"/>
            <p:cNvSpPr/>
            <p:nvPr/>
          </p:nvSpPr>
          <p:spPr>
            <a:xfrm rot="11272296" flipH="1">
              <a:off x="14091521" y="6456363"/>
              <a:ext cx="138360" cy="3281447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포인트가 5개인 별 37"/>
            <p:cNvSpPr>
              <a:spLocks noChangeAspect="1"/>
            </p:cNvSpPr>
            <p:nvPr/>
          </p:nvSpPr>
          <p:spPr>
            <a:xfrm rot="5023969">
              <a:off x="12045778" y="5874316"/>
              <a:ext cx="417520" cy="461794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순서도: 연결자 38"/>
            <p:cNvSpPr>
              <a:spLocks noChangeAspect="1"/>
            </p:cNvSpPr>
            <p:nvPr/>
          </p:nvSpPr>
          <p:spPr>
            <a:xfrm rot="12402034">
              <a:off x="14282408" y="6093560"/>
              <a:ext cx="287758" cy="250799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포인트가 8개인 별 48"/>
            <p:cNvSpPr>
              <a:spLocks noChangeAspect="1"/>
            </p:cNvSpPr>
            <p:nvPr/>
          </p:nvSpPr>
          <p:spPr>
            <a:xfrm rot="7973128">
              <a:off x="12176280" y="10571042"/>
              <a:ext cx="281372" cy="280978"/>
            </a:xfrm>
            <a:prstGeom prst="star8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8" name="그룹 57"/>
          <p:cNvGrpSpPr/>
          <p:nvPr/>
        </p:nvGrpSpPr>
        <p:grpSpPr>
          <a:xfrm>
            <a:off x="17865909" y="7564595"/>
            <a:ext cx="2513535" cy="4313912"/>
            <a:chOff x="17865909" y="7564595"/>
            <a:chExt cx="2513535" cy="4313912"/>
          </a:xfrm>
        </p:grpSpPr>
        <p:sp>
          <p:nvSpPr>
            <p:cNvPr id="50" name="사다리꼴 49"/>
            <p:cNvSpPr/>
            <p:nvPr/>
          </p:nvSpPr>
          <p:spPr>
            <a:xfrm rot="14513517">
              <a:off x="19034886" y="7243804"/>
              <a:ext cx="116473" cy="2030819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포인트가 12개인 별 50"/>
            <p:cNvSpPr>
              <a:spLocks noChangeAspect="1"/>
            </p:cNvSpPr>
            <p:nvPr/>
          </p:nvSpPr>
          <p:spPr>
            <a:xfrm rot="10800000">
              <a:off x="20121613" y="7564595"/>
              <a:ext cx="257831" cy="275986"/>
            </a:xfrm>
            <a:prstGeom prst="star1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폭발 2 51"/>
            <p:cNvSpPr>
              <a:spLocks noChangeAspect="1"/>
            </p:cNvSpPr>
            <p:nvPr/>
          </p:nvSpPr>
          <p:spPr>
            <a:xfrm rot="6431276">
              <a:off x="17891665" y="8803717"/>
              <a:ext cx="262180" cy="313692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사다리꼴 52"/>
            <p:cNvSpPr/>
            <p:nvPr/>
          </p:nvSpPr>
          <p:spPr>
            <a:xfrm rot="17764271">
              <a:off x="18920037" y="8616117"/>
              <a:ext cx="121600" cy="1679753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순서도: 연결자 53"/>
            <p:cNvSpPr>
              <a:spLocks noChangeAspect="1"/>
            </p:cNvSpPr>
            <p:nvPr/>
          </p:nvSpPr>
          <p:spPr>
            <a:xfrm rot="10800000">
              <a:off x="19818705" y="9844772"/>
              <a:ext cx="197509" cy="18519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사다리꼴 54"/>
            <p:cNvSpPr/>
            <p:nvPr/>
          </p:nvSpPr>
          <p:spPr>
            <a:xfrm rot="13533259">
              <a:off x="18999511" y="9835602"/>
              <a:ext cx="110901" cy="2030819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포인트가 5개인 별 55"/>
            <p:cNvSpPr>
              <a:spLocks noChangeAspect="1"/>
            </p:cNvSpPr>
            <p:nvPr/>
          </p:nvSpPr>
          <p:spPr>
            <a:xfrm rot="9822544">
              <a:off x="17982016" y="11588112"/>
              <a:ext cx="304079" cy="290395"/>
            </a:xfrm>
            <a:prstGeom prst="star5">
              <a:avLst>
                <a:gd name="adj" fmla="val 21703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308079" y="312829"/>
            <a:ext cx="66388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600" dirty="0" smtClean="0">
                <a:solidFill>
                  <a:schemeClr val="bg1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우리 학교 만세</a:t>
            </a:r>
            <a:endParaRPr lang="ko-KR" altLang="en-US" sz="5600" dirty="0">
              <a:solidFill>
                <a:schemeClr val="bg1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배달의민족 한나는 열한살 OTF" panose="020B0600000101010101" pitchFamily="34" charset="-127"/>
              <a:ea typeface="배달의민족 한나는 열한살 OTF" panose="020B0600000101010101" pitchFamily="34" charset="-127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651900" y="28679206"/>
            <a:ext cx="6118300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dirty="0" smtClean="0">
                <a:solidFill>
                  <a:schemeClr val="bg1"/>
                </a:solidFill>
                <a:effectLst/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2017.5.15 19:00</a:t>
            </a:r>
          </a:p>
        </p:txBody>
      </p:sp>
      <p:pic>
        <p:nvPicPr>
          <p:cNvPr id="67" name="Picture 2" descr="http://vignette3.wikia.nocookie.net/animal-jam-clans-1/images/4/4a/Shootingstar-full.png/revision/latest?cb=20160808205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329" y="2453292"/>
            <a:ext cx="7517845" cy="304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67"/>
          <p:cNvSpPr txBox="1"/>
          <p:nvPr/>
        </p:nvSpPr>
        <p:spPr>
          <a:xfrm>
            <a:off x="114596" y="28679206"/>
            <a:ext cx="6118300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dirty="0" smtClean="0">
                <a:solidFill>
                  <a:schemeClr val="bg1"/>
                </a:solidFill>
                <a:effectLst/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경영대 </a:t>
            </a:r>
            <a:r>
              <a:rPr lang="en-US" altLang="ko-KR" sz="6000" dirty="0" smtClean="0">
                <a:solidFill>
                  <a:schemeClr val="bg1"/>
                </a:solidFill>
                <a:effectLst/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B201 </a:t>
            </a:r>
            <a:r>
              <a:rPr lang="ko-KR" altLang="en-US" sz="6000" dirty="0" smtClean="0">
                <a:solidFill>
                  <a:schemeClr val="bg1"/>
                </a:solidFill>
                <a:effectLst/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강당</a:t>
            </a:r>
            <a:endParaRPr lang="ko-KR" altLang="en-US" sz="6000" dirty="0">
              <a:solidFill>
                <a:schemeClr val="bg1"/>
              </a:solidFill>
              <a:effectLst/>
              <a:latin typeface="배달의민족 한나는 열한살 OTF" panose="020B0600000101010101" pitchFamily="34" charset="-127"/>
              <a:ea typeface="배달의민족 한나는 열한살 OTF" panose="020B0600000101010101" pitchFamily="34" charset="-127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5189205" y="28679206"/>
            <a:ext cx="5380739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dirty="0" smtClean="0">
                <a:solidFill>
                  <a:schemeClr val="bg1"/>
                </a:solidFill>
                <a:effectLst/>
                <a:latin typeface="배달의민족 한나는 열한살 OTF" panose="020B0600000101010101" pitchFamily="34" charset="-127"/>
                <a:ea typeface="배달의민족 한나는 열한살 OTF" panose="020B0600000101010101" pitchFamily="34" charset="-127"/>
              </a:rPr>
              <a:t>경영학과 재학생</a:t>
            </a:r>
            <a:endParaRPr lang="ko-KR" altLang="en-US" sz="6000" dirty="0">
              <a:solidFill>
                <a:schemeClr val="bg1"/>
              </a:solidFill>
              <a:effectLst/>
              <a:latin typeface="배달의민족 한나는 열한살 OTF" panose="020B0600000101010101" pitchFamily="34" charset="-127"/>
              <a:ea typeface="배달의민족 한나는 열한살 OTF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554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그룹 58"/>
          <p:cNvGrpSpPr/>
          <p:nvPr/>
        </p:nvGrpSpPr>
        <p:grpSpPr>
          <a:xfrm rot="21329476">
            <a:off x="967407" y="8624195"/>
            <a:ext cx="4097769" cy="3738838"/>
            <a:chOff x="1056337" y="7888305"/>
            <a:chExt cx="4559404" cy="4160038"/>
          </a:xfrm>
        </p:grpSpPr>
        <p:sp>
          <p:nvSpPr>
            <p:cNvPr id="28" name="폭발 2 27"/>
            <p:cNvSpPr>
              <a:spLocks noChangeAspect="1"/>
            </p:cNvSpPr>
            <p:nvPr/>
          </p:nvSpPr>
          <p:spPr>
            <a:xfrm rot="13521447">
              <a:off x="2592892" y="11749838"/>
              <a:ext cx="327016" cy="269994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사다리꼴 35"/>
            <p:cNvSpPr/>
            <p:nvPr/>
          </p:nvSpPr>
          <p:spPr>
            <a:xfrm rot="9761694" flipH="1">
              <a:off x="1928265" y="8259848"/>
              <a:ext cx="97402" cy="3523798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사다리꼴 36"/>
            <p:cNvSpPr/>
            <p:nvPr/>
          </p:nvSpPr>
          <p:spPr>
            <a:xfrm rot="11272296" flipH="1">
              <a:off x="3050159" y="8409543"/>
              <a:ext cx="138360" cy="3281447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포인트가 5개인 별 37"/>
            <p:cNvSpPr>
              <a:spLocks noChangeAspect="1"/>
            </p:cNvSpPr>
            <p:nvPr/>
          </p:nvSpPr>
          <p:spPr>
            <a:xfrm rot="5023969">
              <a:off x="1078474" y="7866168"/>
              <a:ext cx="417520" cy="461794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순서도: 연결자 38"/>
            <p:cNvSpPr>
              <a:spLocks noChangeAspect="1"/>
            </p:cNvSpPr>
            <p:nvPr/>
          </p:nvSpPr>
          <p:spPr>
            <a:xfrm rot="12402034">
              <a:off x="3241046" y="8046740"/>
              <a:ext cx="287758" cy="250799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사다리꼴 59"/>
            <p:cNvSpPr/>
            <p:nvPr/>
          </p:nvSpPr>
          <p:spPr>
            <a:xfrm rot="20267913" flipH="1">
              <a:off x="4132639" y="8222656"/>
              <a:ext cx="141805" cy="3304361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포인트가 8개인 별 62"/>
            <p:cNvSpPr>
              <a:spLocks noChangeAspect="1"/>
            </p:cNvSpPr>
            <p:nvPr/>
          </p:nvSpPr>
          <p:spPr>
            <a:xfrm rot="7973128">
              <a:off x="4804897" y="11482090"/>
              <a:ext cx="281372" cy="280978"/>
            </a:xfrm>
            <a:prstGeom prst="star8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사다리꼴 65"/>
            <p:cNvSpPr/>
            <p:nvPr/>
          </p:nvSpPr>
          <p:spPr>
            <a:xfrm rot="11272296" flipH="1">
              <a:off x="5207302" y="8309858"/>
              <a:ext cx="138360" cy="3032952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순서도: 연결자 69"/>
            <p:cNvSpPr>
              <a:spLocks noChangeAspect="1"/>
            </p:cNvSpPr>
            <p:nvPr/>
          </p:nvSpPr>
          <p:spPr>
            <a:xfrm rot="506864">
              <a:off x="5386202" y="7992633"/>
              <a:ext cx="229539" cy="251082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8" name="그룹 57"/>
          <p:cNvGrpSpPr/>
          <p:nvPr/>
        </p:nvGrpSpPr>
        <p:grpSpPr>
          <a:xfrm rot="299497">
            <a:off x="8038352" y="8567420"/>
            <a:ext cx="2203464" cy="4031717"/>
            <a:chOff x="9279233" y="7837356"/>
            <a:chExt cx="2451694" cy="4485911"/>
          </a:xfrm>
        </p:grpSpPr>
        <p:sp>
          <p:nvSpPr>
            <p:cNvPr id="35" name="사다리꼴 34"/>
            <p:cNvSpPr/>
            <p:nvPr/>
          </p:nvSpPr>
          <p:spPr>
            <a:xfrm rot="21446502" flipH="1">
              <a:off x="9440480" y="8149553"/>
              <a:ext cx="132081" cy="382400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포인트가 8개인 별 48"/>
            <p:cNvSpPr>
              <a:spLocks noChangeAspect="1"/>
            </p:cNvSpPr>
            <p:nvPr/>
          </p:nvSpPr>
          <p:spPr>
            <a:xfrm rot="7973128">
              <a:off x="9466321" y="12042092"/>
              <a:ext cx="281372" cy="280978"/>
            </a:xfrm>
            <a:prstGeom prst="star8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포인트가 5개인 별 89"/>
            <p:cNvSpPr>
              <a:spLocks noChangeAspect="1"/>
            </p:cNvSpPr>
            <p:nvPr/>
          </p:nvSpPr>
          <p:spPr>
            <a:xfrm rot="8477707">
              <a:off x="9279233" y="7837356"/>
              <a:ext cx="323085" cy="319511"/>
            </a:xfrm>
            <a:prstGeom prst="star5">
              <a:avLst>
                <a:gd name="adj" fmla="val 13442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사다리꼴 92"/>
            <p:cNvSpPr/>
            <p:nvPr/>
          </p:nvSpPr>
          <p:spPr>
            <a:xfrm rot="15622813">
              <a:off x="10584591" y="11199777"/>
              <a:ext cx="96784" cy="165449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순서도: 연결자 93"/>
            <p:cNvSpPr>
              <a:spLocks noChangeAspect="1"/>
            </p:cNvSpPr>
            <p:nvPr/>
          </p:nvSpPr>
          <p:spPr>
            <a:xfrm rot="506864">
              <a:off x="11501387" y="11753400"/>
              <a:ext cx="229540" cy="225357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그룹 9"/>
          <p:cNvGrpSpPr/>
          <p:nvPr/>
        </p:nvGrpSpPr>
        <p:grpSpPr>
          <a:xfrm rot="1020743">
            <a:off x="10109730" y="8476143"/>
            <a:ext cx="2091083" cy="3880330"/>
            <a:chOff x="6544771" y="7416045"/>
            <a:chExt cx="2260107" cy="4193979"/>
          </a:xfrm>
        </p:grpSpPr>
        <p:sp>
          <p:nvSpPr>
            <p:cNvPr id="76" name="폭발 2 75"/>
            <p:cNvSpPr>
              <a:spLocks noChangeAspect="1"/>
            </p:cNvSpPr>
            <p:nvPr/>
          </p:nvSpPr>
          <p:spPr>
            <a:xfrm rot="13521447">
              <a:off x="6541144" y="9762600"/>
              <a:ext cx="226611" cy="219357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사다리꼴 76"/>
            <p:cNvSpPr/>
            <p:nvPr/>
          </p:nvSpPr>
          <p:spPr>
            <a:xfrm rot="18498302" flipH="1">
              <a:off x="7581249" y="9574960"/>
              <a:ext cx="135635" cy="2190191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포인트가 5개인 별 77"/>
            <p:cNvSpPr>
              <a:spLocks noChangeAspect="1"/>
            </p:cNvSpPr>
            <p:nvPr/>
          </p:nvSpPr>
          <p:spPr>
            <a:xfrm rot="7289558">
              <a:off x="8520174" y="11325321"/>
              <a:ext cx="323085" cy="246322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사다리꼴 88"/>
            <p:cNvSpPr/>
            <p:nvPr/>
          </p:nvSpPr>
          <p:spPr>
            <a:xfrm rot="12001483">
              <a:off x="7006385" y="7617676"/>
              <a:ext cx="116472" cy="217636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순서도: 연결자 90"/>
            <p:cNvSpPr>
              <a:spLocks noChangeAspect="1"/>
            </p:cNvSpPr>
            <p:nvPr/>
          </p:nvSpPr>
          <p:spPr>
            <a:xfrm rot="11569547">
              <a:off x="7404616" y="7416045"/>
              <a:ext cx="208408" cy="194459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5" name="그룹 64"/>
          <p:cNvGrpSpPr/>
          <p:nvPr/>
        </p:nvGrpSpPr>
        <p:grpSpPr>
          <a:xfrm>
            <a:off x="12095457" y="8694417"/>
            <a:ext cx="2325013" cy="3877364"/>
            <a:chOff x="11540296" y="9437489"/>
            <a:chExt cx="2512945" cy="4190774"/>
          </a:xfrm>
        </p:grpSpPr>
        <p:sp>
          <p:nvSpPr>
            <p:cNvPr id="50" name="사다리꼴 49"/>
            <p:cNvSpPr/>
            <p:nvPr/>
          </p:nvSpPr>
          <p:spPr>
            <a:xfrm rot="12451469">
              <a:off x="12134342" y="9625407"/>
              <a:ext cx="116474" cy="1935868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포인트가 12개인 별 50"/>
            <p:cNvSpPr>
              <a:spLocks noChangeAspect="1"/>
            </p:cNvSpPr>
            <p:nvPr/>
          </p:nvSpPr>
          <p:spPr>
            <a:xfrm rot="10800000">
              <a:off x="11540296" y="11505516"/>
              <a:ext cx="257831" cy="275986"/>
            </a:xfrm>
            <a:prstGeom prst="star12">
              <a:avLst>
                <a:gd name="adj" fmla="val 27146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폭발 2 51"/>
            <p:cNvSpPr>
              <a:spLocks noChangeAspect="1"/>
            </p:cNvSpPr>
            <p:nvPr/>
          </p:nvSpPr>
          <p:spPr>
            <a:xfrm rot="6431276">
              <a:off x="12630877" y="9411733"/>
              <a:ext cx="262180" cy="313692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사다리꼴 52"/>
            <p:cNvSpPr/>
            <p:nvPr/>
          </p:nvSpPr>
          <p:spPr>
            <a:xfrm rot="19744414">
              <a:off x="13320889" y="9622964"/>
              <a:ext cx="121600" cy="1876732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순서도: 연결자 53"/>
            <p:cNvSpPr>
              <a:spLocks noChangeAspect="1"/>
            </p:cNvSpPr>
            <p:nvPr/>
          </p:nvSpPr>
          <p:spPr>
            <a:xfrm rot="10800000">
              <a:off x="13855732" y="11407128"/>
              <a:ext cx="197509" cy="18519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사다리꼴 54"/>
            <p:cNvSpPr/>
            <p:nvPr/>
          </p:nvSpPr>
          <p:spPr>
            <a:xfrm rot="12260806">
              <a:off x="13471995" y="11586670"/>
              <a:ext cx="110901" cy="1792301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포인트가 5개인 별 55"/>
            <p:cNvSpPr>
              <a:spLocks noChangeAspect="1"/>
            </p:cNvSpPr>
            <p:nvPr/>
          </p:nvSpPr>
          <p:spPr>
            <a:xfrm rot="12228038">
              <a:off x="12892257" y="13337868"/>
              <a:ext cx="304079" cy="290395"/>
            </a:xfrm>
            <a:prstGeom prst="star5">
              <a:avLst>
                <a:gd name="adj" fmla="val 21703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사다리꼴 95"/>
            <p:cNvSpPr/>
            <p:nvPr/>
          </p:nvSpPr>
          <p:spPr>
            <a:xfrm rot="19446664">
              <a:off x="12264048" y="11615071"/>
              <a:ext cx="115691" cy="1922669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2" name="그룹 61"/>
          <p:cNvGrpSpPr/>
          <p:nvPr/>
        </p:nvGrpSpPr>
        <p:grpSpPr>
          <a:xfrm rot="335652">
            <a:off x="15095605" y="8578940"/>
            <a:ext cx="3304605" cy="3421577"/>
            <a:chOff x="14620522" y="8392268"/>
            <a:chExt cx="3571719" cy="3698145"/>
          </a:xfrm>
        </p:grpSpPr>
        <p:sp>
          <p:nvSpPr>
            <p:cNvPr id="98" name="폭발 2 97"/>
            <p:cNvSpPr>
              <a:spLocks noChangeAspect="1"/>
            </p:cNvSpPr>
            <p:nvPr/>
          </p:nvSpPr>
          <p:spPr>
            <a:xfrm rot="809343">
              <a:off x="16356522" y="11713381"/>
              <a:ext cx="327016" cy="269994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사다리꼴 98"/>
            <p:cNvSpPr/>
            <p:nvPr/>
          </p:nvSpPr>
          <p:spPr>
            <a:xfrm rot="20707211" flipH="1">
              <a:off x="17642207" y="8803937"/>
              <a:ext cx="97402" cy="2949123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사다리꼴 99"/>
            <p:cNvSpPr/>
            <p:nvPr/>
          </p:nvSpPr>
          <p:spPr>
            <a:xfrm rot="472296" flipH="1">
              <a:off x="16756122" y="8826052"/>
              <a:ext cx="138360" cy="2876758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포인트가 5개인 별 100"/>
            <p:cNvSpPr>
              <a:spLocks noChangeAspect="1"/>
            </p:cNvSpPr>
            <p:nvPr/>
          </p:nvSpPr>
          <p:spPr>
            <a:xfrm rot="19454071">
              <a:off x="16950078" y="8392268"/>
              <a:ext cx="417520" cy="461794"/>
            </a:xfrm>
            <a:prstGeom prst="star5">
              <a:avLst>
                <a:gd name="adj" fmla="val 12203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순서도: 연결자 101"/>
            <p:cNvSpPr>
              <a:spLocks noChangeAspect="1"/>
            </p:cNvSpPr>
            <p:nvPr/>
          </p:nvSpPr>
          <p:spPr>
            <a:xfrm rot="20601992">
              <a:off x="18039406" y="11755196"/>
              <a:ext cx="152835" cy="17279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사다리꼴 102"/>
            <p:cNvSpPr/>
            <p:nvPr/>
          </p:nvSpPr>
          <p:spPr>
            <a:xfrm rot="9467913" flipH="1">
              <a:off x="15798603" y="8942983"/>
              <a:ext cx="112695" cy="285345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포인트가 8개인 별 103"/>
            <p:cNvSpPr>
              <a:spLocks noChangeAspect="1"/>
            </p:cNvSpPr>
            <p:nvPr/>
          </p:nvSpPr>
          <p:spPr>
            <a:xfrm rot="18773128">
              <a:off x="15024169" y="8792043"/>
              <a:ext cx="281372" cy="280978"/>
            </a:xfrm>
            <a:prstGeom prst="star8">
              <a:avLst>
                <a:gd name="adj" fmla="val 20820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사다리꼴 104"/>
            <p:cNvSpPr/>
            <p:nvPr/>
          </p:nvSpPr>
          <p:spPr>
            <a:xfrm rot="472296" flipH="1">
              <a:off x="14832301" y="9106408"/>
              <a:ext cx="138360" cy="2729128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순서도: 연결자 105"/>
            <p:cNvSpPr>
              <a:spLocks noChangeAspect="1"/>
            </p:cNvSpPr>
            <p:nvPr/>
          </p:nvSpPr>
          <p:spPr>
            <a:xfrm rot="11306864">
              <a:off x="14620522" y="11884822"/>
              <a:ext cx="202194" cy="205591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" name="그룹 5"/>
          <p:cNvGrpSpPr/>
          <p:nvPr/>
        </p:nvGrpSpPr>
        <p:grpSpPr>
          <a:xfrm rot="21255117">
            <a:off x="18631774" y="8824194"/>
            <a:ext cx="1899752" cy="3819070"/>
            <a:chOff x="18384765" y="7116095"/>
            <a:chExt cx="1899752" cy="3819070"/>
          </a:xfrm>
        </p:grpSpPr>
        <p:grpSp>
          <p:nvGrpSpPr>
            <p:cNvPr id="97" name="그룹 96"/>
            <p:cNvGrpSpPr>
              <a:grpSpLocks noChangeAspect="1"/>
            </p:cNvGrpSpPr>
            <p:nvPr/>
          </p:nvGrpSpPr>
          <p:grpSpPr>
            <a:xfrm flipV="1">
              <a:off x="18384765" y="7116095"/>
              <a:ext cx="1899752" cy="3819070"/>
              <a:chOff x="6483472" y="7403075"/>
              <a:chExt cx="2165351" cy="4353001"/>
            </a:xfrm>
          </p:grpSpPr>
          <p:sp>
            <p:nvSpPr>
              <p:cNvPr id="107" name="폭발 2 106"/>
              <p:cNvSpPr>
                <a:spLocks noChangeAspect="1"/>
              </p:cNvSpPr>
              <p:nvPr/>
            </p:nvSpPr>
            <p:spPr>
              <a:xfrm rot="13521447">
                <a:off x="6497629" y="9793633"/>
                <a:ext cx="226611" cy="219357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9" name="사다리꼴 108"/>
              <p:cNvSpPr/>
              <p:nvPr/>
            </p:nvSpPr>
            <p:spPr>
              <a:xfrm rot="18740978" flipH="1">
                <a:off x="7480316" y="9675081"/>
                <a:ext cx="135635" cy="2129323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0" name="포인트가 5개인 별 119"/>
              <p:cNvSpPr>
                <a:spLocks noChangeAspect="1"/>
              </p:cNvSpPr>
              <p:nvPr/>
            </p:nvSpPr>
            <p:spPr>
              <a:xfrm rot="7289558">
                <a:off x="8364120" y="11471373"/>
                <a:ext cx="323085" cy="246321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1" name="사다리꼴 120"/>
              <p:cNvSpPr/>
              <p:nvPr/>
            </p:nvSpPr>
            <p:spPr>
              <a:xfrm rot="12540032">
                <a:off x="7165027" y="7489666"/>
                <a:ext cx="116473" cy="239695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2" name="순서도: 연결자 121"/>
              <p:cNvSpPr>
                <a:spLocks noChangeAspect="1"/>
              </p:cNvSpPr>
              <p:nvPr/>
            </p:nvSpPr>
            <p:spPr>
              <a:xfrm rot="11569547">
                <a:off x="7795618" y="7403075"/>
                <a:ext cx="208408" cy="194459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" name="그룹 2"/>
            <p:cNvGrpSpPr/>
            <p:nvPr/>
          </p:nvGrpSpPr>
          <p:grpSpPr>
            <a:xfrm rot="1210502">
              <a:off x="18698681" y="8620833"/>
              <a:ext cx="1544992" cy="346403"/>
              <a:chOff x="19091609" y="8944956"/>
              <a:chExt cx="1544992" cy="346403"/>
            </a:xfrm>
          </p:grpSpPr>
          <p:sp>
            <p:nvSpPr>
              <p:cNvPr id="123" name="사다리꼴 122"/>
              <p:cNvSpPr/>
              <p:nvPr/>
            </p:nvSpPr>
            <p:spPr>
              <a:xfrm rot="15438621">
                <a:off x="19690299" y="8584907"/>
                <a:ext cx="107762" cy="130514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4" name="폭발 2 123"/>
              <p:cNvSpPr>
                <a:spLocks noChangeAspect="1"/>
              </p:cNvSpPr>
              <p:nvPr/>
            </p:nvSpPr>
            <p:spPr>
              <a:xfrm rot="21161372">
                <a:off x="20426937" y="8944956"/>
                <a:ext cx="209664" cy="202952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7" name="그룹 6"/>
          <p:cNvGrpSpPr/>
          <p:nvPr/>
        </p:nvGrpSpPr>
        <p:grpSpPr>
          <a:xfrm>
            <a:off x="5470122" y="8928148"/>
            <a:ext cx="1970512" cy="3727462"/>
            <a:chOff x="5486864" y="7539692"/>
            <a:chExt cx="1970512" cy="3727462"/>
          </a:xfrm>
        </p:grpSpPr>
        <p:grpSp>
          <p:nvGrpSpPr>
            <p:cNvPr id="71" name="그룹 70"/>
            <p:cNvGrpSpPr>
              <a:grpSpLocks noChangeAspect="1"/>
            </p:cNvGrpSpPr>
            <p:nvPr/>
          </p:nvGrpSpPr>
          <p:grpSpPr>
            <a:xfrm rot="20314618" flipV="1">
              <a:off x="5486864" y="7539692"/>
              <a:ext cx="1970512" cy="3727462"/>
              <a:chOff x="6544771" y="7373121"/>
              <a:chExt cx="2246003" cy="4248587"/>
            </a:xfrm>
          </p:grpSpPr>
          <p:sp>
            <p:nvSpPr>
              <p:cNvPr id="72" name="폭발 2 71"/>
              <p:cNvSpPr>
                <a:spLocks noChangeAspect="1"/>
              </p:cNvSpPr>
              <p:nvPr/>
            </p:nvSpPr>
            <p:spPr>
              <a:xfrm rot="13521447">
                <a:off x="6541144" y="9762600"/>
                <a:ext cx="226611" cy="219357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3" name="사다리꼴 72"/>
              <p:cNvSpPr/>
              <p:nvPr/>
            </p:nvSpPr>
            <p:spPr>
              <a:xfrm rot="18517541" flipH="1">
                <a:off x="7566692" y="9579789"/>
                <a:ext cx="135635" cy="2172341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" name="포인트가 5개인 별 73"/>
              <p:cNvSpPr>
                <a:spLocks noChangeAspect="1"/>
              </p:cNvSpPr>
              <p:nvPr/>
            </p:nvSpPr>
            <p:spPr>
              <a:xfrm rot="7289558">
                <a:off x="8506070" y="11337004"/>
                <a:ext cx="323085" cy="246323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사다리꼴 74"/>
              <p:cNvSpPr/>
              <p:nvPr/>
            </p:nvSpPr>
            <p:spPr>
              <a:xfrm rot="12002405">
                <a:off x="7021730" y="7557355"/>
                <a:ext cx="116473" cy="2209987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2" name="순서도: 연결자 91"/>
              <p:cNvSpPr>
                <a:spLocks noChangeAspect="1"/>
              </p:cNvSpPr>
              <p:nvPr/>
            </p:nvSpPr>
            <p:spPr>
              <a:xfrm rot="11569547">
                <a:off x="7413270" y="7373121"/>
                <a:ext cx="208408" cy="194459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" name="그룹 4"/>
            <p:cNvGrpSpPr/>
            <p:nvPr/>
          </p:nvGrpSpPr>
          <p:grpSpPr>
            <a:xfrm rot="21301101">
              <a:off x="5733624" y="9152623"/>
              <a:ext cx="1714296" cy="202540"/>
              <a:chOff x="7530344" y="16887158"/>
              <a:chExt cx="1714296" cy="202540"/>
            </a:xfrm>
          </p:grpSpPr>
          <p:sp>
            <p:nvSpPr>
              <p:cNvPr id="128" name="사다리꼴 127"/>
              <p:cNvSpPr/>
              <p:nvPr/>
            </p:nvSpPr>
            <p:spPr>
              <a:xfrm rot="16021380">
                <a:off x="8203574" y="16308554"/>
                <a:ext cx="104680" cy="1451140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9" name="순서도: 연결자 128"/>
              <p:cNvSpPr>
                <a:spLocks noChangeAspect="1"/>
              </p:cNvSpPr>
              <p:nvPr/>
            </p:nvSpPr>
            <p:spPr>
              <a:xfrm rot="1414560">
                <a:off x="9038342" y="16887158"/>
                <a:ext cx="206298" cy="202540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31" name="그룹 130"/>
          <p:cNvGrpSpPr>
            <a:grpSpLocks noChangeAspect="1"/>
          </p:cNvGrpSpPr>
          <p:nvPr/>
        </p:nvGrpSpPr>
        <p:grpSpPr>
          <a:xfrm rot="21329476">
            <a:off x="-870387" y="18256019"/>
            <a:ext cx="11689992" cy="5345338"/>
            <a:chOff x="1080899" y="9515786"/>
            <a:chExt cx="9372147" cy="4285486"/>
          </a:xfrm>
        </p:grpSpPr>
        <p:grpSp>
          <p:nvGrpSpPr>
            <p:cNvPr id="194" name="그룹 193"/>
            <p:cNvGrpSpPr/>
            <p:nvPr/>
          </p:nvGrpSpPr>
          <p:grpSpPr>
            <a:xfrm>
              <a:off x="1080899" y="9515786"/>
              <a:ext cx="4260776" cy="3887567"/>
              <a:chOff x="1056337" y="7888305"/>
              <a:chExt cx="4559404" cy="4160038"/>
            </a:xfrm>
          </p:grpSpPr>
          <p:sp>
            <p:nvSpPr>
              <p:cNvPr id="213" name="폭발 2 212"/>
              <p:cNvSpPr>
                <a:spLocks noChangeAspect="1"/>
              </p:cNvSpPr>
              <p:nvPr/>
            </p:nvSpPr>
            <p:spPr>
              <a:xfrm rot="13521447">
                <a:off x="2592892" y="11749838"/>
                <a:ext cx="327016" cy="269994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4" name="사다리꼴 213"/>
              <p:cNvSpPr/>
              <p:nvPr/>
            </p:nvSpPr>
            <p:spPr>
              <a:xfrm rot="9761694" flipH="1">
                <a:off x="1928265" y="8259848"/>
                <a:ext cx="97402" cy="3523798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5" name="사다리꼴 214"/>
              <p:cNvSpPr/>
              <p:nvPr/>
            </p:nvSpPr>
            <p:spPr>
              <a:xfrm rot="11272296" flipH="1">
                <a:off x="3050159" y="8409543"/>
                <a:ext cx="138360" cy="3281447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6" name="포인트가 5개인 별 215"/>
              <p:cNvSpPr>
                <a:spLocks noChangeAspect="1"/>
              </p:cNvSpPr>
              <p:nvPr/>
            </p:nvSpPr>
            <p:spPr>
              <a:xfrm rot="5023969">
                <a:off x="1078474" y="7866168"/>
                <a:ext cx="417520" cy="461794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7" name="순서도: 연결자 216"/>
              <p:cNvSpPr>
                <a:spLocks noChangeAspect="1"/>
              </p:cNvSpPr>
              <p:nvPr/>
            </p:nvSpPr>
            <p:spPr>
              <a:xfrm rot="12402034">
                <a:off x="3241046" y="8046740"/>
                <a:ext cx="287758" cy="250799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8" name="사다리꼴 217"/>
              <p:cNvSpPr/>
              <p:nvPr/>
            </p:nvSpPr>
            <p:spPr>
              <a:xfrm rot="20267913" flipH="1">
                <a:off x="4132639" y="8222656"/>
                <a:ext cx="141805" cy="3304361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9" name="포인트가 8개인 별 218"/>
              <p:cNvSpPr>
                <a:spLocks noChangeAspect="1"/>
              </p:cNvSpPr>
              <p:nvPr/>
            </p:nvSpPr>
            <p:spPr>
              <a:xfrm rot="7973128">
                <a:off x="4804897" y="11482090"/>
                <a:ext cx="281372" cy="280978"/>
              </a:xfrm>
              <a:prstGeom prst="star8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0" name="사다리꼴 219"/>
              <p:cNvSpPr/>
              <p:nvPr/>
            </p:nvSpPr>
            <p:spPr>
              <a:xfrm rot="11272296" flipH="1">
                <a:off x="5207302" y="8309858"/>
                <a:ext cx="138360" cy="303295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1" name="순서도: 연결자 220"/>
              <p:cNvSpPr>
                <a:spLocks noChangeAspect="1"/>
              </p:cNvSpPr>
              <p:nvPr/>
            </p:nvSpPr>
            <p:spPr>
              <a:xfrm rot="506864">
                <a:off x="5386202" y="7992633"/>
                <a:ext cx="229539" cy="251082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95" name="그룹 194"/>
            <p:cNvGrpSpPr/>
            <p:nvPr/>
          </p:nvGrpSpPr>
          <p:grpSpPr>
            <a:xfrm rot="570021">
              <a:off x="8129520" y="10293154"/>
              <a:ext cx="2323526" cy="3508118"/>
              <a:chOff x="9286890" y="8255012"/>
              <a:chExt cx="2486376" cy="3753994"/>
            </a:xfrm>
          </p:grpSpPr>
          <p:sp>
            <p:nvSpPr>
              <p:cNvPr id="208" name="사다리꼴 207"/>
              <p:cNvSpPr/>
              <p:nvPr/>
            </p:nvSpPr>
            <p:spPr>
              <a:xfrm rot="21446502" flipH="1">
                <a:off x="9443584" y="8603792"/>
                <a:ext cx="132081" cy="3054459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9" name="포인트가 8개인 별 208"/>
              <p:cNvSpPr>
                <a:spLocks noChangeAspect="1"/>
              </p:cNvSpPr>
              <p:nvPr/>
            </p:nvSpPr>
            <p:spPr>
              <a:xfrm rot="7973128">
                <a:off x="9445254" y="11727831"/>
                <a:ext cx="281372" cy="280978"/>
              </a:xfrm>
              <a:prstGeom prst="star8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0" name="포인트가 5개인 별 209"/>
              <p:cNvSpPr>
                <a:spLocks noChangeAspect="1"/>
              </p:cNvSpPr>
              <p:nvPr/>
            </p:nvSpPr>
            <p:spPr>
              <a:xfrm rot="8477707">
                <a:off x="9286890" y="8255012"/>
                <a:ext cx="323085" cy="319511"/>
              </a:xfrm>
              <a:prstGeom prst="star5">
                <a:avLst>
                  <a:gd name="adj" fmla="val 13442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1" name="사다리꼴 210"/>
              <p:cNvSpPr/>
              <p:nvPr/>
            </p:nvSpPr>
            <p:spPr>
              <a:xfrm rot="15622813">
                <a:off x="10578620" y="10857758"/>
                <a:ext cx="96784" cy="1654495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2" name="순서도: 연결자 211"/>
              <p:cNvSpPr>
                <a:spLocks noChangeAspect="1"/>
              </p:cNvSpPr>
              <p:nvPr/>
            </p:nvSpPr>
            <p:spPr>
              <a:xfrm rot="506864">
                <a:off x="11543727" y="11386373"/>
                <a:ext cx="229539" cy="225357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96" name="그룹 195"/>
            <p:cNvGrpSpPr/>
            <p:nvPr/>
          </p:nvGrpSpPr>
          <p:grpSpPr>
            <a:xfrm rot="1178220">
              <a:off x="5346850" y="9786670"/>
              <a:ext cx="2764363" cy="3638533"/>
              <a:chOff x="6202154" y="8017520"/>
              <a:chExt cx="2958111" cy="3893550"/>
            </a:xfrm>
          </p:grpSpPr>
          <p:sp>
            <p:nvSpPr>
              <p:cNvPr id="197" name="사다리꼴 196"/>
              <p:cNvSpPr/>
              <p:nvPr/>
            </p:nvSpPr>
            <p:spPr>
              <a:xfrm rot="4378069">
                <a:off x="7092042" y="7753378"/>
                <a:ext cx="87381" cy="1231654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8" name="폭발 2 197"/>
              <p:cNvSpPr>
                <a:spLocks noChangeAspect="1"/>
              </p:cNvSpPr>
              <p:nvPr/>
            </p:nvSpPr>
            <p:spPr>
              <a:xfrm rot="13521447">
                <a:off x="6176991" y="8455981"/>
                <a:ext cx="288616" cy="238290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9" name="순서도: 연결자 198"/>
              <p:cNvSpPr>
                <a:spLocks noChangeAspect="1"/>
              </p:cNvSpPr>
              <p:nvPr/>
            </p:nvSpPr>
            <p:spPr>
              <a:xfrm rot="11569547">
                <a:off x="7785418" y="8017520"/>
                <a:ext cx="208408" cy="194459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0" name="사다리꼴 199"/>
              <p:cNvSpPr/>
              <p:nvPr/>
            </p:nvSpPr>
            <p:spPr>
              <a:xfrm rot="15113684">
                <a:off x="7489795" y="8934564"/>
                <a:ext cx="116473" cy="1614619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1" name="사다리꼴 200"/>
              <p:cNvSpPr/>
              <p:nvPr/>
            </p:nvSpPr>
            <p:spPr>
              <a:xfrm rot="20996993" flipH="1">
                <a:off x="6391552" y="8816003"/>
                <a:ext cx="84391" cy="1063885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2" name="폭발 2 201"/>
              <p:cNvSpPr>
                <a:spLocks noChangeAspect="1"/>
              </p:cNvSpPr>
              <p:nvPr/>
            </p:nvSpPr>
            <p:spPr>
              <a:xfrm rot="13521447">
                <a:off x="6454819" y="9938432"/>
                <a:ext cx="226611" cy="219357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3" name="사다리꼴 202"/>
              <p:cNvSpPr/>
              <p:nvPr/>
            </p:nvSpPr>
            <p:spPr>
              <a:xfrm rot="10358590" flipH="1">
                <a:off x="6647626" y="10218670"/>
                <a:ext cx="86079" cy="133883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4" name="포인트가 5개인 별 203"/>
              <p:cNvSpPr>
                <a:spLocks noChangeAspect="1"/>
              </p:cNvSpPr>
              <p:nvPr/>
            </p:nvSpPr>
            <p:spPr>
              <a:xfrm rot="5023969">
                <a:off x="6709963" y="11626367"/>
                <a:ext cx="323085" cy="246322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5" name="사다리꼴 204"/>
              <p:cNvSpPr/>
              <p:nvPr/>
            </p:nvSpPr>
            <p:spPr>
              <a:xfrm rot="15461298">
                <a:off x="7895709" y="10607116"/>
                <a:ext cx="116473" cy="1789461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6" name="포인트가 8개인 별 205"/>
              <p:cNvSpPr>
                <a:spLocks noChangeAspect="1"/>
              </p:cNvSpPr>
              <p:nvPr/>
            </p:nvSpPr>
            <p:spPr>
              <a:xfrm rot="7973128">
                <a:off x="8879090" y="11126565"/>
                <a:ext cx="281372" cy="280978"/>
              </a:xfrm>
              <a:prstGeom prst="star8">
                <a:avLst>
                  <a:gd name="adj" fmla="val 2099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7" name="순서도: 연결자 206"/>
              <p:cNvSpPr>
                <a:spLocks noChangeAspect="1"/>
              </p:cNvSpPr>
              <p:nvPr/>
            </p:nvSpPr>
            <p:spPr>
              <a:xfrm rot="506864">
                <a:off x="8371187" y="9322958"/>
                <a:ext cx="229539" cy="225357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32" name="그룹 131"/>
          <p:cNvGrpSpPr/>
          <p:nvPr/>
        </p:nvGrpSpPr>
        <p:grpSpPr>
          <a:xfrm>
            <a:off x="4266883" y="23704448"/>
            <a:ext cx="13660475" cy="5086342"/>
            <a:chOff x="4857236" y="11792702"/>
            <a:chExt cx="13660475" cy="5086342"/>
          </a:xfrm>
        </p:grpSpPr>
        <p:grpSp>
          <p:nvGrpSpPr>
            <p:cNvPr id="157" name="그룹 156"/>
            <p:cNvGrpSpPr/>
            <p:nvPr/>
          </p:nvGrpSpPr>
          <p:grpSpPr>
            <a:xfrm rot="1020743">
              <a:off x="4857236" y="11792702"/>
              <a:ext cx="2682419" cy="4401069"/>
              <a:chOff x="6544771" y="7672943"/>
              <a:chExt cx="2235466" cy="3667748"/>
            </a:xfrm>
          </p:grpSpPr>
          <p:sp>
            <p:nvSpPr>
              <p:cNvPr id="189" name="폭발 2 188"/>
              <p:cNvSpPr>
                <a:spLocks noChangeAspect="1"/>
              </p:cNvSpPr>
              <p:nvPr/>
            </p:nvSpPr>
            <p:spPr>
              <a:xfrm rot="13521447">
                <a:off x="6541144" y="9762600"/>
                <a:ext cx="226611" cy="219357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0" name="사다리꼴 189"/>
              <p:cNvSpPr/>
              <p:nvPr/>
            </p:nvSpPr>
            <p:spPr>
              <a:xfrm rot="18193032" flipH="1">
                <a:off x="7561581" y="9526304"/>
                <a:ext cx="135635" cy="1998819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1" name="포인트가 5개인 별 190"/>
              <p:cNvSpPr>
                <a:spLocks noChangeAspect="1"/>
              </p:cNvSpPr>
              <p:nvPr/>
            </p:nvSpPr>
            <p:spPr>
              <a:xfrm rot="7289558">
                <a:off x="8495533" y="11055988"/>
                <a:ext cx="323085" cy="246322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2" name="사다리꼴 191"/>
              <p:cNvSpPr/>
              <p:nvPr/>
            </p:nvSpPr>
            <p:spPr>
              <a:xfrm rot="12540032">
                <a:off x="7107059" y="7777310"/>
                <a:ext cx="116473" cy="2030819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3" name="순서도: 연결자 192"/>
              <p:cNvSpPr>
                <a:spLocks noChangeAspect="1"/>
              </p:cNvSpPr>
              <p:nvPr/>
            </p:nvSpPr>
            <p:spPr>
              <a:xfrm rot="11569547">
                <a:off x="7655473" y="7672943"/>
                <a:ext cx="208408" cy="194459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58" name="그룹 157"/>
            <p:cNvGrpSpPr/>
            <p:nvPr/>
          </p:nvGrpSpPr>
          <p:grpSpPr>
            <a:xfrm>
              <a:off x="7429752" y="12143539"/>
              <a:ext cx="3357522" cy="4077147"/>
              <a:chOff x="11540296" y="9747517"/>
              <a:chExt cx="2798080" cy="3397799"/>
            </a:xfrm>
          </p:grpSpPr>
          <p:sp>
            <p:nvSpPr>
              <p:cNvPr id="181" name="사다리꼴 180"/>
              <p:cNvSpPr/>
              <p:nvPr/>
            </p:nvSpPr>
            <p:spPr>
              <a:xfrm rot="12965627">
                <a:off x="12269274" y="9860553"/>
                <a:ext cx="116473" cy="1792980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2" name="포인트가 12개인 별 181"/>
              <p:cNvSpPr>
                <a:spLocks noChangeAspect="1"/>
              </p:cNvSpPr>
              <p:nvPr/>
            </p:nvSpPr>
            <p:spPr>
              <a:xfrm rot="10800000">
                <a:off x="11540296" y="11505516"/>
                <a:ext cx="257831" cy="275986"/>
              </a:xfrm>
              <a:prstGeom prst="star12">
                <a:avLst>
                  <a:gd name="adj" fmla="val 27146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3" name="폭발 2 182"/>
              <p:cNvSpPr>
                <a:spLocks noChangeAspect="1"/>
              </p:cNvSpPr>
              <p:nvPr/>
            </p:nvSpPr>
            <p:spPr>
              <a:xfrm rot="6431276">
                <a:off x="12921194" y="9721761"/>
                <a:ext cx="262180" cy="313692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4" name="사다리꼴 183"/>
              <p:cNvSpPr/>
              <p:nvPr/>
            </p:nvSpPr>
            <p:spPr>
              <a:xfrm rot="19407206">
                <a:off x="13645253" y="9859999"/>
                <a:ext cx="121600" cy="1503498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5" name="순서도: 연결자 184"/>
              <p:cNvSpPr>
                <a:spLocks noChangeAspect="1"/>
              </p:cNvSpPr>
              <p:nvPr/>
            </p:nvSpPr>
            <p:spPr>
              <a:xfrm rot="10800000">
                <a:off x="14140867" y="11251888"/>
                <a:ext cx="197509" cy="185193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6" name="사다리꼴 185"/>
              <p:cNvSpPr/>
              <p:nvPr/>
            </p:nvSpPr>
            <p:spPr>
              <a:xfrm rot="12260806">
                <a:off x="13800282" y="11432177"/>
                <a:ext cx="110901" cy="1503201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7" name="포인트가 5개인 별 186"/>
              <p:cNvSpPr>
                <a:spLocks noChangeAspect="1"/>
              </p:cNvSpPr>
              <p:nvPr/>
            </p:nvSpPr>
            <p:spPr>
              <a:xfrm rot="9822544">
                <a:off x="13241120" y="12854921"/>
                <a:ext cx="304079" cy="290395"/>
              </a:xfrm>
              <a:prstGeom prst="star5">
                <a:avLst>
                  <a:gd name="adj" fmla="val 21703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8" name="사다리꼴 187"/>
              <p:cNvSpPr/>
              <p:nvPr/>
            </p:nvSpPr>
            <p:spPr>
              <a:xfrm rot="18556089">
                <a:off x="12462222" y="11448430"/>
                <a:ext cx="106532" cy="1773801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59" name="그룹 158"/>
            <p:cNvGrpSpPr/>
            <p:nvPr/>
          </p:nvGrpSpPr>
          <p:grpSpPr>
            <a:xfrm rot="335652">
              <a:off x="11294841" y="12696085"/>
              <a:ext cx="4268128" cy="4182959"/>
              <a:chOff x="14626760" y="8392268"/>
              <a:chExt cx="3556959" cy="3485981"/>
            </a:xfrm>
          </p:grpSpPr>
          <p:sp>
            <p:nvSpPr>
              <p:cNvPr id="172" name="폭발 2 171"/>
              <p:cNvSpPr>
                <a:spLocks noChangeAspect="1"/>
              </p:cNvSpPr>
              <p:nvPr/>
            </p:nvSpPr>
            <p:spPr>
              <a:xfrm rot="809343">
                <a:off x="16336662" y="11533760"/>
                <a:ext cx="327016" cy="269994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3" name="사다리꼴 172"/>
              <p:cNvSpPr/>
              <p:nvPr/>
            </p:nvSpPr>
            <p:spPr>
              <a:xfrm rot="20707211" flipH="1">
                <a:off x="17632442" y="8805212"/>
                <a:ext cx="97402" cy="2873071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4" name="사다리꼴 173"/>
              <p:cNvSpPr/>
              <p:nvPr/>
            </p:nvSpPr>
            <p:spPr>
              <a:xfrm rot="472296" flipH="1">
                <a:off x="16769906" y="8827000"/>
                <a:ext cx="138360" cy="2675474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5" name="포인트가 5개인 별 174"/>
              <p:cNvSpPr>
                <a:spLocks noChangeAspect="1"/>
              </p:cNvSpPr>
              <p:nvPr/>
            </p:nvSpPr>
            <p:spPr>
              <a:xfrm rot="19454071">
                <a:off x="16950078" y="8392268"/>
                <a:ext cx="417520" cy="461794"/>
              </a:xfrm>
              <a:prstGeom prst="star5">
                <a:avLst>
                  <a:gd name="adj" fmla="val 12203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6" name="순서도: 연결자 175"/>
              <p:cNvSpPr>
                <a:spLocks noChangeAspect="1"/>
              </p:cNvSpPr>
              <p:nvPr/>
            </p:nvSpPr>
            <p:spPr>
              <a:xfrm rot="1602034">
                <a:off x="17985462" y="11705456"/>
                <a:ext cx="198257" cy="172793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7" name="사다리꼴 176"/>
              <p:cNvSpPr/>
              <p:nvPr/>
            </p:nvSpPr>
            <p:spPr>
              <a:xfrm rot="9467913" flipH="1">
                <a:off x="15768506" y="8948888"/>
                <a:ext cx="112695" cy="2694156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8" name="포인트가 8개인 별 177"/>
              <p:cNvSpPr>
                <a:spLocks noChangeAspect="1"/>
              </p:cNvSpPr>
              <p:nvPr/>
            </p:nvSpPr>
            <p:spPr>
              <a:xfrm rot="18773128">
                <a:off x="15024169" y="8792043"/>
                <a:ext cx="281372" cy="280978"/>
              </a:xfrm>
              <a:prstGeom prst="star8">
                <a:avLst>
                  <a:gd name="adj" fmla="val 20820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9" name="사다리꼴 178"/>
              <p:cNvSpPr/>
              <p:nvPr/>
            </p:nvSpPr>
            <p:spPr>
              <a:xfrm rot="472296" flipH="1">
                <a:off x="14849849" y="9107615"/>
                <a:ext cx="138360" cy="2472868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0" name="순서도: 연결자 179"/>
              <p:cNvSpPr>
                <a:spLocks noChangeAspect="1"/>
              </p:cNvSpPr>
              <p:nvPr/>
            </p:nvSpPr>
            <p:spPr>
              <a:xfrm rot="11306864">
                <a:off x="14626760" y="11666873"/>
                <a:ext cx="202194" cy="205591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60" name="그룹 159"/>
            <p:cNvGrpSpPr/>
            <p:nvPr/>
          </p:nvGrpSpPr>
          <p:grpSpPr>
            <a:xfrm rot="21284473">
              <a:off x="15560140" y="12763879"/>
              <a:ext cx="2957571" cy="4027523"/>
              <a:chOff x="15095720" y="12405909"/>
              <a:chExt cx="2464770" cy="3356444"/>
            </a:xfrm>
          </p:grpSpPr>
          <p:sp>
            <p:nvSpPr>
              <p:cNvPr id="161" name="사다리꼴 160"/>
              <p:cNvSpPr/>
              <p:nvPr/>
            </p:nvSpPr>
            <p:spPr>
              <a:xfrm rot="4906099">
                <a:off x="16005548" y="11971524"/>
                <a:ext cx="87381" cy="1231654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2" name="순서도: 연결자 161"/>
              <p:cNvSpPr>
                <a:spLocks noChangeAspect="1"/>
              </p:cNvSpPr>
              <p:nvPr/>
            </p:nvSpPr>
            <p:spPr>
              <a:xfrm rot="11726192">
                <a:off x="16705833" y="12405909"/>
                <a:ext cx="156489" cy="163566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3" name="사다리꼴 162"/>
              <p:cNvSpPr/>
              <p:nvPr/>
            </p:nvSpPr>
            <p:spPr>
              <a:xfrm rot="15754148">
                <a:off x="16254239" y="13350288"/>
                <a:ext cx="116473" cy="1410637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4" name="사다리꼴 163"/>
              <p:cNvSpPr/>
              <p:nvPr/>
            </p:nvSpPr>
            <p:spPr>
              <a:xfrm rot="21153638" flipH="1">
                <a:off x="15281177" y="12938324"/>
                <a:ext cx="84391" cy="1063885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5" name="폭발 2 164"/>
              <p:cNvSpPr>
                <a:spLocks noChangeAspect="1"/>
              </p:cNvSpPr>
              <p:nvPr/>
            </p:nvSpPr>
            <p:spPr>
              <a:xfrm rot="17720670">
                <a:off x="17045172" y="13860730"/>
                <a:ext cx="226611" cy="219357"/>
              </a:xfrm>
              <a:prstGeom prst="irregularSeal2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6" name="사다리꼴 165"/>
              <p:cNvSpPr/>
              <p:nvPr/>
            </p:nvSpPr>
            <p:spPr>
              <a:xfrm rot="10515235" flipH="1">
                <a:off x="15456368" y="14351529"/>
                <a:ext cx="86079" cy="1085907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7" name="포인트가 5개인 별 166"/>
              <p:cNvSpPr>
                <a:spLocks noChangeAspect="1"/>
              </p:cNvSpPr>
              <p:nvPr/>
            </p:nvSpPr>
            <p:spPr>
              <a:xfrm rot="5180614">
                <a:off x="17306914" y="15296393"/>
                <a:ext cx="260829" cy="246322"/>
              </a:xfrm>
              <a:prstGeom prst="star5">
                <a:avLst>
                  <a:gd name="adj" fmla="val 23330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8" name="사다리꼴 167"/>
              <p:cNvSpPr/>
              <p:nvPr/>
            </p:nvSpPr>
            <p:spPr>
              <a:xfrm rot="15800469">
                <a:off x="16455132" y="14814860"/>
                <a:ext cx="116473" cy="1467632"/>
              </a:xfrm>
              <a:prstGeom prst="trapezoid">
                <a:avLst>
                  <a:gd name="adj" fmla="val 21824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9" name="포인트가 8개인 별 168"/>
              <p:cNvSpPr>
                <a:spLocks noChangeAspect="1"/>
              </p:cNvSpPr>
              <p:nvPr/>
            </p:nvSpPr>
            <p:spPr>
              <a:xfrm rot="8129773">
                <a:off x="15445871" y="15481375"/>
                <a:ext cx="281372" cy="280978"/>
              </a:xfrm>
              <a:prstGeom prst="star8">
                <a:avLst>
                  <a:gd name="adj" fmla="val 12298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0" name="순서도: 연결자 169"/>
              <p:cNvSpPr>
                <a:spLocks noChangeAspect="1"/>
              </p:cNvSpPr>
              <p:nvPr/>
            </p:nvSpPr>
            <p:spPr>
              <a:xfrm rot="663509">
                <a:off x="15296821" y="14061657"/>
                <a:ext cx="229539" cy="225357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1" name="포인트가 5개인 별 170"/>
              <p:cNvSpPr>
                <a:spLocks noChangeAspect="1"/>
              </p:cNvSpPr>
              <p:nvPr/>
            </p:nvSpPr>
            <p:spPr>
              <a:xfrm rot="15564414">
                <a:off x="15088878" y="12573107"/>
                <a:ext cx="304079" cy="290395"/>
              </a:xfrm>
              <a:prstGeom prst="star5">
                <a:avLst>
                  <a:gd name="adj" fmla="val 11736"/>
                  <a:gd name="hf" fmla="val 105146"/>
                  <a:gd name="vf" fmla="val 110557"/>
                </a:avLst>
              </a:prstGeom>
              <a:solidFill>
                <a:schemeClr val="bg1"/>
              </a:solidFill>
              <a:ln>
                <a:noFill/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sx="102000" sy="102000" algn="ctr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33" name="그룹 132"/>
          <p:cNvGrpSpPr/>
          <p:nvPr/>
        </p:nvGrpSpPr>
        <p:grpSpPr>
          <a:xfrm rot="907696">
            <a:off x="2836343" y="14324336"/>
            <a:ext cx="2658605" cy="3499331"/>
            <a:chOff x="6202154" y="8017520"/>
            <a:chExt cx="2958111" cy="3893550"/>
          </a:xfrm>
        </p:grpSpPr>
        <p:sp>
          <p:nvSpPr>
            <p:cNvPr id="146" name="사다리꼴 145"/>
            <p:cNvSpPr/>
            <p:nvPr/>
          </p:nvSpPr>
          <p:spPr>
            <a:xfrm rot="4378069">
              <a:off x="7092042" y="7753378"/>
              <a:ext cx="87381" cy="1231654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7" name="폭발 2 146"/>
            <p:cNvSpPr>
              <a:spLocks noChangeAspect="1"/>
            </p:cNvSpPr>
            <p:nvPr/>
          </p:nvSpPr>
          <p:spPr>
            <a:xfrm rot="13521447">
              <a:off x="6176991" y="8455981"/>
              <a:ext cx="288616" cy="238290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8" name="순서도: 연결자 147"/>
            <p:cNvSpPr>
              <a:spLocks noChangeAspect="1"/>
            </p:cNvSpPr>
            <p:nvPr/>
          </p:nvSpPr>
          <p:spPr>
            <a:xfrm rot="11569547">
              <a:off x="7785418" y="8017520"/>
              <a:ext cx="208408" cy="194459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9" name="사다리꼴 148"/>
            <p:cNvSpPr/>
            <p:nvPr/>
          </p:nvSpPr>
          <p:spPr>
            <a:xfrm rot="15113684">
              <a:off x="7489795" y="8934564"/>
              <a:ext cx="116473" cy="1614619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" name="사다리꼴 149"/>
            <p:cNvSpPr/>
            <p:nvPr/>
          </p:nvSpPr>
          <p:spPr>
            <a:xfrm rot="20996993" flipH="1">
              <a:off x="6391552" y="8816003"/>
              <a:ext cx="84391" cy="1063885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" name="폭발 2 150"/>
            <p:cNvSpPr>
              <a:spLocks noChangeAspect="1"/>
            </p:cNvSpPr>
            <p:nvPr/>
          </p:nvSpPr>
          <p:spPr>
            <a:xfrm rot="13521447">
              <a:off x="6454819" y="9938432"/>
              <a:ext cx="226611" cy="219357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2" name="사다리꼴 151"/>
            <p:cNvSpPr/>
            <p:nvPr/>
          </p:nvSpPr>
          <p:spPr>
            <a:xfrm rot="10358590" flipH="1">
              <a:off x="6647626" y="10218670"/>
              <a:ext cx="86079" cy="1338832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3" name="포인트가 5개인 별 152"/>
            <p:cNvSpPr>
              <a:spLocks noChangeAspect="1"/>
            </p:cNvSpPr>
            <p:nvPr/>
          </p:nvSpPr>
          <p:spPr>
            <a:xfrm rot="5023969">
              <a:off x="6709963" y="11626367"/>
              <a:ext cx="323085" cy="246322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4" name="사다리꼴 153"/>
            <p:cNvSpPr/>
            <p:nvPr/>
          </p:nvSpPr>
          <p:spPr>
            <a:xfrm rot="15461298">
              <a:off x="7895709" y="10607116"/>
              <a:ext cx="116473" cy="1789461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5" name="포인트가 8개인 별 154"/>
            <p:cNvSpPr>
              <a:spLocks noChangeAspect="1"/>
            </p:cNvSpPr>
            <p:nvPr/>
          </p:nvSpPr>
          <p:spPr>
            <a:xfrm rot="7973128">
              <a:off x="8879090" y="11126565"/>
              <a:ext cx="281372" cy="280978"/>
            </a:xfrm>
            <a:prstGeom prst="star8">
              <a:avLst>
                <a:gd name="adj" fmla="val 2099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6" name="순서도: 연결자 155"/>
            <p:cNvSpPr>
              <a:spLocks noChangeAspect="1"/>
            </p:cNvSpPr>
            <p:nvPr/>
          </p:nvSpPr>
          <p:spPr>
            <a:xfrm rot="506864">
              <a:off x="8371187" y="9322958"/>
              <a:ext cx="229539" cy="225357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4" name="그룹 133"/>
          <p:cNvGrpSpPr/>
          <p:nvPr/>
        </p:nvGrpSpPr>
        <p:grpSpPr>
          <a:xfrm>
            <a:off x="11948360" y="14171988"/>
            <a:ext cx="2500953" cy="3194955"/>
            <a:chOff x="15949604" y="15203922"/>
            <a:chExt cx="2500953" cy="3194955"/>
          </a:xfrm>
        </p:grpSpPr>
        <p:sp>
          <p:nvSpPr>
            <p:cNvPr id="135" name="사다리꼴 134"/>
            <p:cNvSpPr/>
            <p:nvPr/>
          </p:nvSpPr>
          <p:spPr>
            <a:xfrm rot="4590572">
              <a:off x="16777137" y="14863948"/>
              <a:ext cx="80846" cy="1139544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6" name="순서도: 연결자 135"/>
            <p:cNvSpPr>
              <a:spLocks noChangeAspect="1"/>
            </p:cNvSpPr>
            <p:nvPr/>
          </p:nvSpPr>
          <p:spPr>
            <a:xfrm rot="11410665">
              <a:off x="17413738" y="15203922"/>
              <a:ext cx="144786" cy="151334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7" name="사다리꼴 136"/>
            <p:cNvSpPr/>
            <p:nvPr/>
          </p:nvSpPr>
          <p:spPr>
            <a:xfrm rot="15438621">
              <a:off x="17130713" y="16111560"/>
              <a:ext cx="107762" cy="1305142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" name="사다리꼴 137"/>
            <p:cNvSpPr/>
            <p:nvPr/>
          </p:nvSpPr>
          <p:spPr>
            <a:xfrm rot="20838111" flipH="1">
              <a:off x="16184637" y="15816561"/>
              <a:ext cx="78080" cy="984321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" name="폭발 2 138"/>
            <p:cNvSpPr>
              <a:spLocks noChangeAspect="1"/>
            </p:cNvSpPr>
            <p:nvPr/>
          </p:nvSpPr>
          <p:spPr>
            <a:xfrm rot="17405143">
              <a:off x="17851976" y="16512419"/>
              <a:ext cx="209664" cy="202952"/>
            </a:xfrm>
            <a:prstGeom prst="irregularSeal2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" name="사다리꼴 139"/>
            <p:cNvSpPr/>
            <p:nvPr/>
          </p:nvSpPr>
          <p:spPr>
            <a:xfrm rot="10199708" flipH="1">
              <a:off x="16466814" y="17103604"/>
              <a:ext cx="79642" cy="1004696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포인트가 5개인 별 140"/>
            <p:cNvSpPr>
              <a:spLocks noChangeAspect="1"/>
            </p:cNvSpPr>
            <p:nvPr/>
          </p:nvSpPr>
          <p:spPr>
            <a:xfrm rot="4865087">
              <a:off x="18215945" y="17811425"/>
              <a:ext cx="241323" cy="227901"/>
            </a:xfrm>
            <a:prstGeom prst="star5">
              <a:avLst>
                <a:gd name="adj" fmla="val 23330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2" name="사다리꼴 141"/>
            <p:cNvSpPr/>
            <p:nvPr/>
          </p:nvSpPr>
          <p:spPr>
            <a:xfrm rot="15484942">
              <a:off x="17442411" y="17443752"/>
              <a:ext cx="107762" cy="1357874"/>
            </a:xfrm>
            <a:prstGeom prst="trapezoid">
              <a:avLst>
                <a:gd name="adj" fmla="val 21824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포인트가 8개인 별 142"/>
            <p:cNvSpPr>
              <a:spLocks noChangeAspect="1"/>
            </p:cNvSpPr>
            <p:nvPr/>
          </p:nvSpPr>
          <p:spPr>
            <a:xfrm rot="7814246">
              <a:off x="16518444" y="18138730"/>
              <a:ext cx="260329" cy="259965"/>
            </a:xfrm>
            <a:prstGeom prst="star8">
              <a:avLst>
                <a:gd name="adj" fmla="val 12298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4" name="순서도: 연결자 143"/>
            <p:cNvSpPr>
              <a:spLocks noChangeAspect="1"/>
            </p:cNvSpPr>
            <p:nvPr/>
          </p:nvSpPr>
          <p:spPr>
            <a:xfrm rot="347982">
              <a:off x="16258472" y="16845661"/>
              <a:ext cx="212373" cy="208503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5" name="포인트가 5개인 별 144"/>
            <p:cNvSpPr>
              <a:spLocks noChangeAspect="1"/>
            </p:cNvSpPr>
            <p:nvPr/>
          </p:nvSpPr>
          <p:spPr>
            <a:xfrm rot="15248887">
              <a:off x="15943274" y="15488577"/>
              <a:ext cx="281338" cy="268678"/>
            </a:xfrm>
            <a:prstGeom prst="star5">
              <a:avLst>
                <a:gd name="adj" fmla="val 11736"/>
                <a:gd name="hf" fmla="val 105146"/>
                <a:gd name="vf" fmla="val 110557"/>
              </a:avLst>
            </a:prstGeom>
            <a:solidFill>
              <a:schemeClr val="bg1"/>
            </a:solidFill>
            <a:ln>
              <a:noFill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922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>
            <a:grpSpLocks noChangeAspect="1"/>
          </p:cNvGrpSpPr>
          <p:nvPr/>
        </p:nvGrpSpPr>
        <p:grpSpPr>
          <a:xfrm>
            <a:off x="-7770713" y="23957280"/>
            <a:ext cx="36925051" cy="6927533"/>
            <a:chOff x="-21197883" y="18549665"/>
            <a:chExt cx="63967498" cy="11829600"/>
          </a:xfrm>
        </p:grpSpPr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9" y="18549665"/>
              <a:ext cx="21385991" cy="11829600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1383623" y="18549665"/>
              <a:ext cx="21385992" cy="11829600"/>
            </a:xfrm>
            <a:prstGeom prst="rect">
              <a:avLst/>
            </a:prstGeom>
          </p:spPr>
        </p:pic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-21197883" y="18549665"/>
              <a:ext cx="21385992" cy="11829600"/>
            </a:xfrm>
            <a:prstGeom prst="rect">
              <a:avLst/>
            </a:prstGeom>
          </p:spPr>
        </p:pic>
      </p:grpSp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4659"/>
            <a:ext cx="21383625" cy="1603771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5316"/>
            <a:ext cx="21401399" cy="9930248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84640" y="25078"/>
            <a:ext cx="21383625" cy="15113322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1837" y="-3088667"/>
            <a:ext cx="21383625" cy="1420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85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572</TotalTime>
  <Words>38</Words>
  <Application>Microsoft Office PowerPoint</Application>
  <PresentationFormat>사용자 지정</PresentationFormat>
  <Paragraphs>19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3" baseType="lpstr">
      <vt:lpstr>THE수수깡</vt:lpstr>
      <vt:lpstr>맑은 고딕</vt:lpstr>
      <vt:lpstr>배달의민족 한나는 열한살 OTF</vt:lpstr>
      <vt:lpstr>코어 고딕 M 6 Bold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max s</dc:creator>
  <cp:lastModifiedBy>max s</cp:lastModifiedBy>
  <cp:revision>123</cp:revision>
  <dcterms:created xsi:type="dcterms:W3CDTF">2015-11-04T08:04:20Z</dcterms:created>
  <dcterms:modified xsi:type="dcterms:W3CDTF">2017-05-14T04:58:39Z</dcterms:modified>
</cp:coreProperties>
</file>