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65" r:id="rId2"/>
    <p:sldId id="267" r:id="rId3"/>
  </p:sldIdLst>
  <p:sldSz cx="21383625" cy="30275213"/>
  <p:notesSz cx="6858000" cy="9144000"/>
  <p:defaultTextStyle>
    <a:defPPr>
      <a:defRPr lang="ko-KR"/>
    </a:defPPr>
    <a:lvl1pPr marL="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1pPr>
    <a:lvl2pPr marL="123967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2pPr>
    <a:lvl3pPr marL="24793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3pPr>
    <a:lvl4pPr marL="37190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4pPr>
    <a:lvl5pPr marL="495870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5pPr>
    <a:lvl6pPr marL="6198376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6pPr>
    <a:lvl7pPr marL="7438051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7pPr>
    <a:lvl8pPr marL="8677725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8pPr>
    <a:lvl9pPr marL="9917400" algn="l" defTabSz="2479351" rtl="0" eaLnBrk="1" latinLnBrk="1" hangingPunct="1">
      <a:defRPr sz="4881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36" userDrawn="1">
          <p15:clr>
            <a:srgbClr val="A4A3A4"/>
          </p15:clr>
        </p15:guide>
        <p15:guide id="2" pos="6735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3300"/>
    <a:srgbClr val="B0FF89"/>
    <a:srgbClr val="C2FFA3"/>
    <a:srgbClr val="CCFFCC"/>
    <a:srgbClr val="99FF66"/>
    <a:srgbClr val="66FF66"/>
    <a:srgbClr val="99FF33"/>
    <a:srgbClr val="FF66FF"/>
    <a:srgbClr val="FF99FF"/>
    <a:srgbClr val="F9C5D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9044" autoAdjust="0"/>
    <p:restoredTop sz="94660"/>
  </p:normalViewPr>
  <p:slideViewPr>
    <p:cSldViewPr snapToGrid="0" showGuides="1">
      <p:cViewPr varScale="1">
        <p:scale>
          <a:sx n="17" d="100"/>
          <a:sy n="17" d="100"/>
        </p:scale>
        <p:origin x="2538" y="78"/>
      </p:cViewPr>
      <p:guideLst>
        <p:guide orient="horz" pos="9536"/>
        <p:guide pos="673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03772" y="4954765"/>
            <a:ext cx="18176081" cy="10540259"/>
          </a:xfrm>
        </p:spPr>
        <p:txBody>
          <a:bodyPr anchor="b"/>
          <a:lstStyle>
            <a:lvl1pPr algn="ctr"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72953" y="15901497"/>
            <a:ext cx="16037719" cy="7309499"/>
          </a:xfrm>
        </p:spPr>
        <p:txBody>
          <a:bodyPr/>
          <a:lstStyle>
            <a:lvl1pPr marL="0" indent="0" algn="ctr">
              <a:buNone/>
              <a:defRPr sz="5612"/>
            </a:lvl1pPr>
            <a:lvl2pPr marL="1069162" indent="0" algn="ctr">
              <a:buNone/>
              <a:defRPr sz="4677"/>
            </a:lvl2pPr>
            <a:lvl3pPr marL="2138324" indent="0" algn="ctr">
              <a:buNone/>
              <a:defRPr sz="4209"/>
            </a:lvl3pPr>
            <a:lvl4pPr marL="3207487" indent="0" algn="ctr">
              <a:buNone/>
              <a:defRPr sz="3742"/>
            </a:lvl4pPr>
            <a:lvl5pPr marL="4276649" indent="0" algn="ctr">
              <a:buNone/>
              <a:defRPr sz="3742"/>
            </a:lvl5pPr>
            <a:lvl6pPr marL="5345811" indent="0" algn="ctr">
              <a:buNone/>
              <a:defRPr sz="3742"/>
            </a:lvl6pPr>
            <a:lvl7pPr marL="6414973" indent="0" algn="ctr">
              <a:buNone/>
              <a:defRPr sz="3742"/>
            </a:lvl7pPr>
            <a:lvl8pPr marL="7484135" indent="0" algn="ctr">
              <a:buNone/>
              <a:defRPr sz="3742"/>
            </a:lvl8pPr>
            <a:lvl9pPr marL="8553298" indent="0" algn="ctr">
              <a:buNone/>
              <a:defRPr sz="3742"/>
            </a:lvl9pPr>
          </a:lstStyle>
          <a:p>
            <a:r>
              <a:rPr lang="ko-KR" altLang="en-US" smtClean="0"/>
              <a:t>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86756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462733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5302658" y="1611875"/>
            <a:ext cx="4610844" cy="25656844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70125" y="1611875"/>
            <a:ext cx="13565237" cy="25656844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525153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4814846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8988" y="7547788"/>
            <a:ext cx="18443377" cy="12593645"/>
          </a:xfrm>
        </p:spPr>
        <p:txBody>
          <a:bodyPr anchor="b"/>
          <a:lstStyle>
            <a:lvl1pPr>
              <a:defRPr sz="14031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8988" y="20260574"/>
            <a:ext cx="18443377" cy="6622701"/>
          </a:xfrm>
        </p:spPr>
        <p:txBody>
          <a:bodyPr/>
          <a:lstStyle>
            <a:lvl1pPr marL="0" indent="0">
              <a:buNone/>
              <a:defRPr sz="5612">
                <a:solidFill>
                  <a:schemeClr val="tx1"/>
                </a:solidFill>
              </a:defRPr>
            </a:lvl1pPr>
            <a:lvl2pPr marL="1069162" indent="0">
              <a:buNone/>
              <a:defRPr sz="4677">
                <a:solidFill>
                  <a:schemeClr val="tx1">
                    <a:tint val="75000"/>
                  </a:schemeClr>
                </a:solidFill>
              </a:defRPr>
            </a:lvl2pPr>
            <a:lvl3pPr marL="2138324" indent="0">
              <a:buNone/>
              <a:defRPr sz="4209">
                <a:solidFill>
                  <a:schemeClr val="tx1">
                    <a:tint val="75000"/>
                  </a:schemeClr>
                </a:solidFill>
              </a:defRPr>
            </a:lvl3pPr>
            <a:lvl4pPr marL="3207487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4pPr>
            <a:lvl5pPr marL="4276649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5pPr>
            <a:lvl6pPr marL="5345811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6pPr>
            <a:lvl7pPr marL="6414973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7pPr>
            <a:lvl8pPr marL="7484135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8pPr>
            <a:lvl9pPr marL="8553298" indent="0">
              <a:buNone/>
              <a:defRPr sz="374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224671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70124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825460" y="8059374"/>
            <a:ext cx="9088041" cy="19209345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35013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1611882"/>
            <a:ext cx="18443377" cy="5851808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2912" y="7421634"/>
            <a:ext cx="9046274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72912" y="11058863"/>
            <a:ext cx="9046274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0825461" y="7421634"/>
            <a:ext cx="9090826" cy="3637228"/>
          </a:xfrm>
        </p:spPr>
        <p:txBody>
          <a:bodyPr anchor="b"/>
          <a:lstStyle>
            <a:lvl1pPr marL="0" indent="0">
              <a:buNone/>
              <a:defRPr sz="5612" b="1"/>
            </a:lvl1pPr>
            <a:lvl2pPr marL="1069162" indent="0">
              <a:buNone/>
              <a:defRPr sz="4677" b="1"/>
            </a:lvl2pPr>
            <a:lvl3pPr marL="2138324" indent="0">
              <a:buNone/>
              <a:defRPr sz="4209" b="1"/>
            </a:lvl3pPr>
            <a:lvl4pPr marL="3207487" indent="0">
              <a:buNone/>
              <a:defRPr sz="3742" b="1"/>
            </a:lvl4pPr>
            <a:lvl5pPr marL="4276649" indent="0">
              <a:buNone/>
              <a:defRPr sz="3742" b="1"/>
            </a:lvl5pPr>
            <a:lvl6pPr marL="5345811" indent="0">
              <a:buNone/>
              <a:defRPr sz="3742" b="1"/>
            </a:lvl6pPr>
            <a:lvl7pPr marL="6414973" indent="0">
              <a:buNone/>
              <a:defRPr sz="3742" b="1"/>
            </a:lvl7pPr>
            <a:lvl8pPr marL="7484135" indent="0">
              <a:buNone/>
              <a:defRPr sz="3742" b="1"/>
            </a:lvl8pPr>
            <a:lvl9pPr marL="8553298" indent="0">
              <a:buNone/>
              <a:defRPr sz="3742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0825461" y="11058863"/>
            <a:ext cx="9090826" cy="16265921"/>
          </a:xfrm>
        </p:spPr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807425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0721616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3444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090826" y="4359077"/>
            <a:ext cx="10825460" cy="21515024"/>
          </a:xfrm>
        </p:spPr>
        <p:txBody>
          <a:bodyPr/>
          <a:lstStyle>
            <a:lvl1pPr>
              <a:defRPr sz="7483"/>
            </a:lvl1pPr>
            <a:lvl2pPr>
              <a:defRPr sz="6548"/>
            </a:lvl2pPr>
            <a:lvl3pPr>
              <a:defRPr sz="5612"/>
            </a:lvl3pPr>
            <a:lvl4pPr>
              <a:defRPr sz="4677"/>
            </a:lvl4pPr>
            <a:lvl5pPr>
              <a:defRPr sz="4677"/>
            </a:lvl5pPr>
            <a:lvl6pPr>
              <a:defRPr sz="4677"/>
            </a:lvl6pPr>
            <a:lvl7pPr>
              <a:defRPr sz="4677"/>
            </a:lvl7pPr>
            <a:lvl8pPr>
              <a:defRPr sz="4677"/>
            </a:lvl8pPr>
            <a:lvl9pPr>
              <a:defRPr sz="4677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88807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72909" y="2018348"/>
            <a:ext cx="6896776" cy="7064216"/>
          </a:xfrm>
        </p:spPr>
        <p:txBody>
          <a:bodyPr anchor="b"/>
          <a:lstStyle>
            <a:lvl1pPr>
              <a:defRPr sz="7483"/>
            </a:lvl1pPr>
          </a:lstStyle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090826" y="4359077"/>
            <a:ext cx="10825460" cy="21515024"/>
          </a:xfrm>
        </p:spPr>
        <p:txBody>
          <a:bodyPr anchor="t"/>
          <a:lstStyle>
            <a:lvl1pPr marL="0" indent="0">
              <a:buNone/>
              <a:defRPr sz="7483"/>
            </a:lvl1pPr>
            <a:lvl2pPr marL="1069162" indent="0">
              <a:buNone/>
              <a:defRPr sz="6548"/>
            </a:lvl2pPr>
            <a:lvl3pPr marL="2138324" indent="0">
              <a:buNone/>
              <a:defRPr sz="5612"/>
            </a:lvl3pPr>
            <a:lvl4pPr marL="3207487" indent="0">
              <a:buNone/>
              <a:defRPr sz="4677"/>
            </a:lvl4pPr>
            <a:lvl5pPr marL="4276649" indent="0">
              <a:buNone/>
              <a:defRPr sz="4677"/>
            </a:lvl5pPr>
            <a:lvl6pPr marL="5345811" indent="0">
              <a:buNone/>
              <a:defRPr sz="4677"/>
            </a:lvl6pPr>
            <a:lvl7pPr marL="6414973" indent="0">
              <a:buNone/>
              <a:defRPr sz="4677"/>
            </a:lvl7pPr>
            <a:lvl8pPr marL="7484135" indent="0">
              <a:buNone/>
              <a:defRPr sz="4677"/>
            </a:lvl8pPr>
            <a:lvl9pPr marL="8553298" indent="0">
              <a:buNone/>
              <a:defRPr sz="4677"/>
            </a:lvl9pPr>
          </a:lstStyle>
          <a:p>
            <a:r>
              <a:rPr lang="ko-KR" altLang="en-US" smtClean="0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72909" y="9082564"/>
            <a:ext cx="6896776" cy="16826573"/>
          </a:xfrm>
        </p:spPr>
        <p:txBody>
          <a:bodyPr/>
          <a:lstStyle>
            <a:lvl1pPr marL="0" indent="0">
              <a:buNone/>
              <a:defRPr sz="3742"/>
            </a:lvl1pPr>
            <a:lvl2pPr marL="1069162" indent="0">
              <a:buNone/>
              <a:defRPr sz="3274"/>
            </a:lvl2pPr>
            <a:lvl3pPr marL="2138324" indent="0">
              <a:buNone/>
              <a:defRPr sz="2806"/>
            </a:lvl3pPr>
            <a:lvl4pPr marL="3207487" indent="0">
              <a:buNone/>
              <a:defRPr sz="2339"/>
            </a:lvl4pPr>
            <a:lvl5pPr marL="4276649" indent="0">
              <a:buNone/>
              <a:defRPr sz="2339"/>
            </a:lvl5pPr>
            <a:lvl6pPr marL="5345811" indent="0">
              <a:buNone/>
              <a:defRPr sz="2339"/>
            </a:lvl6pPr>
            <a:lvl7pPr marL="6414973" indent="0">
              <a:buNone/>
              <a:defRPr sz="2339"/>
            </a:lvl7pPr>
            <a:lvl8pPr marL="7484135" indent="0">
              <a:buNone/>
              <a:defRPr sz="2339"/>
            </a:lvl8pPr>
            <a:lvl9pPr marL="8553298" indent="0">
              <a:buNone/>
              <a:defRPr sz="2339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864535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70124" y="1611882"/>
            <a:ext cx="18443377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70124" y="8059374"/>
            <a:ext cx="18443377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470124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C5A10D-45D9-4664-9944-67EDEAC51C0C}" type="datetimeFigureOut">
              <a:rPr lang="ko-KR" altLang="en-US" smtClean="0"/>
              <a:t>16-01-08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083326" y="28060644"/>
            <a:ext cx="7216973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102185" y="28060644"/>
            <a:ext cx="4811316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806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D4C9B1-F8B8-4F8B-A8FC-584EBCF6C3D3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9626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2138324" rtl="0" eaLnBrk="1" latinLnBrk="1" hangingPunct="1">
        <a:lnSpc>
          <a:spcPct val="90000"/>
        </a:lnSpc>
        <a:spcBef>
          <a:spcPct val="0"/>
        </a:spcBef>
        <a:buNone/>
        <a:defRPr sz="10289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534581" indent="-534581" algn="l" defTabSz="2138324" rtl="0" eaLnBrk="1" latinLnBrk="1" hangingPunct="1">
        <a:lnSpc>
          <a:spcPct val="90000"/>
        </a:lnSpc>
        <a:spcBef>
          <a:spcPts val="2339"/>
        </a:spcBef>
        <a:buFont typeface="Arial" panose="020B0604020202020204" pitchFamily="34" charset="0"/>
        <a:buChar char="•"/>
        <a:defRPr sz="6548" kern="1200">
          <a:solidFill>
            <a:schemeClr val="tx1"/>
          </a:solidFill>
          <a:latin typeface="+mn-lt"/>
          <a:ea typeface="+mn-ea"/>
          <a:cs typeface="+mn-cs"/>
        </a:defRPr>
      </a:lvl1pPr>
      <a:lvl2pPr marL="1603743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5612" kern="1200">
          <a:solidFill>
            <a:schemeClr val="tx1"/>
          </a:solidFill>
          <a:latin typeface="+mn-lt"/>
          <a:ea typeface="+mn-ea"/>
          <a:cs typeface="+mn-cs"/>
        </a:defRPr>
      </a:lvl2pPr>
      <a:lvl3pPr marL="2672906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677" kern="1200">
          <a:solidFill>
            <a:schemeClr val="tx1"/>
          </a:solidFill>
          <a:latin typeface="+mn-lt"/>
          <a:ea typeface="+mn-ea"/>
          <a:cs typeface="+mn-cs"/>
        </a:defRPr>
      </a:lvl3pPr>
      <a:lvl4pPr marL="3742068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811230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880392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949554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8018717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9087879" indent="-534581" algn="l" defTabSz="2138324" rtl="0" eaLnBrk="1" latinLnBrk="1" hangingPunct="1">
        <a:lnSpc>
          <a:spcPct val="90000"/>
        </a:lnSpc>
        <a:spcBef>
          <a:spcPts val="1169"/>
        </a:spcBef>
        <a:buFont typeface="Arial" panose="020B0604020202020204" pitchFamily="34" charset="0"/>
        <a:buChar char="•"/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1pPr>
      <a:lvl2pPr marL="1069162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2pPr>
      <a:lvl3pPr marL="2138324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3pPr>
      <a:lvl4pPr marL="3207487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4pPr>
      <a:lvl5pPr marL="4276649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5pPr>
      <a:lvl6pPr marL="5345811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6pPr>
      <a:lvl7pPr marL="6414973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7pPr>
      <a:lvl8pPr marL="7484135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8pPr>
      <a:lvl9pPr marL="8553298" algn="l" defTabSz="2138324" rtl="0" eaLnBrk="1" latinLnBrk="1" hangingPunct="1">
        <a:defRPr sz="4209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40000"/>
            <a:lumOff val="6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타원 81"/>
          <p:cNvSpPr>
            <a:spLocks noChangeAspect="1"/>
          </p:cNvSpPr>
          <p:nvPr/>
        </p:nvSpPr>
        <p:spPr>
          <a:xfrm>
            <a:off x="1548675" y="3421310"/>
            <a:ext cx="18363266" cy="18363266"/>
          </a:xfrm>
          <a:prstGeom prst="ellipse">
            <a:avLst/>
          </a:prstGeom>
          <a:noFill/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83" name="TextBox 82"/>
          <p:cNvSpPr txBox="1"/>
          <p:nvPr/>
        </p:nvSpPr>
        <p:spPr>
          <a:xfrm>
            <a:off x="1019402" y="5931171"/>
            <a:ext cx="19373849" cy="1126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800" dirty="0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꺼내먹어요</a:t>
            </a:r>
            <a:endParaRPr lang="en-US" altLang="ko-KR" sz="20800" dirty="0" smtClean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  <a:p>
            <a:pPr algn="ctr"/>
            <a:r>
              <a:rPr lang="ko-KR" altLang="en-US" sz="51800" dirty="0" err="1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소울</a:t>
            </a:r>
            <a:endParaRPr lang="en-US" altLang="ko-KR" sz="51800" dirty="0" smtClean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</p:txBody>
      </p:sp>
      <p:grpSp>
        <p:nvGrpSpPr>
          <p:cNvPr id="110" name="그룹 109"/>
          <p:cNvGrpSpPr>
            <a:grpSpLocks noChangeAspect="1"/>
          </p:cNvGrpSpPr>
          <p:nvPr/>
        </p:nvGrpSpPr>
        <p:grpSpPr>
          <a:xfrm rot="18704630">
            <a:off x="14683548" y="15401905"/>
            <a:ext cx="607368" cy="1023732"/>
            <a:chOff x="7634210" y="11172881"/>
            <a:chExt cx="811132" cy="1367174"/>
          </a:xfrm>
          <a:solidFill>
            <a:schemeClr val="bg1"/>
          </a:solidFill>
        </p:grpSpPr>
        <p:sp>
          <p:nvSpPr>
            <p:cNvPr id="112" name="타원 111"/>
            <p:cNvSpPr>
              <a:spLocks noChangeAspect="1"/>
            </p:cNvSpPr>
            <p:nvPr/>
          </p:nvSpPr>
          <p:spPr>
            <a:xfrm>
              <a:off x="7634210" y="11172881"/>
              <a:ext cx="811132" cy="811132"/>
            </a:xfrm>
            <a:prstGeom prst="ellipse">
              <a:avLst/>
            </a:prstGeom>
            <a:grpFill/>
            <a:ln w="12700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모서리가 둥근 직사각형 112"/>
            <p:cNvSpPr/>
            <p:nvPr/>
          </p:nvSpPr>
          <p:spPr>
            <a:xfrm>
              <a:off x="8194236" y="11507660"/>
              <a:ext cx="160998" cy="1032395"/>
            </a:xfrm>
            <a:prstGeom prst="roundRect">
              <a:avLst>
                <a:gd name="adj" fmla="val 50000"/>
              </a:avLst>
            </a:prstGeom>
            <a:grpFill/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4" name="모서리가 둥근 직사각형 113"/>
          <p:cNvSpPr/>
          <p:nvPr/>
        </p:nvSpPr>
        <p:spPr>
          <a:xfrm rot="10800000">
            <a:off x="13100320" y="9556750"/>
            <a:ext cx="314869" cy="59215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모서리가 둥근 직사각형 114"/>
          <p:cNvSpPr/>
          <p:nvPr/>
        </p:nvSpPr>
        <p:spPr>
          <a:xfrm rot="15216929">
            <a:off x="8137284" y="12865683"/>
            <a:ext cx="366187" cy="6869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0" name="모서리가 둥근 직사각형 119"/>
          <p:cNvSpPr/>
          <p:nvPr/>
        </p:nvSpPr>
        <p:spPr>
          <a:xfrm rot="16200000">
            <a:off x="10646010" y="3721340"/>
            <a:ext cx="112565" cy="1052356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사다리꼴 121"/>
          <p:cNvSpPr/>
          <p:nvPr/>
        </p:nvSpPr>
        <p:spPr>
          <a:xfrm rot="10800000">
            <a:off x="27342749" y="4601620"/>
            <a:ext cx="551886" cy="3004057"/>
          </a:xfrm>
          <a:prstGeom prst="trapezoi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1" name="그룹 130"/>
          <p:cNvGrpSpPr>
            <a:grpSpLocks noChangeAspect="1"/>
          </p:cNvGrpSpPr>
          <p:nvPr/>
        </p:nvGrpSpPr>
        <p:grpSpPr>
          <a:xfrm rot="21505423" flipH="1">
            <a:off x="5643244" y="13977262"/>
            <a:ext cx="561719" cy="1019624"/>
            <a:chOff x="15079235" y="12017983"/>
            <a:chExt cx="625258" cy="1134961"/>
          </a:xfrm>
        </p:grpSpPr>
        <p:sp>
          <p:nvSpPr>
            <p:cNvPr id="133" name="타원 132"/>
            <p:cNvSpPr>
              <a:spLocks noChangeAspect="1"/>
            </p:cNvSpPr>
            <p:nvPr/>
          </p:nvSpPr>
          <p:spPr>
            <a:xfrm rot="12418334">
              <a:off x="15097125" y="12545573"/>
              <a:ext cx="607368" cy="60737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모서리가 둥근 직사각형 133"/>
            <p:cNvSpPr/>
            <p:nvPr/>
          </p:nvSpPr>
          <p:spPr>
            <a:xfrm rot="12418334">
              <a:off x="15351243" y="12017983"/>
              <a:ext cx="120554" cy="8446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모서리가 둥근 직사각형 134"/>
            <p:cNvSpPr/>
            <p:nvPr/>
          </p:nvSpPr>
          <p:spPr>
            <a:xfrm rot="15590147">
              <a:off x="15291378" y="11887448"/>
              <a:ext cx="120677" cy="54496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40" name="TextBox 139"/>
          <p:cNvSpPr txBox="1"/>
          <p:nvPr/>
        </p:nvSpPr>
        <p:spPr>
          <a:xfrm>
            <a:off x="3269852" y="26606309"/>
            <a:ext cx="14920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`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15.11.17.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화  늦은 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7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시 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30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분</a:t>
            </a:r>
            <a:endParaRPr lang="en-US" altLang="ko-KR" sz="8000" dirty="0" smtClean="0">
              <a:solidFill>
                <a:schemeClr val="bg1"/>
              </a:solidFill>
              <a:latin typeface="a롱다리" panose="02020600000000000000" pitchFamily="18" charset="-127"/>
              <a:ea typeface="a롱다리" panose="02020600000000000000" pitchFamily="18" charset="-127"/>
            </a:endParaRPr>
          </a:p>
        </p:txBody>
      </p:sp>
      <p:sp>
        <p:nvSpPr>
          <p:cNvPr id="141" name="직사각형 140"/>
          <p:cNvSpPr/>
          <p:nvPr/>
        </p:nvSpPr>
        <p:spPr>
          <a:xfrm>
            <a:off x="6494988" y="28230837"/>
            <a:ext cx="84706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학생회관 </a:t>
            </a:r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소극장</a:t>
            </a:r>
          </a:p>
        </p:txBody>
      </p:sp>
      <p:sp>
        <p:nvSpPr>
          <p:cNvPr id="142" name="TextBox 141"/>
          <p:cNvSpPr txBox="1"/>
          <p:nvPr/>
        </p:nvSpPr>
        <p:spPr>
          <a:xfrm>
            <a:off x="3231356" y="24981781"/>
            <a:ext cx="14920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소방행정학과 노래 동아리 </a:t>
            </a:r>
            <a:r>
              <a:rPr lang="ko-KR" altLang="en-US" sz="8000" dirty="0" err="1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소울</a:t>
            </a:r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정기공연</a:t>
            </a:r>
            <a:endParaRPr lang="en-US" altLang="ko-KR" sz="8000" dirty="0" smtClean="0">
              <a:solidFill>
                <a:schemeClr val="bg1"/>
              </a:solidFill>
              <a:latin typeface="a롱다리" panose="02020600000000000000" pitchFamily="18" charset="-127"/>
              <a:ea typeface="a롱다리" panose="02020600000000000000" pitchFamily="18" charset="-127"/>
            </a:endParaRPr>
          </a:p>
        </p:txBody>
      </p:sp>
      <p:grpSp>
        <p:nvGrpSpPr>
          <p:cNvPr id="143" name="그룹 142"/>
          <p:cNvGrpSpPr>
            <a:grpSpLocks noChangeAspect="1"/>
          </p:cNvGrpSpPr>
          <p:nvPr/>
        </p:nvGrpSpPr>
        <p:grpSpPr>
          <a:xfrm rot="2689412" flipH="1">
            <a:off x="15369808" y="11980419"/>
            <a:ext cx="561719" cy="1019624"/>
            <a:chOff x="15079235" y="12017983"/>
            <a:chExt cx="625258" cy="1134961"/>
          </a:xfrm>
        </p:grpSpPr>
        <p:sp>
          <p:nvSpPr>
            <p:cNvPr id="144" name="타원 143"/>
            <p:cNvSpPr>
              <a:spLocks noChangeAspect="1"/>
            </p:cNvSpPr>
            <p:nvPr/>
          </p:nvSpPr>
          <p:spPr>
            <a:xfrm rot="12418334">
              <a:off x="15097125" y="12545573"/>
              <a:ext cx="607368" cy="60737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chemeClr val="accent1">
                  <a:lumMod val="40000"/>
                  <a:lumOff val="6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5" name="모서리가 둥근 직사각형 144"/>
            <p:cNvSpPr/>
            <p:nvPr/>
          </p:nvSpPr>
          <p:spPr>
            <a:xfrm rot="12418334">
              <a:off x="15351243" y="12017983"/>
              <a:ext cx="120554" cy="84465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6" name="모서리가 둥근 직사각형 145"/>
            <p:cNvSpPr/>
            <p:nvPr/>
          </p:nvSpPr>
          <p:spPr>
            <a:xfrm rot="15590147">
              <a:off x="15291378" y="11887448"/>
              <a:ext cx="120677" cy="544964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7" name="직사각형 46"/>
          <p:cNvSpPr/>
          <p:nvPr/>
        </p:nvSpPr>
        <p:spPr>
          <a:xfrm>
            <a:off x="8523742" y="1023677"/>
            <a:ext cx="438293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9600" dirty="0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2015.11.17</a:t>
            </a:r>
            <a:endParaRPr lang="en-US" altLang="ko-KR" sz="9600" dirty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</p:txBody>
      </p:sp>
      <p:sp>
        <p:nvSpPr>
          <p:cNvPr id="68" name="타원 67"/>
          <p:cNvSpPr>
            <a:spLocks noChangeAspect="1"/>
          </p:cNvSpPr>
          <p:nvPr/>
        </p:nvSpPr>
        <p:spPr>
          <a:xfrm rot="11305932" flipH="1">
            <a:off x="10425922" y="21578729"/>
            <a:ext cx="545648" cy="545649"/>
          </a:xfrm>
          <a:prstGeom prst="ellipse">
            <a:avLst/>
          </a:prstGeom>
          <a:solidFill>
            <a:schemeClr val="bg1"/>
          </a:solidFill>
          <a:ln w="1270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9" name="타원 78"/>
          <p:cNvSpPr>
            <a:spLocks noChangeAspect="1"/>
          </p:cNvSpPr>
          <p:nvPr/>
        </p:nvSpPr>
        <p:spPr>
          <a:xfrm rot="7223344" flipH="1">
            <a:off x="19298977" y="14590293"/>
            <a:ext cx="545647" cy="545649"/>
          </a:xfrm>
          <a:prstGeom prst="ellipse">
            <a:avLst/>
          </a:prstGeom>
          <a:solidFill>
            <a:schemeClr val="bg1"/>
          </a:solidFill>
          <a:ln w="1270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51508" y="3965363"/>
            <a:ext cx="1836169" cy="1836169"/>
          </a:xfrm>
          <a:prstGeom prst="rect">
            <a:avLst/>
          </a:prstGeom>
        </p:spPr>
      </p:pic>
      <p:pic>
        <p:nvPicPr>
          <p:cNvPr id="4" name="그림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696387">
            <a:off x="10001489" y="22921168"/>
            <a:ext cx="1457638" cy="1457638"/>
          </a:xfrm>
          <a:prstGeom prst="rect">
            <a:avLst/>
          </a:prstGeom>
        </p:spPr>
      </p:pic>
      <p:sp>
        <p:nvSpPr>
          <p:cNvPr id="84" name="타원 83"/>
          <p:cNvSpPr>
            <a:spLocks noChangeAspect="1"/>
          </p:cNvSpPr>
          <p:nvPr/>
        </p:nvSpPr>
        <p:spPr>
          <a:xfrm rot="3826341">
            <a:off x="4008395" y="18955525"/>
            <a:ext cx="932885" cy="932885"/>
          </a:xfrm>
          <a:prstGeom prst="ellipse">
            <a:avLst/>
          </a:prstGeom>
          <a:solidFill>
            <a:schemeClr val="bg1"/>
          </a:solidFill>
          <a:ln w="1270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5" name="타원 84"/>
          <p:cNvSpPr>
            <a:spLocks noChangeAspect="1"/>
          </p:cNvSpPr>
          <p:nvPr/>
        </p:nvSpPr>
        <p:spPr>
          <a:xfrm rot="10630130">
            <a:off x="5665350" y="4244368"/>
            <a:ext cx="932885" cy="932885"/>
          </a:xfrm>
          <a:prstGeom prst="ellipse">
            <a:avLst/>
          </a:prstGeom>
          <a:solidFill>
            <a:schemeClr val="bg1"/>
          </a:solidFill>
          <a:ln w="127000">
            <a:solidFill>
              <a:schemeClr val="accent1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63" name="그룹 62"/>
          <p:cNvGrpSpPr>
            <a:grpSpLocks noChangeAspect="1"/>
          </p:cNvGrpSpPr>
          <p:nvPr/>
        </p:nvGrpSpPr>
        <p:grpSpPr>
          <a:xfrm>
            <a:off x="5492334" y="16680735"/>
            <a:ext cx="10439826" cy="2114783"/>
            <a:chOff x="5154208" y="16783080"/>
            <a:chExt cx="10986588" cy="2225540"/>
          </a:xfrm>
        </p:grpSpPr>
        <p:sp>
          <p:nvSpPr>
            <p:cNvPr id="64" name="직사각형 5"/>
            <p:cNvSpPr/>
            <p:nvPr/>
          </p:nvSpPr>
          <p:spPr>
            <a:xfrm rot="16200000" flipV="1">
              <a:off x="12074406" y="17639066"/>
              <a:ext cx="2225023" cy="51305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5" name="직사각형 5"/>
            <p:cNvSpPr/>
            <p:nvPr/>
          </p:nvSpPr>
          <p:spPr>
            <a:xfrm rot="10800000" flipV="1">
              <a:off x="8458888" y="16783080"/>
              <a:ext cx="2217008" cy="515444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6" name="직사각형 5"/>
            <p:cNvSpPr/>
            <p:nvPr/>
          </p:nvSpPr>
          <p:spPr>
            <a:xfrm rot="16200000">
              <a:off x="4301523" y="17635767"/>
              <a:ext cx="2225023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7" name="직사각형 5"/>
            <p:cNvSpPr/>
            <p:nvPr/>
          </p:nvSpPr>
          <p:spPr>
            <a:xfrm rot="10800000">
              <a:off x="5154208" y="18488343"/>
              <a:ext cx="1622577" cy="519761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69" name="직사각형 5"/>
            <p:cNvSpPr/>
            <p:nvPr/>
          </p:nvSpPr>
          <p:spPr>
            <a:xfrm rot="16200000" flipV="1">
              <a:off x="5406722" y="17635766"/>
              <a:ext cx="2225023" cy="519652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0" name="직사각형 5"/>
            <p:cNvSpPr/>
            <p:nvPr/>
          </p:nvSpPr>
          <p:spPr>
            <a:xfrm rot="5400000">
              <a:off x="6515875" y="17635767"/>
              <a:ext cx="2225023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1" name="직사각형 5"/>
            <p:cNvSpPr/>
            <p:nvPr/>
          </p:nvSpPr>
          <p:spPr>
            <a:xfrm rot="5400000">
              <a:off x="9305397" y="17636649"/>
              <a:ext cx="2225023" cy="5189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72" name="직사각형 5"/>
            <p:cNvSpPr/>
            <p:nvPr/>
          </p:nvSpPr>
          <p:spPr>
            <a:xfrm rot="16200000">
              <a:off x="7598255" y="17638481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3" name="직사각형 5"/>
            <p:cNvSpPr/>
            <p:nvPr/>
          </p:nvSpPr>
          <p:spPr>
            <a:xfrm rot="10800000">
              <a:off x="11237114" y="18488453"/>
              <a:ext cx="2207769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74" name="직사각형 5"/>
            <p:cNvSpPr/>
            <p:nvPr/>
          </p:nvSpPr>
          <p:spPr>
            <a:xfrm rot="16200000">
              <a:off x="10382578" y="17637964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78" name="직사각형 5"/>
            <p:cNvSpPr/>
            <p:nvPr/>
          </p:nvSpPr>
          <p:spPr>
            <a:xfrm rot="16200000">
              <a:off x="13046245" y="17638480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0" name="직사각형 5"/>
            <p:cNvSpPr/>
            <p:nvPr/>
          </p:nvSpPr>
          <p:spPr>
            <a:xfrm flipV="1">
              <a:off x="13902354" y="18490790"/>
              <a:ext cx="2238442" cy="51783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1" name="직사각형 5"/>
            <p:cNvSpPr/>
            <p:nvPr/>
          </p:nvSpPr>
          <p:spPr>
            <a:xfrm>
              <a:off x="6259407" y="16783080"/>
              <a:ext cx="1623056" cy="519761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86" name="직사각형 5"/>
            <p:cNvSpPr/>
            <p:nvPr/>
          </p:nvSpPr>
          <p:spPr>
            <a:xfrm rot="10800000">
              <a:off x="8450873" y="18488969"/>
              <a:ext cx="2225023" cy="5189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</p:grpSp>
    </p:spTree>
    <p:extLst>
      <p:ext uri="{BB962C8B-B14F-4D97-AF65-F5344CB8AC3E}">
        <p14:creationId xmlns:p14="http://schemas.microsoft.com/office/powerpoint/2010/main" val="3393122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633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타원 120"/>
          <p:cNvSpPr>
            <a:spLocks noChangeAspect="1"/>
          </p:cNvSpPr>
          <p:nvPr/>
        </p:nvSpPr>
        <p:spPr>
          <a:xfrm>
            <a:off x="1548675" y="3421310"/>
            <a:ext cx="18363266" cy="18363266"/>
          </a:xfrm>
          <a:prstGeom prst="ellipse">
            <a:avLst/>
          </a:prstGeom>
          <a:noFill/>
          <a:ln w="1016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3" name="TextBox 2"/>
          <p:cNvSpPr txBox="1"/>
          <p:nvPr/>
        </p:nvSpPr>
        <p:spPr>
          <a:xfrm>
            <a:off x="3269852" y="26606309"/>
            <a:ext cx="14920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`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15.11.17.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화  늦은 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7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시 </a:t>
            </a:r>
            <a:r>
              <a:rPr lang="en-US" altLang="ko-KR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30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분</a:t>
            </a:r>
            <a:endParaRPr lang="en-US" altLang="ko-KR" sz="8000" dirty="0" smtClean="0">
              <a:solidFill>
                <a:schemeClr val="bg1"/>
              </a:solidFill>
              <a:latin typeface="a롱다리" panose="02020600000000000000" pitchFamily="18" charset="-127"/>
              <a:ea typeface="a롱다리" panose="02020600000000000000" pitchFamily="18" charset="-127"/>
            </a:endParaRPr>
          </a:p>
        </p:txBody>
      </p:sp>
      <p:sp>
        <p:nvSpPr>
          <p:cNvPr id="100" name="직사각형 99"/>
          <p:cNvSpPr/>
          <p:nvPr/>
        </p:nvSpPr>
        <p:spPr>
          <a:xfrm>
            <a:off x="6494988" y="28230837"/>
            <a:ext cx="8470641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학생회관 </a:t>
            </a:r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소극장</a:t>
            </a:r>
          </a:p>
        </p:txBody>
      </p:sp>
      <p:sp>
        <p:nvSpPr>
          <p:cNvPr id="63" name="TextBox 62"/>
          <p:cNvSpPr txBox="1"/>
          <p:nvPr/>
        </p:nvSpPr>
        <p:spPr>
          <a:xfrm>
            <a:off x="3231356" y="24981781"/>
            <a:ext cx="1492091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소방행정학과 노래 동아리 </a:t>
            </a:r>
            <a:r>
              <a:rPr lang="ko-KR" altLang="en-US" sz="8000" dirty="0" err="1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소울</a:t>
            </a:r>
            <a:r>
              <a:rPr lang="ko-KR" altLang="en-US" sz="8000" dirty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 </a:t>
            </a:r>
            <a:r>
              <a:rPr lang="ko-KR" altLang="en-US" sz="8000" dirty="0" smtClean="0">
                <a:solidFill>
                  <a:schemeClr val="bg1"/>
                </a:solidFill>
                <a:latin typeface="a롱다리" panose="02020600000000000000" pitchFamily="18" charset="-127"/>
                <a:ea typeface="a롱다리" panose="02020600000000000000" pitchFamily="18" charset="-127"/>
              </a:rPr>
              <a:t>정기공연</a:t>
            </a:r>
            <a:endParaRPr lang="en-US" altLang="ko-KR" sz="8000" dirty="0" smtClean="0">
              <a:solidFill>
                <a:schemeClr val="bg1"/>
              </a:solidFill>
              <a:latin typeface="a롱다리" panose="02020600000000000000" pitchFamily="18" charset="-127"/>
              <a:ea typeface="a롱다리" panose="02020600000000000000" pitchFamily="18" charset="-127"/>
            </a:endParaRPr>
          </a:p>
        </p:txBody>
      </p:sp>
      <p:sp>
        <p:nvSpPr>
          <p:cNvPr id="66" name="TextBox 65"/>
          <p:cNvSpPr txBox="1"/>
          <p:nvPr/>
        </p:nvSpPr>
        <p:spPr>
          <a:xfrm>
            <a:off x="1019402" y="5931171"/>
            <a:ext cx="19373849" cy="112646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800" dirty="0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꺼내먹어요</a:t>
            </a:r>
            <a:endParaRPr lang="en-US" altLang="ko-KR" sz="20800" dirty="0" smtClean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  <a:p>
            <a:pPr algn="ctr"/>
            <a:r>
              <a:rPr lang="ko-KR" altLang="en-US" sz="51800" dirty="0" err="1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소울</a:t>
            </a:r>
            <a:endParaRPr lang="en-US" altLang="ko-KR" sz="51800" dirty="0" smtClean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</p:txBody>
      </p:sp>
      <p:grpSp>
        <p:nvGrpSpPr>
          <p:cNvPr id="110" name="그룹 109"/>
          <p:cNvGrpSpPr>
            <a:grpSpLocks noChangeAspect="1"/>
          </p:cNvGrpSpPr>
          <p:nvPr/>
        </p:nvGrpSpPr>
        <p:grpSpPr>
          <a:xfrm rot="18704630">
            <a:off x="14683548" y="15516205"/>
            <a:ext cx="607368" cy="1023732"/>
            <a:chOff x="7634210" y="11172881"/>
            <a:chExt cx="811132" cy="1367174"/>
          </a:xfrm>
          <a:solidFill>
            <a:schemeClr val="bg1"/>
          </a:solidFill>
        </p:grpSpPr>
        <p:sp>
          <p:nvSpPr>
            <p:cNvPr id="112" name="타원 111"/>
            <p:cNvSpPr>
              <a:spLocks noChangeAspect="1"/>
            </p:cNvSpPr>
            <p:nvPr/>
          </p:nvSpPr>
          <p:spPr>
            <a:xfrm>
              <a:off x="7634210" y="11172881"/>
              <a:ext cx="811132" cy="811132"/>
            </a:xfrm>
            <a:prstGeom prst="ellipse">
              <a:avLst/>
            </a:prstGeom>
            <a:grpFill/>
            <a:ln w="127000"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13" name="모서리가 둥근 직사각형 112"/>
            <p:cNvSpPr/>
            <p:nvPr/>
          </p:nvSpPr>
          <p:spPr>
            <a:xfrm>
              <a:off x="8194236" y="11507660"/>
              <a:ext cx="160998" cy="1032395"/>
            </a:xfrm>
            <a:prstGeom prst="roundRect">
              <a:avLst>
                <a:gd name="adj" fmla="val 50000"/>
              </a:avLst>
            </a:prstGeom>
            <a:grpFill/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114" name="모서리가 둥근 직사각형 113"/>
          <p:cNvSpPr/>
          <p:nvPr/>
        </p:nvSpPr>
        <p:spPr>
          <a:xfrm rot="10800000">
            <a:off x="13100320" y="9671050"/>
            <a:ext cx="314869" cy="592157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15" name="모서리가 둥근 직사각형 114"/>
          <p:cNvSpPr/>
          <p:nvPr/>
        </p:nvSpPr>
        <p:spPr>
          <a:xfrm rot="15216929">
            <a:off x="8121233" y="12984045"/>
            <a:ext cx="366187" cy="686965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45" name="그룹 44"/>
          <p:cNvGrpSpPr>
            <a:grpSpLocks noChangeAspect="1"/>
          </p:cNvGrpSpPr>
          <p:nvPr/>
        </p:nvGrpSpPr>
        <p:grpSpPr>
          <a:xfrm>
            <a:off x="5492334" y="16680735"/>
            <a:ext cx="10439826" cy="2114783"/>
            <a:chOff x="5154208" y="16783080"/>
            <a:chExt cx="10986588" cy="2225540"/>
          </a:xfrm>
        </p:grpSpPr>
        <p:sp>
          <p:nvSpPr>
            <p:cNvPr id="91" name="직사각형 5"/>
            <p:cNvSpPr/>
            <p:nvPr/>
          </p:nvSpPr>
          <p:spPr>
            <a:xfrm rot="16200000" flipV="1">
              <a:off x="12074406" y="17639066"/>
              <a:ext cx="2225023" cy="513053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2" name="직사각형 5"/>
            <p:cNvSpPr/>
            <p:nvPr/>
          </p:nvSpPr>
          <p:spPr>
            <a:xfrm rot="10800000" flipV="1">
              <a:off x="8458888" y="16783080"/>
              <a:ext cx="2217008" cy="515444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93" name="직사각형 5"/>
            <p:cNvSpPr/>
            <p:nvPr/>
          </p:nvSpPr>
          <p:spPr>
            <a:xfrm rot="16200000">
              <a:off x="4301523" y="17635767"/>
              <a:ext cx="2225023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03" name="직사각형 5"/>
            <p:cNvSpPr/>
            <p:nvPr/>
          </p:nvSpPr>
          <p:spPr>
            <a:xfrm rot="10800000">
              <a:off x="5154208" y="18488343"/>
              <a:ext cx="1622577" cy="519761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1" name="직사각형 5"/>
            <p:cNvSpPr/>
            <p:nvPr/>
          </p:nvSpPr>
          <p:spPr>
            <a:xfrm rot="16200000" flipV="1">
              <a:off x="5406722" y="17635766"/>
              <a:ext cx="2225023" cy="519652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6" name="직사각형 5"/>
            <p:cNvSpPr/>
            <p:nvPr/>
          </p:nvSpPr>
          <p:spPr>
            <a:xfrm rot="5400000">
              <a:off x="6515875" y="17635767"/>
              <a:ext cx="2225023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7" name="직사각형 5"/>
            <p:cNvSpPr/>
            <p:nvPr/>
          </p:nvSpPr>
          <p:spPr>
            <a:xfrm rot="5400000">
              <a:off x="9305397" y="17636649"/>
              <a:ext cx="2225023" cy="5189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18" name="직사각형 5"/>
            <p:cNvSpPr/>
            <p:nvPr/>
          </p:nvSpPr>
          <p:spPr>
            <a:xfrm rot="16200000">
              <a:off x="7598255" y="17638481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19" name="직사각형 5"/>
            <p:cNvSpPr/>
            <p:nvPr/>
          </p:nvSpPr>
          <p:spPr>
            <a:xfrm rot="10800000">
              <a:off x="11237114" y="18488453"/>
              <a:ext cx="2207769" cy="51965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  <p:sp>
          <p:nvSpPr>
            <p:cNvPr id="124" name="직사각형 5"/>
            <p:cNvSpPr/>
            <p:nvPr/>
          </p:nvSpPr>
          <p:spPr>
            <a:xfrm rot="16200000">
              <a:off x="10382578" y="17637964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5" name="직사각형 5"/>
            <p:cNvSpPr/>
            <p:nvPr/>
          </p:nvSpPr>
          <p:spPr>
            <a:xfrm rot="16200000">
              <a:off x="13046245" y="17638480"/>
              <a:ext cx="2225023" cy="515255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6" name="직사각형 5"/>
            <p:cNvSpPr/>
            <p:nvPr/>
          </p:nvSpPr>
          <p:spPr>
            <a:xfrm flipV="1">
              <a:off x="13902354" y="18490790"/>
              <a:ext cx="2238442" cy="51783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27" name="직사각형 5"/>
            <p:cNvSpPr/>
            <p:nvPr/>
          </p:nvSpPr>
          <p:spPr>
            <a:xfrm>
              <a:off x="6259407" y="16783080"/>
              <a:ext cx="1623056" cy="519761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/>
            </a:p>
          </p:txBody>
        </p:sp>
        <p:sp>
          <p:nvSpPr>
            <p:cNvPr id="132" name="직사각형 5"/>
            <p:cNvSpPr/>
            <p:nvPr/>
          </p:nvSpPr>
          <p:spPr>
            <a:xfrm rot="10800000">
              <a:off x="8450873" y="18488969"/>
              <a:ext cx="2225023" cy="518920"/>
            </a:xfrm>
            <a:prstGeom prst="roundRect">
              <a:avLst>
                <a:gd name="adj" fmla="val 50000"/>
              </a:avLst>
            </a:prstGeom>
            <a:solidFill>
              <a:schemeClr val="bg1"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>
              <a:sp3d extrusionH="57150">
                <a:bevelT w="38100" h="38100" prst="relaxedInset"/>
              </a:sp3d>
            </a:bodyPr>
            <a:lstStyle/>
            <a:p>
              <a:pPr algn="ctr"/>
              <a:endParaRPr lang="ko-KR" altLang="en-US" dirty="0"/>
            </a:p>
          </p:txBody>
        </p:sp>
      </p:grpSp>
      <p:sp>
        <p:nvSpPr>
          <p:cNvPr id="120" name="모서리가 둥근 직사각형 119"/>
          <p:cNvSpPr/>
          <p:nvPr/>
        </p:nvSpPr>
        <p:spPr>
          <a:xfrm rot="16200000">
            <a:off x="10646010" y="3835640"/>
            <a:ext cx="112565" cy="10523564"/>
          </a:xfrm>
          <a:prstGeom prst="roundRect">
            <a:avLst>
              <a:gd name="adj" fmla="val 50000"/>
            </a:avLst>
          </a:prstGeom>
          <a:solidFill>
            <a:schemeClr val="bg1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22" name="사다리꼴 121"/>
          <p:cNvSpPr/>
          <p:nvPr/>
        </p:nvSpPr>
        <p:spPr>
          <a:xfrm rot="10800000">
            <a:off x="27342749" y="4601620"/>
            <a:ext cx="551886" cy="3004057"/>
          </a:xfrm>
          <a:prstGeom prst="trapezoid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grpSp>
        <p:nvGrpSpPr>
          <p:cNvPr id="131" name="그룹 130"/>
          <p:cNvGrpSpPr>
            <a:grpSpLocks noChangeAspect="1"/>
          </p:cNvGrpSpPr>
          <p:nvPr/>
        </p:nvGrpSpPr>
        <p:grpSpPr>
          <a:xfrm rot="21505423" flipH="1">
            <a:off x="5642915" y="14064777"/>
            <a:ext cx="560785" cy="1046426"/>
            <a:chOff x="15080273" y="11988149"/>
            <a:chExt cx="624220" cy="1164795"/>
          </a:xfrm>
        </p:grpSpPr>
        <p:sp>
          <p:nvSpPr>
            <p:cNvPr id="133" name="타원 132"/>
            <p:cNvSpPr>
              <a:spLocks noChangeAspect="1"/>
            </p:cNvSpPr>
            <p:nvPr/>
          </p:nvSpPr>
          <p:spPr>
            <a:xfrm rot="12418334">
              <a:off x="15097125" y="12545573"/>
              <a:ext cx="607368" cy="60737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4" name="모서리가 둥근 직사각형 133"/>
            <p:cNvSpPr/>
            <p:nvPr/>
          </p:nvSpPr>
          <p:spPr>
            <a:xfrm rot="12418334">
              <a:off x="15358398" y="11988149"/>
              <a:ext cx="120554" cy="87620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35" name="모서리가 둥근 직사각형 134"/>
            <p:cNvSpPr/>
            <p:nvPr/>
          </p:nvSpPr>
          <p:spPr>
            <a:xfrm rot="15590147">
              <a:off x="15305827" y="11842568"/>
              <a:ext cx="120678" cy="57178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8" name="타원 47"/>
          <p:cNvSpPr>
            <a:spLocks noChangeAspect="1"/>
          </p:cNvSpPr>
          <p:nvPr/>
        </p:nvSpPr>
        <p:spPr>
          <a:xfrm rot="7250161">
            <a:off x="15674001" y="8918027"/>
            <a:ext cx="358789" cy="358789"/>
          </a:xfrm>
          <a:prstGeom prst="ellipse">
            <a:avLst/>
          </a:prstGeom>
          <a:solidFill>
            <a:schemeClr val="bg1"/>
          </a:solidFill>
          <a:ln w="1270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55" name="그림 5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722053">
            <a:off x="9764803" y="22738517"/>
            <a:ext cx="1822186" cy="1822186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60" name="그룹 59"/>
          <p:cNvGrpSpPr>
            <a:grpSpLocks noChangeAspect="1"/>
          </p:cNvGrpSpPr>
          <p:nvPr/>
        </p:nvGrpSpPr>
        <p:grpSpPr>
          <a:xfrm rot="2753888" flipH="1">
            <a:off x="15372748" y="12070006"/>
            <a:ext cx="560785" cy="1046426"/>
            <a:chOff x="15080273" y="11988149"/>
            <a:chExt cx="624220" cy="1164795"/>
          </a:xfrm>
        </p:grpSpPr>
        <p:sp>
          <p:nvSpPr>
            <p:cNvPr id="61" name="타원 60"/>
            <p:cNvSpPr>
              <a:spLocks noChangeAspect="1"/>
            </p:cNvSpPr>
            <p:nvPr/>
          </p:nvSpPr>
          <p:spPr>
            <a:xfrm rot="12418334">
              <a:off x="15097125" y="12545573"/>
              <a:ext cx="607368" cy="607371"/>
            </a:xfrm>
            <a:prstGeom prst="ellipse">
              <a:avLst/>
            </a:prstGeom>
            <a:solidFill>
              <a:schemeClr val="bg1"/>
            </a:solidFill>
            <a:ln w="127000">
              <a:solidFill>
                <a:srgbClr val="6633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2" name="모서리가 둥근 직사각형 61"/>
            <p:cNvSpPr/>
            <p:nvPr/>
          </p:nvSpPr>
          <p:spPr>
            <a:xfrm rot="12418334">
              <a:off x="15358398" y="11988149"/>
              <a:ext cx="120554" cy="87620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64" name="모서리가 둥근 직사각형 63"/>
            <p:cNvSpPr/>
            <p:nvPr/>
          </p:nvSpPr>
          <p:spPr>
            <a:xfrm rot="15590147">
              <a:off x="15305827" y="11842568"/>
              <a:ext cx="120678" cy="571786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27000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  <p:sp>
        <p:nvSpPr>
          <p:cNvPr id="4" name="직사각형 3"/>
          <p:cNvSpPr/>
          <p:nvPr/>
        </p:nvSpPr>
        <p:spPr>
          <a:xfrm>
            <a:off x="8523742" y="1023677"/>
            <a:ext cx="4382931" cy="156966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altLang="ko-KR" sz="9600" dirty="0" smtClean="0">
                <a:solidFill>
                  <a:schemeClr val="bg1"/>
                </a:solidFill>
                <a:latin typeface="나눔바른펜OTF" panose="020B0503000000000000" pitchFamily="34" charset="-127"/>
                <a:ea typeface="나눔바른펜OTF" panose="020B0503000000000000" pitchFamily="34" charset="-127"/>
              </a:rPr>
              <a:t>2015.11.17</a:t>
            </a:r>
            <a:endParaRPr lang="en-US" altLang="ko-KR" sz="9600" dirty="0">
              <a:solidFill>
                <a:schemeClr val="bg1"/>
              </a:solidFill>
              <a:latin typeface="나눔바른펜OTF" panose="020B0503000000000000" pitchFamily="34" charset="-127"/>
              <a:ea typeface="나눔바른펜OTF" panose="020B0503000000000000" pitchFamily="34" charset="-127"/>
            </a:endParaRPr>
          </a:p>
        </p:txBody>
      </p:sp>
      <p:sp>
        <p:nvSpPr>
          <p:cNvPr id="78" name="타원 77"/>
          <p:cNvSpPr>
            <a:spLocks noChangeAspect="1"/>
          </p:cNvSpPr>
          <p:nvPr/>
        </p:nvSpPr>
        <p:spPr>
          <a:xfrm rot="3826341">
            <a:off x="4008395" y="18955525"/>
            <a:ext cx="932885" cy="932885"/>
          </a:xfrm>
          <a:prstGeom prst="ellipse">
            <a:avLst/>
          </a:prstGeom>
          <a:solidFill>
            <a:schemeClr val="bg1"/>
          </a:solidFill>
          <a:ln w="1270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1" name="타원 80"/>
          <p:cNvSpPr>
            <a:spLocks noChangeAspect="1"/>
          </p:cNvSpPr>
          <p:nvPr/>
        </p:nvSpPr>
        <p:spPr>
          <a:xfrm rot="10630130">
            <a:off x="5665350" y="4244368"/>
            <a:ext cx="932885" cy="932885"/>
          </a:xfrm>
          <a:prstGeom prst="ellipse">
            <a:avLst/>
          </a:prstGeom>
          <a:solidFill>
            <a:schemeClr val="bg1"/>
          </a:solidFill>
          <a:ln w="1270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4" name="타원 83"/>
          <p:cNvSpPr>
            <a:spLocks noChangeAspect="1"/>
          </p:cNvSpPr>
          <p:nvPr/>
        </p:nvSpPr>
        <p:spPr>
          <a:xfrm rot="11305932" flipH="1">
            <a:off x="10425943" y="21578744"/>
            <a:ext cx="545647" cy="545649"/>
          </a:xfrm>
          <a:prstGeom prst="ellipse">
            <a:avLst/>
          </a:prstGeom>
          <a:solidFill>
            <a:schemeClr val="bg1"/>
          </a:solidFill>
          <a:ln w="1270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88" name="타원 87"/>
          <p:cNvSpPr>
            <a:spLocks noChangeAspect="1"/>
          </p:cNvSpPr>
          <p:nvPr/>
        </p:nvSpPr>
        <p:spPr>
          <a:xfrm rot="7223344" flipH="1">
            <a:off x="19298977" y="14590293"/>
            <a:ext cx="545647" cy="545649"/>
          </a:xfrm>
          <a:prstGeom prst="ellipse">
            <a:avLst/>
          </a:prstGeom>
          <a:solidFill>
            <a:schemeClr val="bg1"/>
          </a:solidFill>
          <a:ln w="127000">
            <a:solidFill>
              <a:srgbClr val="6633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pic>
        <p:nvPicPr>
          <p:cNvPr id="94" name="그림 9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82953" y="4338685"/>
            <a:ext cx="1612136" cy="161213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82222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427</TotalTime>
  <Words>40</Words>
  <Application>Microsoft Office PowerPoint</Application>
  <PresentationFormat>사용자 지정</PresentationFormat>
  <Paragraphs>12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a롱다리</vt:lpstr>
      <vt:lpstr>나눔바른펜OTF</vt:lpstr>
      <vt:lpstr>맑은 고딕</vt:lpstr>
      <vt:lpstr>Arial</vt:lpstr>
      <vt:lpstr>Calibri</vt:lpstr>
      <vt:lpstr>Calibri Light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max s</dc:creator>
  <cp:lastModifiedBy>max s</cp:lastModifiedBy>
  <cp:revision>96</cp:revision>
  <dcterms:created xsi:type="dcterms:W3CDTF">2015-11-04T08:04:20Z</dcterms:created>
  <dcterms:modified xsi:type="dcterms:W3CDTF">2016-01-08T06:50:32Z</dcterms:modified>
</cp:coreProperties>
</file>