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77" r:id="rId3"/>
    <p:sldId id="274" r:id="rId4"/>
    <p:sldId id="276" r:id="rId5"/>
    <p:sldId id="267" r:id="rId6"/>
    <p:sldId id="279" r:id="rId7"/>
    <p:sldId id="271" r:id="rId8"/>
    <p:sldId id="273" r:id="rId9"/>
    <p:sldId id="272" r:id="rId10"/>
  </p:sldIdLst>
  <p:sldSz cx="15119350" cy="21383625"/>
  <p:notesSz cx="6858000" cy="9144000"/>
  <p:defaultTextStyle>
    <a:defPPr>
      <a:defRPr lang="ko-KR"/>
    </a:defPPr>
    <a:lvl1pPr marL="0" algn="l" defTabSz="1752082" rtl="0" eaLnBrk="1" latinLnBrk="1" hangingPunct="1">
      <a:defRPr sz="3449" kern="1200">
        <a:solidFill>
          <a:schemeClr val="tx1"/>
        </a:solidFill>
        <a:latin typeface="+mn-lt"/>
        <a:ea typeface="+mn-ea"/>
        <a:cs typeface="+mn-cs"/>
      </a:defRPr>
    </a:lvl1pPr>
    <a:lvl2pPr marL="876041" algn="l" defTabSz="1752082" rtl="0" eaLnBrk="1" latinLnBrk="1" hangingPunct="1">
      <a:defRPr sz="3449" kern="1200">
        <a:solidFill>
          <a:schemeClr val="tx1"/>
        </a:solidFill>
        <a:latin typeface="+mn-lt"/>
        <a:ea typeface="+mn-ea"/>
        <a:cs typeface="+mn-cs"/>
      </a:defRPr>
    </a:lvl2pPr>
    <a:lvl3pPr marL="1752082" algn="l" defTabSz="1752082" rtl="0" eaLnBrk="1" latinLnBrk="1" hangingPunct="1">
      <a:defRPr sz="3449" kern="1200">
        <a:solidFill>
          <a:schemeClr val="tx1"/>
        </a:solidFill>
        <a:latin typeface="+mn-lt"/>
        <a:ea typeface="+mn-ea"/>
        <a:cs typeface="+mn-cs"/>
      </a:defRPr>
    </a:lvl3pPr>
    <a:lvl4pPr marL="2628123" algn="l" defTabSz="1752082" rtl="0" eaLnBrk="1" latinLnBrk="1" hangingPunct="1">
      <a:defRPr sz="3449" kern="1200">
        <a:solidFill>
          <a:schemeClr val="tx1"/>
        </a:solidFill>
        <a:latin typeface="+mn-lt"/>
        <a:ea typeface="+mn-ea"/>
        <a:cs typeface="+mn-cs"/>
      </a:defRPr>
    </a:lvl4pPr>
    <a:lvl5pPr marL="3504164" algn="l" defTabSz="1752082" rtl="0" eaLnBrk="1" latinLnBrk="1" hangingPunct="1">
      <a:defRPr sz="3449" kern="1200">
        <a:solidFill>
          <a:schemeClr val="tx1"/>
        </a:solidFill>
        <a:latin typeface="+mn-lt"/>
        <a:ea typeface="+mn-ea"/>
        <a:cs typeface="+mn-cs"/>
      </a:defRPr>
    </a:lvl5pPr>
    <a:lvl6pPr marL="4380205" algn="l" defTabSz="1752082" rtl="0" eaLnBrk="1" latinLnBrk="1" hangingPunct="1">
      <a:defRPr sz="3449" kern="1200">
        <a:solidFill>
          <a:schemeClr val="tx1"/>
        </a:solidFill>
        <a:latin typeface="+mn-lt"/>
        <a:ea typeface="+mn-ea"/>
        <a:cs typeface="+mn-cs"/>
      </a:defRPr>
    </a:lvl6pPr>
    <a:lvl7pPr marL="5256246" algn="l" defTabSz="1752082" rtl="0" eaLnBrk="1" latinLnBrk="1" hangingPunct="1">
      <a:defRPr sz="3449" kern="1200">
        <a:solidFill>
          <a:schemeClr val="tx1"/>
        </a:solidFill>
        <a:latin typeface="+mn-lt"/>
        <a:ea typeface="+mn-ea"/>
        <a:cs typeface="+mn-cs"/>
      </a:defRPr>
    </a:lvl7pPr>
    <a:lvl8pPr marL="6132286" algn="l" defTabSz="1752082" rtl="0" eaLnBrk="1" latinLnBrk="1" hangingPunct="1">
      <a:defRPr sz="3449" kern="1200">
        <a:solidFill>
          <a:schemeClr val="tx1"/>
        </a:solidFill>
        <a:latin typeface="+mn-lt"/>
        <a:ea typeface="+mn-ea"/>
        <a:cs typeface="+mn-cs"/>
      </a:defRPr>
    </a:lvl8pPr>
    <a:lvl9pPr marL="7008327" algn="l" defTabSz="1752082" rtl="0" eaLnBrk="1" latinLnBrk="1" hangingPunct="1">
      <a:defRPr sz="34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35" userDrawn="1">
          <p15:clr>
            <a:srgbClr val="A4A3A4"/>
          </p15:clr>
        </p15:guide>
        <p15:guide id="2" pos="47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AB47"/>
    <a:srgbClr val="CCE6FF"/>
    <a:srgbClr val="3D9CD5"/>
    <a:srgbClr val="8EDCF4"/>
    <a:srgbClr val="1268BF"/>
    <a:srgbClr val="97E0F7"/>
    <a:srgbClr val="D1E7FF"/>
    <a:srgbClr val="48ACDF"/>
    <a:srgbClr val="C9F3FF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33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62" y="-494"/>
      </p:cViewPr>
      <p:guideLst>
        <p:guide orient="horz" pos="6735"/>
        <p:guide pos="47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3499590"/>
            <a:ext cx="12851448" cy="7444669"/>
          </a:xfrm>
        </p:spPr>
        <p:txBody>
          <a:bodyPr anchor="b"/>
          <a:lstStyle>
            <a:lvl1pPr algn="ctr">
              <a:defRPr sz="9921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11231355"/>
            <a:ext cx="11339513" cy="5162758"/>
          </a:xfrm>
        </p:spPr>
        <p:txBody>
          <a:bodyPr/>
          <a:lstStyle>
            <a:lvl1pPr marL="0" indent="0" algn="ctr">
              <a:buNone/>
              <a:defRPr sz="3968"/>
            </a:lvl1pPr>
            <a:lvl2pPr marL="755980" indent="0" algn="ctr">
              <a:buNone/>
              <a:defRPr sz="3307"/>
            </a:lvl2pPr>
            <a:lvl3pPr marL="1511960" indent="0" algn="ctr">
              <a:buNone/>
              <a:defRPr sz="2976"/>
            </a:lvl3pPr>
            <a:lvl4pPr marL="2267941" indent="0" algn="ctr">
              <a:buNone/>
              <a:defRPr sz="2646"/>
            </a:lvl4pPr>
            <a:lvl5pPr marL="3023921" indent="0" algn="ctr">
              <a:buNone/>
              <a:defRPr sz="2646"/>
            </a:lvl5pPr>
            <a:lvl6pPr marL="3779901" indent="0" algn="ctr">
              <a:buNone/>
              <a:defRPr sz="2646"/>
            </a:lvl6pPr>
            <a:lvl7pPr marL="4535881" indent="0" algn="ctr">
              <a:buNone/>
              <a:defRPr sz="2646"/>
            </a:lvl7pPr>
            <a:lvl8pPr marL="5291861" indent="0" algn="ctr">
              <a:buNone/>
              <a:defRPr sz="2646"/>
            </a:lvl8pPr>
            <a:lvl9pPr marL="6047842" indent="0" algn="ctr">
              <a:buNone/>
              <a:defRPr sz="2646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2018-06-26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8678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2018-06-26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0322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1138480"/>
            <a:ext cx="3260110" cy="18121634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1138480"/>
            <a:ext cx="9591338" cy="18121634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2018-06-26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2605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2018-06-26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5925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5331063"/>
            <a:ext cx="13040439" cy="8894992"/>
          </a:xfrm>
        </p:spPr>
        <p:txBody>
          <a:bodyPr anchor="b"/>
          <a:lstStyle>
            <a:lvl1pPr>
              <a:defRPr sz="9921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14310205"/>
            <a:ext cx="13040439" cy="4677666"/>
          </a:xfrm>
        </p:spPr>
        <p:txBody>
          <a:bodyPr/>
          <a:lstStyle>
            <a:lvl1pPr marL="0" indent="0">
              <a:buNone/>
              <a:defRPr sz="3968">
                <a:solidFill>
                  <a:schemeClr val="tx1"/>
                </a:solidFill>
              </a:defRPr>
            </a:lvl1pPr>
            <a:lvl2pPr marL="755980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2pPr>
            <a:lvl3pPr marL="1511960" indent="0">
              <a:buNone/>
              <a:defRPr sz="2976">
                <a:solidFill>
                  <a:schemeClr val="tx1">
                    <a:tint val="75000"/>
                  </a:schemeClr>
                </a:solidFill>
              </a:defRPr>
            </a:lvl3pPr>
            <a:lvl4pPr marL="226794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4pPr>
            <a:lvl5pPr marL="302392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5pPr>
            <a:lvl6pPr marL="377990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6pPr>
            <a:lvl7pPr marL="453588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7pPr>
            <a:lvl8pPr marL="529186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8pPr>
            <a:lvl9pPr marL="6047842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2018-06-26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5475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5692400"/>
            <a:ext cx="6425724" cy="1356771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5692400"/>
            <a:ext cx="6425724" cy="1356771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2018-06-26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1072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138485"/>
            <a:ext cx="13040439" cy="413317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5241960"/>
            <a:ext cx="6396193" cy="2569003"/>
          </a:xfrm>
        </p:spPr>
        <p:txBody>
          <a:bodyPr anchor="b"/>
          <a:lstStyle>
            <a:lvl1pPr marL="0" indent="0">
              <a:buNone/>
              <a:defRPr sz="3968" b="1"/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7810963"/>
            <a:ext cx="6396193" cy="1148875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5241960"/>
            <a:ext cx="6427693" cy="2569003"/>
          </a:xfrm>
        </p:spPr>
        <p:txBody>
          <a:bodyPr anchor="b"/>
          <a:lstStyle>
            <a:lvl1pPr marL="0" indent="0">
              <a:buNone/>
              <a:defRPr sz="3968" b="1"/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7810963"/>
            <a:ext cx="6427693" cy="1148875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2018-06-26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3372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2018-06-26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2463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2018-06-26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6247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425575"/>
            <a:ext cx="4876384" cy="4989513"/>
          </a:xfrm>
        </p:spPr>
        <p:txBody>
          <a:bodyPr anchor="b"/>
          <a:lstStyle>
            <a:lvl1pPr>
              <a:defRPr sz="5291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3078850"/>
            <a:ext cx="7654171" cy="15196234"/>
          </a:xfrm>
        </p:spPr>
        <p:txBody>
          <a:bodyPr/>
          <a:lstStyle>
            <a:lvl1pPr>
              <a:defRPr sz="5291"/>
            </a:lvl1pPr>
            <a:lvl2pPr>
              <a:defRPr sz="4630"/>
            </a:lvl2pPr>
            <a:lvl3pPr>
              <a:defRPr sz="3968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6415088"/>
            <a:ext cx="4876384" cy="11884743"/>
          </a:xfrm>
        </p:spPr>
        <p:txBody>
          <a:bodyPr/>
          <a:lstStyle>
            <a:lvl1pPr marL="0" indent="0">
              <a:buNone/>
              <a:defRPr sz="2646"/>
            </a:lvl1pPr>
            <a:lvl2pPr marL="755980" indent="0">
              <a:buNone/>
              <a:defRPr sz="2315"/>
            </a:lvl2pPr>
            <a:lvl3pPr marL="1511960" indent="0">
              <a:buNone/>
              <a:defRPr sz="1984"/>
            </a:lvl3pPr>
            <a:lvl4pPr marL="2267941" indent="0">
              <a:buNone/>
              <a:defRPr sz="1654"/>
            </a:lvl4pPr>
            <a:lvl5pPr marL="3023921" indent="0">
              <a:buNone/>
              <a:defRPr sz="1654"/>
            </a:lvl5pPr>
            <a:lvl6pPr marL="3779901" indent="0">
              <a:buNone/>
              <a:defRPr sz="1654"/>
            </a:lvl6pPr>
            <a:lvl7pPr marL="4535881" indent="0">
              <a:buNone/>
              <a:defRPr sz="1654"/>
            </a:lvl7pPr>
            <a:lvl8pPr marL="5291861" indent="0">
              <a:buNone/>
              <a:defRPr sz="1654"/>
            </a:lvl8pPr>
            <a:lvl9pPr marL="6047842" indent="0">
              <a:buNone/>
              <a:defRPr sz="1654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2018-06-26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9832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425575"/>
            <a:ext cx="4876384" cy="4989513"/>
          </a:xfrm>
        </p:spPr>
        <p:txBody>
          <a:bodyPr anchor="b"/>
          <a:lstStyle>
            <a:lvl1pPr>
              <a:defRPr sz="5291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3078850"/>
            <a:ext cx="7654171" cy="15196234"/>
          </a:xfrm>
        </p:spPr>
        <p:txBody>
          <a:bodyPr anchor="t"/>
          <a:lstStyle>
            <a:lvl1pPr marL="0" indent="0">
              <a:buNone/>
              <a:defRPr sz="5291"/>
            </a:lvl1pPr>
            <a:lvl2pPr marL="755980" indent="0">
              <a:buNone/>
              <a:defRPr sz="4630"/>
            </a:lvl2pPr>
            <a:lvl3pPr marL="1511960" indent="0">
              <a:buNone/>
              <a:defRPr sz="3968"/>
            </a:lvl3pPr>
            <a:lvl4pPr marL="2267941" indent="0">
              <a:buNone/>
              <a:defRPr sz="3307"/>
            </a:lvl4pPr>
            <a:lvl5pPr marL="3023921" indent="0">
              <a:buNone/>
              <a:defRPr sz="3307"/>
            </a:lvl5pPr>
            <a:lvl6pPr marL="3779901" indent="0">
              <a:buNone/>
              <a:defRPr sz="3307"/>
            </a:lvl6pPr>
            <a:lvl7pPr marL="4535881" indent="0">
              <a:buNone/>
              <a:defRPr sz="3307"/>
            </a:lvl7pPr>
            <a:lvl8pPr marL="5291861" indent="0">
              <a:buNone/>
              <a:defRPr sz="3307"/>
            </a:lvl8pPr>
            <a:lvl9pPr marL="6047842" indent="0">
              <a:buNone/>
              <a:defRPr sz="3307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6415088"/>
            <a:ext cx="4876384" cy="11884743"/>
          </a:xfrm>
        </p:spPr>
        <p:txBody>
          <a:bodyPr/>
          <a:lstStyle>
            <a:lvl1pPr marL="0" indent="0">
              <a:buNone/>
              <a:defRPr sz="2646"/>
            </a:lvl1pPr>
            <a:lvl2pPr marL="755980" indent="0">
              <a:buNone/>
              <a:defRPr sz="2315"/>
            </a:lvl2pPr>
            <a:lvl3pPr marL="1511960" indent="0">
              <a:buNone/>
              <a:defRPr sz="1984"/>
            </a:lvl3pPr>
            <a:lvl4pPr marL="2267941" indent="0">
              <a:buNone/>
              <a:defRPr sz="1654"/>
            </a:lvl4pPr>
            <a:lvl5pPr marL="3023921" indent="0">
              <a:buNone/>
              <a:defRPr sz="1654"/>
            </a:lvl5pPr>
            <a:lvl6pPr marL="3779901" indent="0">
              <a:buNone/>
              <a:defRPr sz="1654"/>
            </a:lvl6pPr>
            <a:lvl7pPr marL="4535881" indent="0">
              <a:buNone/>
              <a:defRPr sz="1654"/>
            </a:lvl7pPr>
            <a:lvl8pPr marL="5291861" indent="0">
              <a:buNone/>
              <a:defRPr sz="1654"/>
            </a:lvl8pPr>
            <a:lvl9pPr marL="6047842" indent="0">
              <a:buNone/>
              <a:defRPr sz="1654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2018-06-26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1433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1138485"/>
            <a:ext cx="13040439" cy="4133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5692400"/>
            <a:ext cx="13040439" cy="1356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19819457"/>
            <a:ext cx="340185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5A10D-45D9-4664-9944-67EDEAC51C0C}" type="datetimeFigureOut">
              <a:rPr lang="ko-KR" altLang="en-US" smtClean="0"/>
              <a:t>2018-06-26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19819457"/>
            <a:ext cx="5102781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19819457"/>
            <a:ext cx="340185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9615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511960" rtl="0" eaLnBrk="1" latinLnBrk="1" hangingPunct="1">
        <a:lnSpc>
          <a:spcPct val="90000"/>
        </a:lnSpc>
        <a:spcBef>
          <a:spcPct val="0"/>
        </a:spcBef>
        <a:buNone/>
        <a:defRPr sz="72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90" indent="-377990" algn="l" defTabSz="1511960" rtl="0" eaLnBrk="1" latinLnBrk="1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4630" kern="1200">
          <a:solidFill>
            <a:schemeClr val="tx1"/>
          </a:solidFill>
          <a:latin typeface="+mn-lt"/>
          <a:ea typeface="+mn-ea"/>
          <a:cs typeface="+mn-cs"/>
        </a:defRPr>
      </a:lvl1pPr>
      <a:lvl2pPr marL="1133970" indent="-377990" algn="l" defTabSz="1511960" rtl="0" eaLnBrk="1" latinLnBrk="1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2pPr>
      <a:lvl3pPr marL="1889951" indent="-377990" algn="l" defTabSz="1511960" rtl="0" eaLnBrk="1" latinLnBrk="1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645931" indent="-377990" algn="l" defTabSz="1511960" rtl="0" eaLnBrk="1" latinLnBrk="1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401911" indent="-377990" algn="l" defTabSz="1511960" rtl="0" eaLnBrk="1" latinLnBrk="1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4157891" indent="-377990" algn="l" defTabSz="1511960" rtl="0" eaLnBrk="1" latinLnBrk="1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913871" indent="-377990" algn="l" defTabSz="1511960" rtl="0" eaLnBrk="1" latinLnBrk="1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669852" indent="-377990" algn="l" defTabSz="1511960" rtl="0" eaLnBrk="1" latinLnBrk="1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425832" indent="-377990" algn="l" defTabSz="1511960" rtl="0" eaLnBrk="1" latinLnBrk="1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11960" rtl="0" eaLnBrk="1" latinLnBrk="1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55980" algn="l" defTabSz="1511960" rtl="0" eaLnBrk="1" latinLnBrk="1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2pPr>
      <a:lvl3pPr marL="1511960" algn="l" defTabSz="1511960" rtl="0" eaLnBrk="1" latinLnBrk="1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3pPr>
      <a:lvl4pPr marL="2267941" algn="l" defTabSz="1511960" rtl="0" eaLnBrk="1" latinLnBrk="1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023921" algn="l" defTabSz="1511960" rtl="0" eaLnBrk="1" latinLnBrk="1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3779901" algn="l" defTabSz="1511960" rtl="0" eaLnBrk="1" latinLnBrk="1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535881" algn="l" defTabSz="1511960" rtl="0" eaLnBrk="1" latinLnBrk="1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291861" algn="l" defTabSz="1511960" rtl="0" eaLnBrk="1" latinLnBrk="1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047842" algn="l" defTabSz="1511960" rtl="0" eaLnBrk="1" latinLnBrk="1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그림 125">
            <a:extLst>
              <a:ext uri="{FF2B5EF4-FFF2-40B4-BE49-F238E27FC236}">
                <a16:creationId xmlns:a16="http://schemas.microsoft.com/office/drawing/2014/main" id="{99C852DE-C512-4493-962E-7E919A8387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5103505" cy="21383625"/>
          </a:xfrm>
          <a:prstGeom prst="rect">
            <a:avLst/>
          </a:prstGeom>
        </p:spPr>
      </p:pic>
      <p:grpSp>
        <p:nvGrpSpPr>
          <p:cNvPr id="489" name="그룹 488">
            <a:extLst>
              <a:ext uri="{FF2B5EF4-FFF2-40B4-BE49-F238E27FC236}">
                <a16:creationId xmlns:a16="http://schemas.microsoft.com/office/drawing/2014/main" id="{E8C5503F-6542-4775-B848-7AF40DC7030E}"/>
              </a:ext>
            </a:extLst>
          </p:cNvPr>
          <p:cNvGrpSpPr>
            <a:grpSpLocks noChangeAspect="1"/>
          </p:cNvGrpSpPr>
          <p:nvPr/>
        </p:nvGrpSpPr>
        <p:grpSpPr>
          <a:xfrm>
            <a:off x="-6046470" y="-2914995"/>
            <a:ext cx="27209803" cy="27636522"/>
            <a:chOff x="-6044565" y="-2913090"/>
            <a:chExt cx="27209803" cy="27636522"/>
          </a:xfrm>
        </p:grpSpPr>
        <p:grpSp>
          <p:nvGrpSpPr>
            <p:cNvPr id="416" name="그룹 415">
              <a:extLst>
                <a:ext uri="{FF2B5EF4-FFF2-40B4-BE49-F238E27FC236}">
                  <a16:creationId xmlns:a16="http://schemas.microsoft.com/office/drawing/2014/main" id="{35806613-C8F1-4CB9-9896-DBF81E73B7E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6044565" y="-1670665"/>
              <a:ext cx="27209803" cy="25273592"/>
              <a:chOff x="-5730240" y="-1670665"/>
              <a:chExt cx="27209803" cy="25273592"/>
            </a:xfrm>
          </p:grpSpPr>
          <p:cxnSp>
            <p:nvCxnSpPr>
              <p:cNvPr id="381" name="직선 연결선 380">
                <a:extLst>
                  <a:ext uri="{FF2B5EF4-FFF2-40B4-BE49-F238E27FC236}">
                    <a16:creationId xmlns:a16="http://schemas.microsoft.com/office/drawing/2014/main" id="{AB5E9F89-303E-42C0-A606-99661BF466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7436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2" name="직선 연결선 381">
                <a:extLst>
                  <a:ext uri="{FF2B5EF4-FFF2-40B4-BE49-F238E27FC236}">
                    <a16:creationId xmlns:a16="http://schemas.microsoft.com/office/drawing/2014/main" id="{FBB282A2-A2FA-4361-A60A-20732AE56D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7465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3" name="직선 연결선 382">
                <a:extLst>
                  <a:ext uri="{FF2B5EF4-FFF2-40B4-BE49-F238E27FC236}">
                    <a16:creationId xmlns:a16="http://schemas.microsoft.com/office/drawing/2014/main" id="{13E78769-FCA1-4A75-A8B4-248B54F87E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27696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직선 연결선 383">
                <a:extLst>
                  <a:ext uri="{FF2B5EF4-FFF2-40B4-BE49-F238E27FC236}">
                    <a16:creationId xmlns:a16="http://schemas.microsoft.com/office/drawing/2014/main" id="{226822E0-861B-4EEC-A606-E0BBD85D77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7494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직선 연결선 384">
                <a:extLst>
                  <a:ext uri="{FF2B5EF4-FFF2-40B4-BE49-F238E27FC236}">
                    <a16:creationId xmlns:a16="http://schemas.microsoft.com/office/drawing/2014/main" id="{B42678D5-11BD-4BC3-BDC6-97DC5C8D49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523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직선 연결선 385">
                <a:extLst>
                  <a:ext uri="{FF2B5EF4-FFF2-40B4-BE49-F238E27FC236}">
                    <a16:creationId xmlns:a16="http://schemas.microsoft.com/office/drawing/2014/main" id="{7E77A124-C9A9-49B3-BB1D-496F5E18FD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7552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직선 연결선 386">
                <a:extLst>
                  <a:ext uri="{FF2B5EF4-FFF2-40B4-BE49-F238E27FC236}">
                    <a16:creationId xmlns:a16="http://schemas.microsoft.com/office/drawing/2014/main" id="{8B4A3912-8BFE-404D-A0FE-CE7543D843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7580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직선 연결선 387">
                <a:extLst>
                  <a:ext uri="{FF2B5EF4-FFF2-40B4-BE49-F238E27FC236}">
                    <a16:creationId xmlns:a16="http://schemas.microsoft.com/office/drawing/2014/main" id="{A2059450-ED0B-4839-9EE3-A921314928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87609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직선 연결선 388">
                <a:extLst>
                  <a:ext uri="{FF2B5EF4-FFF2-40B4-BE49-F238E27FC236}">
                    <a16:creationId xmlns:a16="http://schemas.microsoft.com/office/drawing/2014/main" id="{BCBEB3E9-D0E7-4F97-8C08-2F46A5CB90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67638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0" name="직선 연결선 389">
                <a:extLst>
                  <a:ext uri="{FF2B5EF4-FFF2-40B4-BE49-F238E27FC236}">
                    <a16:creationId xmlns:a16="http://schemas.microsoft.com/office/drawing/2014/main" id="{EE2FEF1C-D25E-4FF5-B728-FAC2532DF4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47667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직선 연결선 390">
                <a:extLst>
                  <a:ext uri="{FF2B5EF4-FFF2-40B4-BE49-F238E27FC236}">
                    <a16:creationId xmlns:a16="http://schemas.microsoft.com/office/drawing/2014/main" id="{DC5B82FE-E55A-43BA-B3C0-0F691CA30A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2822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" name="직선 연결선 391">
                <a:extLst>
                  <a:ext uri="{FF2B5EF4-FFF2-40B4-BE49-F238E27FC236}">
                    <a16:creationId xmlns:a16="http://schemas.microsoft.com/office/drawing/2014/main" id="{159D6ADB-6A9E-456E-BC8A-64D40BAC42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7408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3" name="직선 연결선 392">
                <a:extLst>
                  <a:ext uri="{FF2B5EF4-FFF2-40B4-BE49-F238E27FC236}">
                    <a16:creationId xmlns:a16="http://schemas.microsoft.com/office/drawing/2014/main" id="{0F2683E4-3EAD-4067-A932-50F9D624B5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206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4" name="직선 연결선 393">
                <a:extLst>
                  <a:ext uri="{FF2B5EF4-FFF2-40B4-BE49-F238E27FC236}">
                    <a16:creationId xmlns:a16="http://schemas.microsoft.com/office/drawing/2014/main" id="{319A5A64-9997-4762-8578-D007DD812D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7235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직선 연결선 394">
                <a:extLst>
                  <a:ext uri="{FF2B5EF4-FFF2-40B4-BE49-F238E27FC236}">
                    <a16:creationId xmlns:a16="http://schemas.microsoft.com/office/drawing/2014/main" id="{D5CE7B54-C666-4F41-A4CB-7EBF74E9C8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7264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6" name="직선 연결선 395">
                <a:extLst>
                  <a:ext uri="{FF2B5EF4-FFF2-40B4-BE49-F238E27FC236}">
                    <a16:creationId xmlns:a16="http://schemas.microsoft.com/office/drawing/2014/main" id="{8BB763CE-2B56-4F81-9006-A6F4A60B3C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7292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7" name="직선 연결선 396">
                <a:extLst>
                  <a:ext uri="{FF2B5EF4-FFF2-40B4-BE49-F238E27FC236}">
                    <a16:creationId xmlns:a16="http://schemas.microsoft.com/office/drawing/2014/main" id="{281F7C1D-C18D-436B-8ADD-6954CA7CCD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7321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8" name="직선 연결선 397">
                <a:extLst>
                  <a:ext uri="{FF2B5EF4-FFF2-40B4-BE49-F238E27FC236}">
                    <a16:creationId xmlns:a16="http://schemas.microsoft.com/office/drawing/2014/main" id="{BFE66F1B-764A-44AC-B2A8-DEC1B87ECE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350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9" name="직선 연결선 398">
                <a:extLst>
                  <a:ext uri="{FF2B5EF4-FFF2-40B4-BE49-F238E27FC236}">
                    <a16:creationId xmlns:a16="http://schemas.microsoft.com/office/drawing/2014/main" id="{4474648C-DC2A-486B-BC39-389B155A3D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379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0" name="직선 연결선 399">
                <a:extLst>
                  <a:ext uri="{FF2B5EF4-FFF2-40B4-BE49-F238E27FC236}">
                    <a16:creationId xmlns:a16="http://schemas.microsoft.com/office/drawing/2014/main" id="{221EF312-FBE6-4012-9FB9-910224BA9C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07724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1" name="직선 연결선 400">
                <a:extLst>
                  <a:ext uri="{FF2B5EF4-FFF2-40B4-BE49-F238E27FC236}">
                    <a16:creationId xmlns:a16="http://schemas.microsoft.com/office/drawing/2014/main" id="{EA3DD67B-8850-4CF2-8A55-419E21A19E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479563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2" name="직선 연결선 401">
                <a:extLst>
                  <a:ext uri="{FF2B5EF4-FFF2-40B4-BE49-F238E27FC236}">
                    <a16:creationId xmlns:a16="http://schemas.microsoft.com/office/drawing/2014/main" id="{0D0D3AC7-8C26-4877-96F3-0505804C14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87753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3" name="직선 연결선 402">
                <a:extLst>
                  <a:ext uri="{FF2B5EF4-FFF2-40B4-BE49-F238E27FC236}">
                    <a16:creationId xmlns:a16="http://schemas.microsoft.com/office/drawing/2014/main" id="{38218BC7-8765-4CE3-8E83-4D9EBC7C61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67782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4" name="직선 연결선 403">
                <a:extLst>
                  <a:ext uri="{FF2B5EF4-FFF2-40B4-BE49-F238E27FC236}">
                    <a16:creationId xmlns:a16="http://schemas.microsoft.com/office/drawing/2014/main" id="{B47B5213-5A3C-465D-BF82-9AE3270468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47811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직선 연결선 404">
                <a:extLst>
                  <a:ext uri="{FF2B5EF4-FFF2-40B4-BE49-F238E27FC236}">
                    <a16:creationId xmlns:a16="http://schemas.microsoft.com/office/drawing/2014/main" id="{FB0E6F2A-4BA2-4187-93D4-C7128A0D76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27840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직선 연결선 405">
                <a:extLst>
                  <a:ext uri="{FF2B5EF4-FFF2-40B4-BE49-F238E27FC236}">
                    <a16:creationId xmlns:a16="http://schemas.microsoft.com/office/drawing/2014/main" id="{347B3949-A5A3-4F5A-9FB0-9C3349C2DC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07868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7" name="직선 연결선 406">
                <a:extLst>
                  <a:ext uri="{FF2B5EF4-FFF2-40B4-BE49-F238E27FC236}">
                    <a16:creationId xmlns:a16="http://schemas.microsoft.com/office/drawing/2014/main" id="{42FB2E18-5BA6-4A83-BA87-E5D07CE22E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7897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직선 연결선 407">
                <a:extLst>
                  <a:ext uri="{FF2B5EF4-FFF2-40B4-BE49-F238E27FC236}">
                    <a16:creationId xmlns:a16="http://schemas.microsoft.com/office/drawing/2014/main" id="{03393A3F-16B2-41C1-A6CB-EDA8F0EB82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7926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직선 연결선 408">
                <a:extLst>
                  <a:ext uri="{FF2B5EF4-FFF2-40B4-BE49-F238E27FC236}">
                    <a16:creationId xmlns:a16="http://schemas.microsoft.com/office/drawing/2014/main" id="{D0389361-EC68-4BCC-9ECC-6077D95EF1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2851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직선 연결선 409">
                <a:extLst>
                  <a:ext uri="{FF2B5EF4-FFF2-40B4-BE49-F238E27FC236}">
                    <a16:creationId xmlns:a16="http://schemas.microsoft.com/office/drawing/2014/main" id="{401714E3-9F5E-43BD-A42B-FE68F3D038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73024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직선 연결선 410">
                <a:extLst>
                  <a:ext uri="{FF2B5EF4-FFF2-40B4-BE49-F238E27FC236}">
                    <a16:creationId xmlns:a16="http://schemas.microsoft.com/office/drawing/2014/main" id="{98F65A7F-ACB0-49A2-92B2-030465ED9E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92995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직선 연결선 411">
                <a:extLst>
                  <a:ext uri="{FF2B5EF4-FFF2-40B4-BE49-F238E27FC236}">
                    <a16:creationId xmlns:a16="http://schemas.microsoft.com/office/drawing/2014/main" id="{2698EFFB-BB91-4976-86CA-633DE46DE8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12966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직선 연결선 412">
                <a:extLst>
                  <a:ext uri="{FF2B5EF4-FFF2-40B4-BE49-F238E27FC236}">
                    <a16:creationId xmlns:a16="http://schemas.microsoft.com/office/drawing/2014/main" id="{E2C05DA0-DBB5-4D23-91E6-8CF252630E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32937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4" name="직선 연결선 413">
                <a:extLst>
                  <a:ext uri="{FF2B5EF4-FFF2-40B4-BE49-F238E27FC236}">
                    <a16:creationId xmlns:a16="http://schemas.microsoft.com/office/drawing/2014/main" id="{96EA03D0-EB00-47BC-BBCE-030E8E0E47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52908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직선 연결선 414">
                <a:extLst>
                  <a:ext uri="{FF2B5EF4-FFF2-40B4-BE49-F238E27FC236}">
                    <a16:creationId xmlns:a16="http://schemas.microsoft.com/office/drawing/2014/main" id="{4A5C609E-A0A5-4F0B-A632-1A2F39B8C2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72880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7" name="그룹 416">
              <a:extLst>
                <a:ext uri="{FF2B5EF4-FFF2-40B4-BE49-F238E27FC236}">
                  <a16:creationId xmlns:a16="http://schemas.microsoft.com/office/drawing/2014/main" id="{9596FB5F-C0E2-4200-8203-589243E9E9AB}"/>
                </a:ext>
              </a:extLst>
            </p:cNvPr>
            <p:cNvGrpSpPr>
              <a:grpSpLocks noChangeAspect="1"/>
            </p:cNvGrpSpPr>
            <p:nvPr/>
          </p:nvGrpSpPr>
          <p:grpSpPr>
            <a:xfrm rot="3600000">
              <a:off x="-6033835" y="-1944984"/>
              <a:ext cx="27209803" cy="25273592"/>
              <a:chOff x="-5730240" y="-1670665"/>
              <a:chExt cx="27209803" cy="25273592"/>
            </a:xfrm>
          </p:grpSpPr>
          <p:cxnSp>
            <p:nvCxnSpPr>
              <p:cNvPr id="418" name="직선 연결선 417">
                <a:extLst>
                  <a:ext uri="{FF2B5EF4-FFF2-40B4-BE49-F238E27FC236}">
                    <a16:creationId xmlns:a16="http://schemas.microsoft.com/office/drawing/2014/main" id="{B03AF110-367A-49BA-8A26-70CCD611AF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7436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9" name="직선 연결선 418">
                <a:extLst>
                  <a:ext uri="{FF2B5EF4-FFF2-40B4-BE49-F238E27FC236}">
                    <a16:creationId xmlns:a16="http://schemas.microsoft.com/office/drawing/2014/main" id="{C5A35135-3147-4A5E-A208-ADE303E61E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7465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" name="직선 연결선 419">
                <a:extLst>
                  <a:ext uri="{FF2B5EF4-FFF2-40B4-BE49-F238E27FC236}">
                    <a16:creationId xmlns:a16="http://schemas.microsoft.com/office/drawing/2014/main" id="{6FD103C9-E537-45B9-8854-C2B25FAE94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27696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직선 연결선 420">
                <a:extLst>
                  <a:ext uri="{FF2B5EF4-FFF2-40B4-BE49-F238E27FC236}">
                    <a16:creationId xmlns:a16="http://schemas.microsoft.com/office/drawing/2014/main" id="{35F46A92-91CC-41E6-A4D6-B577A3EFA0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7494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2" name="직선 연결선 421">
                <a:extLst>
                  <a:ext uri="{FF2B5EF4-FFF2-40B4-BE49-F238E27FC236}">
                    <a16:creationId xmlns:a16="http://schemas.microsoft.com/office/drawing/2014/main" id="{1D5514F0-7155-4967-AE14-2EABDB7832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523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직선 연결선 422">
                <a:extLst>
                  <a:ext uri="{FF2B5EF4-FFF2-40B4-BE49-F238E27FC236}">
                    <a16:creationId xmlns:a16="http://schemas.microsoft.com/office/drawing/2014/main" id="{BA345CAF-3B2B-4027-92C7-B98AD384E9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7552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4" name="직선 연결선 423">
                <a:extLst>
                  <a:ext uri="{FF2B5EF4-FFF2-40B4-BE49-F238E27FC236}">
                    <a16:creationId xmlns:a16="http://schemas.microsoft.com/office/drawing/2014/main" id="{B3FCFD73-25C0-4C70-9E33-D8840C53A9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7580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직선 연결선 424">
                <a:extLst>
                  <a:ext uri="{FF2B5EF4-FFF2-40B4-BE49-F238E27FC236}">
                    <a16:creationId xmlns:a16="http://schemas.microsoft.com/office/drawing/2014/main" id="{62832FDB-3689-46E8-8C03-9A04575B34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87609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직선 연결선 425">
                <a:extLst>
                  <a:ext uri="{FF2B5EF4-FFF2-40B4-BE49-F238E27FC236}">
                    <a16:creationId xmlns:a16="http://schemas.microsoft.com/office/drawing/2014/main" id="{CBC63415-914D-4A69-8F71-C53481F2F0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67638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7" name="직선 연결선 426">
                <a:extLst>
                  <a:ext uri="{FF2B5EF4-FFF2-40B4-BE49-F238E27FC236}">
                    <a16:creationId xmlns:a16="http://schemas.microsoft.com/office/drawing/2014/main" id="{497F944B-3C7E-4CD6-9A87-82DA7018F0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47667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8" name="직선 연결선 427">
                <a:extLst>
                  <a:ext uri="{FF2B5EF4-FFF2-40B4-BE49-F238E27FC236}">
                    <a16:creationId xmlns:a16="http://schemas.microsoft.com/office/drawing/2014/main" id="{C98C0507-651D-4B11-8B3D-574D02622A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2822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9" name="직선 연결선 428">
                <a:extLst>
                  <a:ext uri="{FF2B5EF4-FFF2-40B4-BE49-F238E27FC236}">
                    <a16:creationId xmlns:a16="http://schemas.microsoft.com/office/drawing/2014/main" id="{66BD4464-A6AE-48EC-B32D-BC1D9AE373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7408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0" name="직선 연결선 429">
                <a:extLst>
                  <a:ext uri="{FF2B5EF4-FFF2-40B4-BE49-F238E27FC236}">
                    <a16:creationId xmlns:a16="http://schemas.microsoft.com/office/drawing/2014/main" id="{54EED480-C411-4E98-B19A-091A0957B3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206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1" name="직선 연결선 430">
                <a:extLst>
                  <a:ext uri="{FF2B5EF4-FFF2-40B4-BE49-F238E27FC236}">
                    <a16:creationId xmlns:a16="http://schemas.microsoft.com/office/drawing/2014/main" id="{0A18D662-64B4-49B3-9E94-5BE48C660E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7235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2" name="직선 연결선 431">
                <a:extLst>
                  <a:ext uri="{FF2B5EF4-FFF2-40B4-BE49-F238E27FC236}">
                    <a16:creationId xmlns:a16="http://schemas.microsoft.com/office/drawing/2014/main" id="{E1DDDD0A-6901-4CC4-834D-1C2E6934BC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7264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3" name="직선 연결선 432">
                <a:extLst>
                  <a:ext uri="{FF2B5EF4-FFF2-40B4-BE49-F238E27FC236}">
                    <a16:creationId xmlns:a16="http://schemas.microsoft.com/office/drawing/2014/main" id="{1A5C33B3-511D-47BF-9B4B-141BEEE33A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7292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4" name="직선 연결선 433">
                <a:extLst>
                  <a:ext uri="{FF2B5EF4-FFF2-40B4-BE49-F238E27FC236}">
                    <a16:creationId xmlns:a16="http://schemas.microsoft.com/office/drawing/2014/main" id="{F68CC8E2-7019-4699-B236-BF6629D164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7321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5" name="직선 연결선 434">
                <a:extLst>
                  <a:ext uri="{FF2B5EF4-FFF2-40B4-BE49-F238E27FC236}">
                    <a16:creationId xmlns:a16="http://schemas.microsoft.com/office/drawing/2014/main" id="{5DCFE2F1-B046-41A0-B205-B539DCF8CE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350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6" name="직선 연결선 435">
                <a:extLst>
                  <a:ext uri="{FF2B5EF4-FFF2-40B4-BE49-F238E27FC236}">
                    <a16:creationId xmlns:a16="http://schemas.microsoft.com/office/drawing/2014/main" id="{AA3EBBB5-636A-4835-B07A-2979E178A2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379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직선 연결선 436">
                <a:extLst>
                  <a:ext uri="{FF2B5EF4-FFF2-40B4-BE49-F238E27FC236}">
                    <a16:creationId xmlns:a16="http://schemas.microsoft.com/office/drawing/2014/main" id="{5484E787-68C1-4C95-9E2E-903E7CB6AE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07724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8" name="직선 연결선 437">
                <a:extLst>
                  <a:ext uri="{FF2B5EF4-FFF2-40B4-BE49-F238E27FC236}">
                    <a16:creationId xmlns:a16="http://schemas.microsoft.com/office/drawing/2014/main" id="{CAEADDE5-B7C8-470A-B842-27CEF8C324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479563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9" name="직선 연결선 438">
                <a:extLst>
                  <a:ext uri="{FF2B5EF4-FFF2-40B4-BE49-F238E27FC236}">
                    <a16:creationId xmlns:a16="http://schemas.microsoft.com/office/drawing/2014/main" id="{7BFC9744-DF14-4548-85AB-7715C1E9C3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87753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0" name="직선 연결선 439">
                <a:extLst>
                  <a:ext uri="{FF2B5EF4-FFF2-40B4-BE49-F238E27FC236}">
                    <a16:creationId xmlns:a16="http://schemas.microsoft.com/office/drawing/2014/main" id="{3CB3AAB0-F828-47A3-A733-D8C7872821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67782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1" name="직선 연결선 440">
                <a:extLst>
                  <a:ext uri="{FF2B5EF4-FFF2-40B4-BE49-F238E27FC236}">
                    <a16:creationId xmlns:a16="http://schemas.microsoft.com/office/drawing/2014/main" id="{2518ADBB-089B-4E81-9D21-497E04C8B1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47811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2" name="직선 연결선 441">
                <a:extLst>
                  <a:ext uri="{FF2B5EF4-FFF2-40B4-BE49-F238E27FC236}">
                    <a16:creationId xmlns:a16="http://schemas.microsoft.com/office/drawing/2014/main" id="{D0084881-6FCF-4A1E-AFCB-A99B7F30B0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27840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3" name="직선 연결선 442">
                <a:extLst>
                  <a:ext uri="{FF2B5EF4-FFF2-40B4-BE49-F238E27FC236}">
                    <a16:creationId xmlns:a16="http://schemas.microsoft.com/office/drawing/2014/main" id="{25C84094-8928-4145-8AB9-1E614DE5E9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07868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4" name="직선 연결선 443">
                <a:extLst>
                  <a:ext uri="{FF2B5EF4-FFF2-40B4-BE49-F238E27FC236}">
                    <a16:creationId xmlns:a16="http://schemas.microsoft.com/office/drawing/2014/main" id="{6006A03A-5D03-4AED-B96A-4ACC830628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7897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5" name="직선 연결선 444">
                <a:extLst>
                  <a:ext uri="{FF2B5EF4-FFF2-40B4-BE49-F238E27FC236}">
                    <a16:creationId xmlns:a16="http://schemas.microsoft.com/office/drawing/2014/main" id="{F80FE764-493A-4528-9E10-CE0AB325A2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7926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6" name="직선 연결선 445">
                <a:extLst>
                  <a:ext uri="{FF2B5EF4-FFF2-40B4-BE49-F238E27FC236}">
                    <a16:creationId xmlns:a16="http://schemas.microsoft.com/office/drawing/2014/main" id="{241B892D-1ABE-49EB-A2AC-29EAF56C5D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2851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7" name="직선 연결선 446">
                <a:extLst>
                  <a:ext uri="{FF2B5EF4-FFF2-40B4-BE49-F238E27FC236}">
                    <a16:creationId xmlns:a16="http://schemas.microsoft.com/office/drawing/2014/main" id="{31F58A10-FA98-4A0D-8451-0B1C18B723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73024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8" name="직선 연결선 447">
                <a:extLst>
                  <a:ext uri="{FF2B5EF4-FFF2-40B4-BE49-F238E27FC236}">
                    <a16:creationId xmlns:a16="http://schemas.microsoft.com/office/drawing/2014/main" id="{285DA182-524E-46A4-840E-E1E2CF2D83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92995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9" name="직선 연결선 448">
                <a:extLst>
                  <a:ext uri="{FF2B5EF4-FFF2-40B4-BE49-F238E27FC236}">
                    <a16:creationId xmlns:a16="http://schemas.microsoft.com/office/drawing/2014/main" id="{6C94F68A-7D0B-4D61-904D-52630C86CE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12966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" name="직선 연결선 449">
                <a:extLst>
                  <a:ext uri="{FF2B5EF4-FFF2-40B4-BE49-F238E27FC236}">
                    <a16:creationId xmlns:a16="http://schemas.microsoft.com/office/drawing/2014/main" id="{330E413B-29D5-436A-9F85-136D95FC6C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32937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" name="직선 연결선 450">
                <a:extLst>
                  <a:ext uri="{FF2B5EF4-FFF2-40B4-BE49-F238E27FC236}">
                    <a16:creationId xmlns:a16="http://schemas.microsoft.com/office/drawing/2014/main" id="{B63BD3CF-7078-4A97-84DA-A19133B0B6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52908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2" name="직선 연결선 451">
                <a:extLst>
                  <a:ext uri="{FF2B5EF4-FFF2-40B4-BE49-F238E27FC236}">
                    <a16:creationId xmlns:a16="http://schemas.microsoft.com/office/drawing/2014/main" id="{6BCFD08D-5D15-4F1D-BCA1-E36CC66CBD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72880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3" name="그룹 452">
              <a:extLst>
                <a:ext uri="{FF2B5EF4-FFF2-40B4-BE49-F238E27FC236}">
                  <a16:creationId xmlns:a16="http://schemas.microsoft.com/office/drawing/2014/main" id="{878649D5-2938-4F39-8781-8700C6DEBCD7}"/>
                </a:ext>
              </a:extLst>
            </p:cNvPr>
            <p:cNvGrpSpPr>
              <a:grpSpLocks noChangeAspect="1"/>
            </p:cNvGrpSpPr>
            <p:nvPr/>
          </p:nvGrpSpPr>
          <p:grpSpPr>
            <a:xfrm rot="7200000">
              <a:off x="-6913245" y="-1518265"/>
              <a:ext cx="27209803" cy="25273592"/>
              <a:chOff x="-5730240" y="-1670665"/>
              <a:chExt cx="27209803" cy="25273592"/>
            </a:xfrm>
          </p:grpSpPr>
          <p:cxnSp>
            <p:nvCxnSpPr>
              <p:cNvPr id="454" name="직선 연결선 453">
                <a:extLst>
                  <a:ext uri="{FF2B5EF4-FFF2-40B4-BE49-F238E27FC236}">
                    <a16:creationId xmlns:a16="http://schemas.microsoft.com/office/drawing/2014/main" id="{B9A39683-42B8-474D-8A61-49151056DF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7436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5" name="직선 연결선 454">
                <a:extLst>
                  <a:ext uri="{FF2B5EF4-FFF2-40B4-BE49-F238E27FC236}">
                    <a16:creationId xmlns:a16="http://schemas.microsoft.com/office/drawing/2014/main" id="{53CDD219-A2F9-4489-BD30-A78061394B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7465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6" name="직선 연결선 455">
                <a:extLst>
                  <a:ext uri="{FF2B5EF4-FFF2-40B4-BE49-F238E27FC236}">
                    <a16:creationId xmlns:a16="http://schemas.microsoft.com/office/drawing/2014/main" id="{9EE0D755-E8A9-4B22-B64C-0E5FC57343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27696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7" name="직선 연결선 456">
                <a:extLst>
                  <a:ext uri="{FF2B5EF4-FFF2-40B4-BE49-F238E27FC236}">
                    <a16:creationId xmlns:a16="http://schemas.microsoft.com/office/drawing/2014/main" id="{F343A584-B6E4-430A-B83B-B0E2E07B00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7494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8" name="직선 연결선 457">
                <a:extLst>
                  <a:ext uri="{FF2B5EF4-FFF2-40B4-BE49-F238E27FC236}">
                    <a16:creationId xmlns:a16="http://schemas.microsoft.com/office/drawing/2014/main" id="{AFF8BB73-092E-4342-9D11-99494496F5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523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9" name="직선 연결선 458">
                <a:extLst>
                  <a:ext uri="{FF2B5EF4-FFF2-40B4-BE49-F238E27FC236}">
                    <a16:creationId xmlns:a16="http://schemas.microsoft.com/office/drawing/2014/main" id="{CC7564F7-C1F4-4E5C-94E9-CA3109A4F8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7552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0" name="직선 연결선 459">
                <a:extLst>
                  <a:ext uri="{FF2B5EF4-FFF2-40B4-BE49-F238E27FC236}">
                    <a16:creationId xmlns:a16="http://schemas.microsoft.com/office/drawing/2014/main" id="{08E7BDCB-81C6-4966-993B-7460F39BD1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7580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1" name="직선 연결선 460">
                <a:extLst>
                  <a:ext uri="{FF2B5EF4-FFF2-40B4-BE49-F238E27FC236}">
                    <a16:creationId xmlns:a16="http://schemas.microsoft.com/office/drawing/2014/main" id="{6F6A10B7-7365-493C-92AF-FE358AC88B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87609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2" name="직선 연결선 461">
                <a:extLst>
                  <a:ext uri="{FF2B5EF4-FFF2-40B4-BE49-F238E27FC236}">
                    <a16:creationId xmlns:a16="http://schemas.microsoft.com/office/drawing/2014/main" id="{9EC5E5E2-A430-4DAF-A600-0031B13688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67638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3" name="직선 연결선 462">
                <a:extLst>
                  <a:ext uri="{FF2B5EF4-FFF2-40B4-BE49-F238E27FC236}">
                    <a16:creationId xmlns:a16="http://schemas.microsoft.com/office/drawing/2014/main" id="{79E84C54-4A5B-4223-9419-6F727EB35D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47667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4" name="직선 연결선 463">
                <a:extLst>
                  <a:ext uri="{FF2B5EF4-FFF2-40B4-BE49-F238E27FC236}">
                    <a16:creationId xmlns:a16="http://schemas.microsoft.com/office/drawing/2014/main" id="{5F0F1165-D505-4890-A575-9806DAF95F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2822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5" name="직선 연결선 464">
                <a:extLst>
                  <a:ext uri="{FF2B5EF4-FFF2-40B4-BE49-F238E27FC236}">
                    <a16:creationId xmlns:a16="http://schemas.microsoft.com/office/drawing/2014/main" id="{42C38528-E8E5-45DA-B00F-8FB46BCB05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7408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6" name="직선 연결선 465">
                <a:extLst>
                  <a:ext uri="{FF2B5EF4-FFF2-40B4-BE49-F238E27FC236}">
                    <a16:creationId xmlns:a16="http://schemas.microsoft.com/office/drawing/2014/main" id="{EA4D5CF9-A43C-4BC4-9612-64E4938C32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206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7" name="직선 연결선 466">
                <a:extLst>
                  <a:ext uri="{FF2B5EF4-FFF2-40B4-BE49-F238E27FC236}">
                    <a16:creationId xmlns:a16="http://schemas.microsoft.com/office/drawing/2014/main" id="{66C5C75D-05D9-4FCE-8143-4D50FF3F43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7235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8" name="직선 연결선 467">
                <a:extLst>
                  <a:ext uri="{FF2B5EF4-FFF2-40B4-BE49-F238E27FC236}">
                    <a16:creationId xmlns:a16="http://schemas.microsoft.com/office/drawing/2014/main" id="{92A8C2E0-0199-4A76-AD06-ACE003B577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7264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9" name="직선 연결선 468">
                <a:extLst>
                  <a:ext uri="{FF2B5EF4-FFF2-40B4-BE49-F238E27FC236}">
                    <a16:creationId xmlns:a16="http://schemas.microsoft.com/office/drawing/2014/main" id="{4514F100-88D5-4D88-917A-414ADB7C5F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7292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0" name="직선 연결선 469">
                <a:extLst>
                  <a:ext uri="{FF2B5EF4-FFF2-40B4-BE49-F238E27FC236}">
                    <a16:creationId xmlns:a16="http://schemas.microsoft.com/office/drawing/2014/main" id="{F8E5549D-82AB-42BA-98A2-866A016F63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7321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1" name="직선 연결선 470">
                <a:extLst>
                  <a:ext uri="{FF2B5EF4-FFF2-40B4-BE49-F238E27FC236}">
                    <a16:creationId xmlns:a16="http://schemas.microsoft.com/office/drawing/2014/main" id="{B728D058-047E-4FE0-81AB-0A4D72B377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350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2" name="직선 연결선 471">
                <a:extLst>
                  <a:ext uri="{FF2B5EF4-FFF2-40B4-BE49-F238E27FC236}">
                    <a16:creationId xmlns:a16="http://schemas.microsoft.com/office/drawing/2014/main" id="{48AB06E9-D1AD-46F2-9745-D0ED70774B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379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3" name="직선 연결선 472">
                <a:extLst>
                  <a:ext uri="{FF2B5EF4-FFF2-40B4-BE49-F238E27FC236}">
                    <a16:creationId xmlns:a16="http://schemas.microsoft.com/office/drawing/2014/main" id="{5FF77EBF-1354-4653-AE69-659E7C359F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07724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4" name="직선 연결선 473">
                <a:extLst>
                  <a:ext uri="{FF2B5EF4-FFF2-40B4-BE49-F238E27FC236}">
                    <a16:creationId xmlns:a16="http://schemas.microsoft.com/office/drawing/2014/main" id="{CF8427AC-D85F-4590-BC68-880B6F5DCB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479563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5" name="직선 연결선 474">
                <a:extLst>
                  <a:ext uri="{FF2B5EF4-FFF2-40B4-BE49-F238E27FC236}">
                    <a16:creationId xmlns:a16="http://schemas.microsoft.com/office/drawing/2014/main" id="{956B18FA-1B99-4A90-AF9F-F5A5A4AFA2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87753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6" name="직선 연결선 475">
                <a:extLst>
                  <a:ext uri="{FF2B5EF4-FFF2-40B4-BE49-F238E27FC236}">
                    <a16:creationId xmlns:a16="http://schemas.microsoft.com/office/drawing/2014/main" id="{B45EB573-A002-4FEE-8E29-AB4E619BF1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67782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7" name="직선 연결선 476">
                <a:extLst>
                  <a:ext uri="{FF2B5EF4-FFF2-40B4-BE49-F238E27FC236}">
                    <a16:creationId xmlns:a16="http://schemas.microsoft.com/office/drawing/2014/main" id="{BB40EFA8-8E16-4345-893B-5C88D68A6A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47811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8" name="직선 연결선 477">
                <a:extLst>
                  <a:ext uri="{FF2B5EF4-FFF2-40B4-BE49-F238E27FC236}">
                    <a16:creationId xmlns:a16="http://schemas.microsoft.com/office/drawing/2014/main" id="{F3F81B5C-53AA-4880-BC29-BE1A640D27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27840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9" name="직선 연결선 478">
                <a:extLst>
                  <a:ext uri="{FF2B5EF4-FFF2-40B4-BE49-F238E27FC236}">
                    <a16:creationId xmlns:a16="http://schemas.microsoft.com/office/drawing/2014/main" id="{508D518B-75AB-486F-A06F-A62D4EB6AB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07868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0" name="직선 연결선 479">
                <a:extLst>
                  <a:ext uri="{FF2B5EF4-FFF2-40B4-BE49-F238E27FC236}">
                    <a16:creationId xmlns:a16="http://schemas.microsoft.com/office/drawing/2014/main" id="{7BD355F1-F264-4215-B1ED-5A6920AA72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7897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1" name="직선 연결선 480">
                <a:extLst>
                  <a:ext uri="{FF2B5EF4-FFF2-40B4-BE49-F238E27FC236}">
                    <a16:creationId xmlns:a16="http://schemas.microsoft.com/office/drawing/2014/main" id="{F868ED9E-B87B-49F3-884F-542728E719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7926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2" name="직선 연결선 481">
                <a:extLst>
                  <a:ext uri="{FF2B5EF4-FFF2-40B4-BE49-F238E27FC236}">
                    <a16:creationId xmlns:a16="http://schemas.microsoft.com/office/drawing/2014/main" id="{CBF9D11C-A5F0-4645-8998-7B7C2ABA0C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2851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3" name="직선 연결선 482">
                <a:extLst>
                  <a:ext uri="{FF2B5EF4-FFF2-40B4-BE49-F238E27FC236}">
                    <a16:creationId xmlns:a16="http://schemas.microsoft.com/office/drawing/2014/main" id="{5BD9700D-B156-416D-8929-BBEC1DEEDC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73024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4" name="직선 연결선 483">
                <a:extLst>
                  <a:ext uri="{FF2B5EF4-FFF2-40B4-BE49-F238E27FC236}">
                    <a16:creationId xmlns:a16="http://schemas.microsoft.com/office/drawing/2014/main" id="{81CA794E-4A4A-4D66-8283-EC68EA49C0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92995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5" name="직선 연결선 484">
                <a:extLst>
                  <a:ext uri="{FF2B5EF4-FFF2-40B4-BE49-F238E27FC236}">
                    <a16:creationId xmlns:a16="http://schemas.microsoft.com/office/drawing/2014/main" id="{2C9D40A2-CFB8-4433-8666-0979B28ED6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12966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6" name="직선 연결선 485">
                <a:extLst>
                  <a:ext uri="{FF2B5EF4-FFF2-40B4-BE49-F238E27FC236}">
                    <a16:creationId xmlns:a16="http://schemas.microsoft.com/office/drawing/2014/main" id="{CC41CF7C-D00C-46AE-9194-C152C3054D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32937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7" name="직선 연결선 486">
                <a:extLst>
                  <a:ext uri="{FF2B5EF4-FFF2-40B4-BE49-F238E27FC236}">
                    <a16:creationId xmlns:a16="http://schemas.microsoft.com/office/drawing/2014/main" id="{DF743AF9-87D3-43E1-AE32-F1EF8721AD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52908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8" name="직선 연결선 487">
                <a:extLst>
                  <a:ext uri="{FF2B5EF4-FFF2-40B4-BE49-F238E27FC236}">
                    <a16:creationId xmlns:a16="http://schemas.microsoft.com/office/drawing/2014/main" id="{FF6F062E-7026-4E42-A041-8E20DB3172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72880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3" name="평행 사변형 122">
            <a:extLst>
              <a:ext uri="{FF2B5EF4-FFF2-40B4-BE49-F238E27FC236}">
                <a16:creationId xmlns:a16="http://schemas.microsoft.com/office/drawing/2014/main" id="{BF77CCF4-D0CA-4274-A382-7B13BD8E9749}"/>
              </a:ext>
            </a:extLst>
          </p:cNvPr>
          <p:cNvSpPr/>
          <p:nvPr/>
        </p:nvSpPr>
        <p:spPr>
          <a:xfrm rot="5400000">
            <a:off x="1782442" y="8620126"/>
            <a:ext cx="8356601" cy="3216911"/>
          </a:xfrm>
          <a:prstGeom prst="parallelogram">
            <a:avLst>
              <a:gd name="adj" fmla="val 5782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4" name="평행 사변형 123">
            <a:extLst>
              <a:ext uri="{FF2B5EF4-FFF2-40B4-BE49-F238E27FC236}">
                <a16:creationId xmlns:a16="http://schemas.microsoft.com/office/drawing/2014/main" id="{3C20335C-9F5A-4823-8D91-43E04F2D3CDC}"/>
              </a:ext>
            </a:extLst>
          </p:cNvPr>
          <p:cNvSpPr>
            <a:spLocks noChangeAspect="1"/>
          </p:cNvSpPr>
          <p:nvPr/>
        </p:nvSpPr>
        <p:spPr>
          <a:xfrm rot="5400000" flipV="1">
            <a:off x="5609934" y="8783580"/>
            <a:ext cx="7899399" cy="2432800"/>
          </a:xfrm>
          <a:prstGeom prst="parallelogram">
            <a:avLst>
              <a:gd name="adj" fmla="val 5782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48CE81-2597-4E2D-9AA8-3F69DBF0AAAE}"/>
              </a:ext>
            </a:extLst>
          </p:cNvPr>
          <p:cNvSpPr txBox="1"/>
          <p:nvPr/>
        </p:nvSpPr>
        <p:spPr>
          <a:xfrm>
            <a:off x="3792822" y="7496375"/>
            <a:ext cx="4300888" cy="678724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LeftDown"/>
              <a:lightRig rig="threePt" dir="t"/>
            </a:scene3d>
          </a:bodyPr>
          <a:lstStyle/>
          <a:p>
            <a:pPr algn="ctr">
              <a:lnSpc>
                <a:spcPct val="70000"/>
              </a:lnSpc>
            </a:pPr>
            <a:r>
              <a:rPr lang="en-US" altLang="ko-KR" sz="15400" dirty="0">
                <a:solidFill>
                  <a:srgbClr val="D1E7FF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BOOK</a:t>
            </a:r>
          </a:p>
          <a:p>
            <a:pPr algn="ctr">
              <a:lnSpc>
                <a:spcPct val="70000"/>
              </a:lnSpc>
            </a:pPr>
            <a:r>
              <a:rPr lang="ko-KR" altLang="en-US" sz="15400" dirty="0">
                <a:solidFill>
                  <a:srgbClr val="D1E7FF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━━</a:t>
            </a:r>
          </a:p>
          <a:p>
            <a:pPr algn="ctr">
              <a:lnSpc>
                <a:spcPct val="70000"/>
              </a:lnSpc>
            </a:pPr>
            <a:r>
              <a:rPr lang="en-US" altLang="ko-KR" sz="15400" dirty="0">
                <a:solidFill>
                  <a:srgbClr val="D1E7FF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READ</a:t>
            </a:r>
          </a:p>
          <a:p>
            <a:pPr algn="ctr">
              <a:lnSpc>
                <a:spcPct val="70000"/>
              </a:lnSpc>
            </a:pPr>
            <a:r>
              <a:rPr lang="ko-KR" altLang="en-US" sz="15400" dirty="0">
                <a:solidFill>
                  <a:srgbClr val="D1E7FF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━━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B4E5914D-DDCA-4F98-AD7B-30AD0B0C5F2B}"/>
              </a:ext>
            </a:extLst>
          </p:cNvPr>
          <p:cNvSpPr txBox="1"/>
          <p:nvPr/>
        </p:nvSpPr>
        <p:spPr>
          <a:xfrm>
            <a:off x="8189777" y="7490229"/>
            <a:ext cx="2869354" cy="67957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RightUp"/>
              <a:lightRig rig="threePt" dir="t"/>
            </a:scene3d>
          </a:bodyPr>
          <a:lstStyle/>
          <a:p>
            <a:pPr algn="ctr">
              <a:lnSpc>
                <a:spcPct val="80000"/>
              </a:lnSpc>
            </a:pPr>
            <a:r>
              <a:rPr lang="ko-KR" altLang="en-US" sz="26400" dirty="0">
                <a:solidFill>
                  <a:srgbClr val="D1E7FF"/>
                </a:solidFill>
                <a:latin typeface="DX안전지대B" panose="02020600000000000000" pitchFamily="18" charset="-127"/>
                <a:ea typeface="DX안전지대B" panose="02020600000000000000" pitchFamily="18" charset="-127"/>
              </a:rPr>
              <a:t>책</a:t>
            </a:r>
            <a:endParaRPr lang="en-US" altLang="ko-KR" sz="26400" dirty="0">
              <a:solidFill>
                <a:srgbClr val="D1E7FF"/>
              </a:solidFill>
              <a:latin typeface="DX안전지대B" panose="02020600000000000000" pitchFamily="18" charset="-127"/>
              <a:ea typeface="DX안전지대B" panose="02020600000000000000" pitchFamily="18" charset="-127"/>
            </a:endParaRPr>
          </a:p>
          <a:p>
            <a:pPr algn="ctr">
              <a:lnSpc>
                <a:spcPct val="80000"/>
              </a:lnSpc>
            </a:pPr>
            <a:r>
              <a:rPr lang="en-US" altLang="ko-KR" sz="26400" dirty="0">
                <a:solidFill>
                  <a:srgbClr val="D1E7FF"/>
                </a:solidFill>
                <a:latin typeface="DX안전지대B" panose="02020600000000000000" pitchFamily="18" charset="-127"/>
                <a:ea typeface="DX안전지대B" panose="02020600000000000000" pitchFamily="18" charset="-127"/>
              </a:rPr>
              <a:t>+</a:t>
            </a:r>
            <a:endParaRPr lang="ko-KR" altLang="en-US" sz="26400" dirty="0">
              <a:solidFill>
                <a:srgbClr val="D1E7FF"/>
              </a:solidFill>
              <a:latin typeface="DX안전지대B" panose="02020600000000000000" pitchFamily="18" charset="-127"/>
              <a:ea typeface="DX안전지대B" panose="02020600000000000000" pitchFamily="18" charset="-127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F1F1489E-6CAC-463A-A94C-43D13CD6C277}"/>
              </a:ext>
            </a:extLst>
          </p:cNvPr>
          <p:cNvSpPr txBox="1"/>
          <p:nvPr/>
        </p:nvSpPr>
        <p:spPr>
          <a:xfrm>
            <a:off x="387184" y="5527064"/>
            <a:ext cx="3885385" cy="61189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LeftDown"/>
              <a:lightRig rig="threePt" dir="t"/>
            </a:scene3d>
          </a:bodyPr>
          <a:lstStyle/>
          <a:p>
            <a:pPr algn="ctr">
              <a:lnSpc>
                <a:spcPct val="75000"/>
              </a:lnSpc>
            </a:pPr>
            <a:r>
              <a:rPr lang="en-US" altLang="ko-KR" sz="13000" dirty="0">
                <a:solidFill>
                  <a:schemeClr val="bg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2018</a:t>
            </a:r>
          </a:p>
          <a:p>
            <a:pPr algn="ctr">
              <a:lnSpc>
                <a:spcPct val="75000"/>
              </a:lnSpc>
            </a:pPr>
            <a:r>
              <a:rPr lang="ko-KR" altLang="en-US" sz="13000" dirty="0">
                <a:solidFill>
                  <a:schemeClr val="bg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━━</a:t>
            </a:r>
          </a:p>
          <a:p>
            <a:pPr algn="ctr">
              <a:lnSpc>
                <a:spcPct val="75000"/>
              </a:lnSpc>
            </a:pPr>
            <a:r>
              <a:rPr lang="en-US" altLang="ko-KR" sz="13000" dirty="0">
                <a:solidFill>
                  <a:schemeClr val="bg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0701</a:t>
            </a:r>
          </a:p>
          <a:p>
            <a:pPr algn="ctr">
              <a:lnSpc>
                <a:spcPct val="75000"/>
              </a:lnSpc>
            </a:pPr>
            <a:r>
              <a:rPr lang="ko-KR" altLang="en-US" sz="13000" dirty="0">
                <a:solidFill>
                  <a:schemeClr val="bg1"/>
                </a:solidFill>
                <a:latin typeface="스웨거 TTF" panose="020B0600000101010101" pitchFamily="50" charset="-127"/>
                <a:ea typeface="스웨거 TTF" panose="020B0600000101010101" pitchFamily="50" charset="-127"/>
              </a:rPr>
              <a:t>━━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F645468D-DB2F-455F-879F-4440BCF071E1}"/>
              </a:ext>
            </a:extLst>
          </p:cNvPr>
          <p:cNvSpPr txBox="1"/>
          <p:nvPr/>
        </p:nvSpPr>
        <p:spPr>
          <a:xfrm>
            <a:off x="-366906" y="13383379"/>
            <a:ext cx="10292994" cy="16629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LeftDown">
                <a:rot lat="2100000" lon="2700000" rev="0"/>
              </a:camera>
              <a:lightRig rig="threePt" dir="t"/>
            </a:scene3d>
          </a:bodyPr>
          <a:lstStyle/>
          <a:p>
            <a:pPr algn="ctr">
              <a:lnSpc>
                <a:spcPct val="85000"/>
              </a:lnSpc>
            </a:pPr>
            <a:r>
              <a:rPr lang="ko-KR" altLang="en-US" sz="11500" spc="600" dirty="0">
                <a:solidFill>
                  <a:schemeClr val="bg1"/>
                </a:solidFill>
                <a:latin typeface="DX안전지대B" panose="02020600000000000000" pitchFamily="18" charset="-127"/>
                <a:ea typeface="DX안전지대B" panose="02020600000000000000" pitchFamily="18" charset="-127"/>
              </a:rPr>
              <a:t>책을 읽으세요</a:t>
            </a:r>
          </a:p>
        </p:txBody>
      </p:sp>
    </p:spTree>
    <p:extLst>
      <p:ext uri="{BB962C8B-B14F-4D97-AF65-F5344CB8AC3E}">
        <p14:creationId xmlns:p14="http://schemas.microsoft.com/office/powerpoint/2010/main" val="402446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그림 114">
            <a:extLst>
              <a:ext uri="{FF2B5EF4-FFF2-40B4-BE49-F238E27FC236}">
                <a16:creationId xmlns:a16="http://schemas.microsoft.com/office/drawing/2014/main" id="{24B23E48-6416-4EB7-8D15-78D5035F78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777130" y="2487145"/>
            <a:ext cx="22673610" cy="15119350"/>
          </a:xfrm>
          <a:prstGeom prst="rect">
            <a:avLst/>
          </a:prstGeom>
        </p:spPr>
      </p:pic>
      <p:grpSp>
        <p:nvGrpSpPr>
          <p:cNvPr id="489" name="그룹 488">
            <a:extLst>
              <a:ext uri="{FF2B5EF4-FFF2-40B4-BE49-F238E27FC236}">
                <a16:creationId xmlns:a16="http://schemas.microsoft.com/office/drawing/2014/main" id="{E8C5503F-6542-4775-B848-7AF40DC7030E}"/>
              </a:ext>
            </a:extLst>
          </p:cNvPr>
          <p:cNvGrpSpPr>
            <a:grpSpLocks noChangeAspect="1"/>
          </p:cNvGrpSpPr>
          <p:nvPr/>
        </p:nvGrpSpPr>
        <p:grpSpPr>
          <a:xfrm>
            <a:off x="-6046470" y="-2914995"/>
            <a:ext cx="27209803" cy="27636522"/>
            <a:chOff x="-6044565" y="-2913090"/>
            <a:chExt cx="27209803" cy="27636522"/>
          </a:xfrm>
        </p:grpSpPr>
        <p:grpSp>
          <p:nvGrpSpPr>
            <p:cNvPr id="416" name="그룹 415">
              <a:extLst>
                <a:ext uri="{FF2B5EF4-FFF2-40B4-BE49-F238E27FC236}">
                  <a16:creationId xmlns:a16="http://schemas.microsoft.com/office/drawing/2014/main" id="{35806613-C8F1-4CB9-9896-DBF81E73B7E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6044565" y="-1670665"/>
              <a:ext cx="27209803" cy="25273592"/>
              <a:chOff x="-5730240" y="-1670665"/>
              <a:chExt cx="27209803" cy="25273592"/>
            </a:xfrm>
          </p:grpSpPr>
          <p:cxnSp>
            <p:nvCxnSpPr>
              <p:cNvPr id="381" name="직선 연결선 380">
                <a:extLst>
                  <a:ext uri="{FF2B5EF4-FFF2-40B4-BE49-F238E27FC236}">
                    <a16:creationId xmlns:a16="http://schemas.microsoft.com/office/drawing/2014/main" id="{AB5E9F89-303E-42C0-A606-99661BF466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7436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2" name="직선 연결선 381">
                <a:extLst>
                  <a:ext uri="{FF2B5EF4-FFF2-40B4-BE49-F238E27FC236}">
                    <a16:creationId xmlns:a16="http://schemas.microsoft.com/office/drawing/2014/main" id="{FBB282A2-A2FA-4361-A60A-20732AE56D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7465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3" name="직선 연결선 382">
                <a:extLst>
                  <a:ext uri="{FF2B5EF4-FFF2-40B4-BE49-F238E27FC236}">
                    <a16:creationId xmlns:a16="http://schemas.microsoft.com/office/drawing/2014/main" id="{13E78769-FCA1-4A75-A8B4-248B54F87E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27696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직선 연결선 383">
                <a:extLst>
                  <a:ext uri="{FF2B5EF4-FFF2-40B4-BE49-F238E27FC236}">
                    <a16:creationId xmlns:a16="http://schemas.microsoft.com/office/drawing/2014/main" id="{226822E0-861B-4EEC-A606-E0BBD85D77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7494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직선 연결선 384">
                <a:extLst>
                  <a:ext uri="{FF2B5EF4-FFF2-40B4-BE49-F238E27FC236}">
                    <a16:creationId xmlns:a16="http://schemas.microsoft.com/office/drawing/2014/main" id="{B42678D5-11BD-4BC3-BDC6-97DC5C8D49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523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직선 연결선 385">
                <a:extLst>
                  <a:ext uri="{FF2B5EF4-FFF2-40B4-BE49-F238E27FC236}">
                    <a16:creationId xmlns:a16="http://schemas.microsoft.com/office/drawing/2014/main" id="{7E77A124-C9A9-49B3-BB1D-496F5E18FD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7552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직선 연결선 386">
                <a:extLst>
                  <a:ext uri="{FF2B5EF4-FFF2-40B4-BE49-F238E27FC236}">
                    <a16:creationId xmlns:a16="http://schemas.microsoft.com/office/drawing/2014/main" id="{8B4A3912-8BFE-404D-A0FE-CE7543D843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7580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직선 연결선 387">
                <a:extLst>
                  <a:ext uri="{FF2B5EF4-FFF2-40B4-BE49-F238E27FC236}">
                    <a16:creationId xmlns:a16="http://schemas.microsoft.com/office/drawing/2014/main" id="{A2059450-ED0B-4839-9EE3-A921314928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87609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직선 연결선 388">
                <a:extLst>
                  <a:ext uri="{FF2B5EF4-FFF2-40B4-BE49-F238E27FC236}">
                    <a16:creationId xmlns:a16="http://schemas.microsoft.com/office/drawing/2014/main" id="{BCBEB3E9-D0E7-4F97-8C08-2F46A5CB90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67638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0" name="직선 연결선 389">
                <a:extLst>
                  <a:ext uri="{FF2B5EF4-FFF2-40B4-BE49-F238E27FC236}">
                    <a16:creationId xmlns:a16="http://schemas.microsoft.com/office/drawing/2014/main" id="{EE2FEF1C-D25E-4FF5-B728-FAC2532DF4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47667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직선 연결선 390">
                <a:extLst>
                  <a:ext uri="{FF2B5EF4-FFF2-40B4-BE49-F238E27FC236}">
                    <a16:creationId xmlns:a16="http://schemas.microsoft.com/office/drawing/2014/main" id="{DC5B82FE-E55A-43BA-B3C0-0F691CA30A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2822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" name="직선 연결선 391">
                <a:extLst>
                  <a:ext uri="{FF2B5EF4-FFF2-40B4-BE49-F238E27FC236}">
                    <a16:creationId xmlns:a16="http://schemas.microsoft.com/office/drawing/2014/main" id="{159D6ADB-6A9E-456E-BC8A-64D40BAC42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7408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3" name="직선 연결선 392">
                <a:extLst>
                  <a:ext uri="{FF2B5EF4-FFF2-40B4-BE49-F238E27FC236}">
                    <a16:creationId xmlns:a16="http://schemas.microsoft.com/office/drawing/2014/main" id="{0F2683E4-3EAD-4067-A932-50F9D624B5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206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4" name="직선 연결선 393">
                <a:extLst>
                  <a:ext uri="{FF2B5EF4-FFF2-40B4-BE49-F238E27FC236}">
                    <a16:creationId xmlns:a16="http://schemas.microsoft.com/office/drawing/2014/main" id="{319A5A64-9997-4762-8578-D007DD812D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7235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직선 연결선 394">
                <a:extLst>
                  <a:ext uri="{FF2B5EF4-FFF2-40B4-BE49-F238E27FC236}">
                    <a16:creationId xmlns:a16="http://schemas.microsoft.com/office/drawing/2014/main" id="{D5CE7B54-C666-4F41-A4CB-7EBF74E9C8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7264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6" name="직선 연결선 395">
                <a:extLst>
                  <a:ext uri="{FF2B5EF4-FFF2-40B4-BE49-F238E27FC236}">
                    <a16:creationId xmlns:a16="http://schemas.microsoft.com/office/drawing/2014/main" id="{8BB763CE-2B56-4F81-9006-A6F4A60B3C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7292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7" name="직선 연결선 396">
                <a:extLst>
                  <a:ext uri="{FF2B5EF4-FFF2-40B4-BE49-F238E27FC236}">
                    <a16:creationId xmlns:a16="http://schemas.microsoft.com/office/drawing/2014/main" id="{281F7C1D-C18D-436B-8ADD-6954CA7CCD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7321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8" name="직선 연결선 397">
                <a:extLst>
                  <a:ext uri="{FF2B5EF4-FFF2-40B4-BE49-F238E27FC236}">
                    <a16:creationId xmlns:a16="http://schemas.microsoft.com/office/drawing/2014/main" id="{BFE66F1B-764A-44AC-B2A8-DEC1B87ECE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350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9" name="직선 연결선 398">
                <a:extLst>
                  <a:ext uri="{FF2B5EF4-FFF2-40B4-BE49-F238E27FC236}">
                    <a16:creationId xmlns:a16="http://schemas.microsoft.com/office/drawing/2014/main" id="{4474648C-DC2A-486B-BC39-389B155A3D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379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0" name="직선 연결선 399">
                <a:extLst>
                  <a:ext uri="{FF2B5EF4-FFF2-40B4-BE49-F238E27FC236}">
                    <a16:creationId xmlns:a16="http://schemas.microsoft.com/office/drawing/2014/main" id="{221EF312-FBE6-4012-9FB9-910224BA9C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07724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1" name="직선 연결선 400">
                <a:extLst>
                  <a:ext uri="{FF2B5EF4-FFF2-40B4-BE49-F238E27FC236}">
                    <a16:creationId xmlns:a16="http://schemas.microsoft.com/office/drawing/2014/main" id="{EA3DD67B-8850-4CF2-8A55-419E21A19E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479563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2" name="직선 연결선 401">
                <a:extLst>
                  <a:ext uri="{FF2B5EF4-FFF2-40B4-BE49-F238E27FC236}">
                    <a16:creationId xmlns:a16="http://schemas.microsoft.com/office/drawing/2014/main" id="{0D0D3AC7-8C26-4877-96F3-0505804C14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87753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3" name="직선 연결선 402">
                <a:extLst>
                  <a:ext uri="{FF2B5EF4-FFF2-40B4-BE49-F238E27FC236}">
                    <a16:creationId xmlns:a16="http://schemas.microsoft.com/office/drawing/2014/main" id="{38218BC7-8765-4CE3-8E83-4D9EBC7C61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67782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4" name="직선 연결선 403">
                <a:extLst>
                  <a:ext uri="{FF2B5EF4-FFF2-40B4-BE49-F238E27FC236}">
                    <a16:creationId xmlns:a16="http://schemas.microsoft.com/office/drawing/2014/main" id="{B47B5213-5A3C-465D-BF82-9AE3270468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47811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직선 연결선 404">
                <a:extLst>
                  <a:ext uri="{FF2B5EF4-FFF2-40B4-BE49-F238E27FC236}">
                    <a16:creationId xmlns:a16="http://schemas.microsoft.com/office/drawing/2014/main" id="{FB0E6F2A-4BA2-4187-93D4-C7128A0D76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27840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직선 연결선 405">
                <a:extLst>
                  <a:ext uri="{FF2B5EF4-FFF2-40B4-BE49-F238E27FC236}">
                    <a16:creationId xmlns:a16="http://schemas.microsoft.com/office/drawing/2014/main" id="{347B3949-A5A3-4F5A-9FB0-9C3349C2DC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07868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7" name="직선 연결선 406">
                <a:extLst>
                  <a:ext uri="{FF2B5EF4-FFF2-40B4-BE49-F238E27FC236}">
                    <a16:creationId xmlns:a16="http://schemas.microsoft.com/office/drawing/2014/main" id="{42FB2E18-5BA6-4A83-BA87-E5D07CE22E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7897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직선 연결선 407">
                <a:extLst>
                  <a:ext uri="{FF2B5EF4-FFF2-40B4-BE49-F238E27FC236}">
                    <a16:creationId xmlns:a16="http://schemas.microsoft.com/office/drawing/2014/main" id="{03393A3F-16B2-41C1-A6CB-EDA8F0EB82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7926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직선 연결선 408">
                <a:extLst>
                  <a:ext uri="{FF2B5EF4-FFF2-40B4-BE49-F238E27FC236}">
                    <a16:creationId xmlns:a16="http://schemas.microsoft.com/office/drawing/2014/main" id="{D0389361-EC68-4BCC-9ECC-6077D95EF1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2851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직선 연결선 409">
                <a:extLst>
                  <a:ext uri="{FF2B5EF4-FFF2-40B4-BE49-F238E27FC236}">
                    <a16:creationId xmlns:a16="http://schemas.microsoft.com/office/drawing/2014/main" id="{401714E3-9F5E-43BD-A42B-FE68F3D038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73024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직선 연결선 410">
                <a:extLst>
                  <a:ext uri="{FF2B5EF4-FFF2-40B4-BE49-F238E27FC236}">
                    <a16:creationId xmlns:a16="http://schemas.microsoft.com/office/drawing/2014/main" id="{98F65A7F-ACB0-49A2-92B2-030465ED9E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92995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직선 연결선 411">
                <a:extLst>
                  <a:ext uri="{FF2B5EF4-FFF2-40B4-BE49-F238E27FC236}">
                    <a16:creationId xmlns:a16="http://schemas.microsoft.com/office/drawing/2014/main" id="{2698EFFB-BB91-4976-86CA-633DE46DE8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12966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직선 연결선 412">
                <a:extLst>
                  <a:ext uri="{FF2B5EF4-FFF2-40B4-BE49-F238E27FC236}">
                    <a16:creationId xmlns:a16="http://schemas.microsoft.com/office/drawing/2014/main" id="{E2C05DA0-DBB5-4D23-91E6-8CF252630E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32937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4" name="직선 연결선 413">
                <a:extLst>
                  <a:ext uri="{FF2B5EF4-FFF2-40B4-BE49-F238E27FC236}">
                    <a16:creationId xmlns:a16="http://schemas.microsoft.com/office/drawing/2014/main" id="{96EA03D0-EB00-47BC-BBCE-030E8E0E47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52908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직선 연결선 414">
                <a:extLst>
                  <a:ext uri="{FF2B5EF4-FFF2-40B4-BE49-F238E27FC236}">
                    <a16:creationId xmlns:a16="http://schemas.microsoft.com/office/drawing/2014/main" id="{4A5C609E-A0A5-4F0B-A632-1A2F39B8C2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72880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7" name="그룹 416">
              <a:extLst>
                <a:ext uri="{FF2B5EF4-FFF2-40B4-BE49-F238E27FC236}">
                  <a16:creationId xmlns:a16="http://schemas.microsoft.com/office/drawing/2014/main" id="{9596FB5F-C0E2-4200-8203-589243E9E9AB}"/>
                </a:ext>
              </a:extLst>
            </p:cNvPr>
            <p:cNvGrpSpPr>
              <a:grpSpLocks noChangeAspect="1"/>
            </p:cNvGrpSpPr>
            <p:nvPr/>
          </p:nvGrpSpPr>
          <p:grpSpPr>
            <a:xfrm rot="3600000">
              <a:off x="-6033835" y="-1944984"/>
              <a:ext cx="27209803" cy="25273592"/>
              <a:chOff x="-5730240" y="-1670665"/>
              <a:chExt cx="27209803" cy="25273592"/>
            </a:xfrm>
          </p:grpSpPr>
          <p:cxnSp>
            <p:nvCxnSpPr>
              <p:cNvPr id="418" name="직선 연결선 417">
                <a:extLst>
                  <a:ext uri="{FF2B5EF4-FFF2-40B4-BE49-F238E27FC236}">
                    <a16:creationId xmlns:a16="http://schemas.microsoft.com/office/drawing/2014/main" id="{B03AF110-367A-49BA-8A26-70CCD611AF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7436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9" name="직선 연결선 418">
                <a:extLst>
                  <a:ext uri="{FF2B5EF4-FFF2-40B4-BE49-F238E27FC236}">
                    <a16:creationId xmlns:a16="http://schemas.microsoft.com/office/drawing/2014/main" id="{C5A35135-3147-4A5E-A208-ADE303E61E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7465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" name="직선 연결선 419">
                <a:extLst>
                  <a:ext uri="{FF2B5EF4-FFF2-40B4-BE49-F238E27FC236}">
                    <a16:creationId xmlns:a16="http://schemas.microsoft.com/office/drawing/2014/main" id="{6FD103C9-E537-45B9-8854-C2B25FAE94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27696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직선 연결선 420">
                <a:extLst>
                  <a:ext uri="{FF2B5EF4-FFF2-40B4-BE49-F238E27FC236}">
                    <a16:creationId xmlns:a16="http://schemas.microsoft.com/office/drawing/2014/main" id="{35F46A92-91CC-41E6-A4D6-B577A3EFA0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7494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2" name="직선 연결선 421">
                <a:extLst>
                  <a:ext uri="{FF2B5EF4-FFF2-40B4-BE49-F238E27FC236}">
                    <a16:creationId xmlns:a16="http://schemas.microsoft.com/office/drawing/2014/main" id="{1D5514F0-7155-4967-AE14-2EABDB7832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523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직선 연결선 422">
                <a:extLst>
                  <a:ext uri="{FF2B5EF4-FFF2-40B4-BE49-F238E27FC236}">
                    <a16:creationId xmlns:a16="http://schemas.microsoft.com/office/drawing/2014/main" id="{BA345CAF-3B2B-4027-92C7-B98AD384E9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7552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4" name="직선 연결선 423">
                <a:extLst>
                  <a:ext uri="{FF2B5EF4-FFF2-40B4-BE49-F238E27FC236}">
                    <a16:creationId xmlns:a16="http://schemas.microsoft.com/office/drawing/2014/main" id="{B3FCFD73-25C0-4C70-9E33-D8840C53A9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7580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직선 연결선 424">
                <a:extLst>
                  <a:ext uri="{FF2B5EF4-FFF2-40B4-BE49-F238E27FC236}">
                    <a16:creationId xmlns:a16="http://schemas.microsoft.com/office/drawing/2014/main" id="{62832FDB-3689-46E8-8C03-9A04575B34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87609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직선 연결선 425">
                <a:extLst>
                  <a:ext uri="{FF2B5EF4-FFF2-40B4-BE49-F238E27FC236}">
                    <a16:creationId xmlns:a16="http://schemas.microsoft.com/office/drawing/2014/main" id="{CBC63415-914D-4A69-8F71-C53481F2F0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67638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7" name="직선 연결선 426">
                <a:extLst>
                  <a:ext uri="{FF2B5EF4-FFF2-40B4-BE49-F238E27FC236}">
                    <a16:creationId xmlns:a16="http://schemas.microsoft.com/office/drawing/2014/main" id="{497F944B-3C7E-4CD6-9A87-82DA7018F0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47667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8" name="직선 연결선 427">
                <a:extLst>
                  <a:ext uri="{FF2B5EF4-FFF2-40B4-BE49-F238E27FC236}">
                    <a16:creationId xmlns:a16="http://schemas.microsoft.com/office/drawing/2014/main" id="{C98C0507-651D-4B11-8B3D-574D02622A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2822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9" name="직선 연결선 428">
                <a:extLst>
                  <a:ext uri="{FF2B5EF4-FFF2-40B4-BE49-F238E27FC236}">
                    <a16:creationId xmlns:a16="http://schemas.microsoft.com/office/drawing/2014/main" id="{66BD4464-A6AE-48EC-B32D-BC1D9AE373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7408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0" name="직선 연결선 429">
                <a:extLst>
                  <a:ext uri="{FF2B5EF4-FFF2-40B4-BE49-F238E27FC236}">
                    <a16:creationId xmlns:a16="http://schemas.microsoft.com/office/drawing/2014/main" id="{54EED480-C411-4E98-B19A-091A0957B3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206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1" name="직선 연결선 430">
                <a:extLst>
                  <a:ext uri="{FF2B5EF4-FFF2-40B4-BE49-F238E27FC236}">
                    <a16:creationId xmlns:a16="http://schemas.microsoft.com/office/drawing/2014/main" id="{0A18D662-64B4-49B3-9E94-5BE48C660E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7235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2" name="직선 연결선 431">
                <a:extLst>
                  <a:ext uri="{FF2B5EF4-FFF2-40B4-BE49-F238E27FC236}">
                    <a16:creationId xmlns:a16="http://schemas.microsoft.com/office/drawing/2014/main" id="{E1DDDD0A-6901-4CC4-834D-1C2E6934BC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7264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3" name="직선 연결선 432">
                <a:extLst>
                  <a:ext uri="{FF2B5EF4-FFF2-40B4-BE49-F238E27FC236}">
                    <a16:creationId xmlns:a16="http://schemas.microsoft.com/office/drawing/2014/main" id="{1A5C33B3-511D-47BF-9B4B-141BEEE33A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7292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4" name="직선 연결선 433">
                <a:extLst>
                  <a:ext uri="{FF2B5EF4-FFF2-40B4-BE49-F238E27FC236}">
                    <a16:creationId xmlns:a16="http://schemas.microsoft.com/office/drawing/2014/main" id="{F68CC8E2-7019-4699-B236-BF6629D164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7321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5" name="직선 연결선 434">
                <a:extLst>
                  <a:ext uri="{FF2B5EF4-FFF2-40B4-BE49-F238E27FC236}">
                    <a16:creationId xmlns:a16="http://schemas.microsoft.com/office/drawing/2014/main" id="{5DCFE2F1-B046-41A0-B205-B539DCF8CE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350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6" name="직선 연결선 435">
                <a:extLst>
                  <a:ext uri="{FF2B5EF4-FFF2-40B4-BE49-F238E27FC236}">
                    <a16:creationId xmlns:a16="http://schemas.microsoft.com/office/drawing/2014/main" id="{AA3EBBB5-636A-4835-B07A-2979E178A2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379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직선 연결선 436">
                <a:extLst>
                  <a:ext uri="{FF2B5EF4-FFF2-40B4-BE49-F238E27FC236}">
                    <a16:creationId xmlns:a16="http://schemas.microsoft.com/office/drawing/2014/main" id="{5484E787-68C1-4C95-9E2E-903E7CB6AE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07724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8" name="직선 연결선 437">
                <a:extLst>
                  <a:ext uri="{FF2B5EF4-FFF2-40B4-BE49-F238E27FC236}">
                    <a16:creationId xmlns:a16="http://schemas.microsoft.com/office/drawing/2014/main" id="{CAEADDE5-B7C8-470A-B842-27CEF8C324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479563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9" name="직선 연결선 438">
                <a:extLst>
                  <a:ext uri="{FF2B5EF4-FFF2-40B4-BE49-F238E27FC236}">
                    <a16:creationId xmlns:a16="http://schemas.microsoft.com/office/drawing/2014/main" id="{7BFC9744-DF14-4548-85AB-7715C1E9C3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87753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0" name="직선 연결선 439">
                <a:extLst>
                  <a:ext uri="{FF2B5EF4-FFF2-40B4-BE49-F238E27FC236}">
                    <a16:creationId xmlns:a16="http://schemas.microsoft.com/office/drawing/2014/main" id="{3CB3AAB0-F828-47A3-A733-D8C7872821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67782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1" name="직선 연결선 440">
                <a:extLst>
                  <a:ext uri="{FF2B5EF4-FFF2-40B4-BE49-F238E27FC236}">
                    <a16:creationId xmlns:a16="http://schemas.microsoft.com/office/drawing/2014/main" id="{2518ADBB-089B-4E81-9D21-497E04C8B1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47811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2" name="직선 연결선 441">
                <a:extLst>
                  <a:ext uri="{FF2B5EF4-FFF2-40B4-BE49-F238E27FC236}">
                    <a16:creationId xmlns:a16="http://schemas.microsoft.com/office/drawing/2014/main" id="{D0084881-6FCF-4A1E-AFCB-A99B7F30B0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27840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3" name="직선 연결선 442">
                <a:extLst>
                  <a:ext uri="{FF2B5EF4-FFF2-40B4-BE49-F238E27FC236}">
                    <a16:creationId xmlns:a16="http://schemas.microsoft.com/office/drawing/2014/main" id="{25C84094-8928-4145-8AB9-1E614DE5E9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07868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4" name="직선 연결선 443">
                <a:extLst>
                  <a:ext uri="{FF2B5EF4-FFF2-40B4-BE49-F238E27FC236}">
                    <a16:creationId xmlns:a16="http://schemas.microsoft.com/office/drawing/2014/main" id="{6006A03A-5D03-4AED-B96A-4ACC830628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7897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5" name="직선 연결선 444">
                <a:extLst>
                  <a:ext uri="{FF2B5EF4-FFF2-40B4-BE49-F238E27FC236}">
                    <a16:creationId xmlns:a16="http://schemas.microsoft.com/office/drawing/2014/main" id="{F80FE764-493A-4528-9E10-CE0AB325A2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7926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6" name="직선 연결선 445">
                <a:extLst>
                  <a:ext uri="{FF2B5EF4-FFF2-40B4-BE49-F238E27FC236}">
                    <a16:creationId xmlns:a16="http://schemas.microsoft.com/office/drawing/2014/main" id="{241B892D-1ABE-49EB-A2AC-29EAF56C5D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2851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7" name="직선 연결선 446">
                <a:extLst>
                  <a:ext uri="{FF2B5EF4-FFF2-40B4-BE49-F238E27FC236}">
                    <a16:creationId xmlns:a16="http://schemas.microsoft.com/office/drawing/2014/main" id="{31F58A10-FA98-4A0D-8451-0B1C18B723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73024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8" name="직선 연결선 447">
                <a:extLst>
                  <a:ext uri="{FF2B5EF4-FFF2-40B4-BE49-F238E27FC236}">
                    <a16:creationId xmlns:a16="http://schemas.microsoft.com/office/drawing/2014/main" id="{285DA182-524E-46A4-840E-E1E2CF2D83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92995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9" name="직선 연결선 448">
                <a:extLst>
                  <a:ext uri="{FF2B5EF4-FFF2-40B4-BE49-F238E27FC236}">
                    <a16:creationId xmlns:a16="http://schemas.microsoft.com/office/drawing/2014/main" id="{6C94F68A-7D0B-4D61-904D-52630C86CE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12966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" name="직선 연결선 449">
                <a:extLst>
                  <a:ext uri="{FF2B5EF4-FFF2-40B4-BE49-F238E27FC236}">
                    <a16:creationId xmlns:a16="http://schemas.microsoft.com/office/drawing/2014/main" id="{330E413B-29D5-436A-9F85-136D95FC6C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32937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" name="직선 연결선 450">
                <a:extLst>
                  <a:ext uri="{FF2B5EF4-FFF2-40B4-BE49-F238E27FC236}">
                    <a16:creationId xmlns:a16="http://schemas.microsoft.com/office/drawing/2014/main" id="{B63BD3CF-7078-4A97-84DA-A19133B0B6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52908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2" name="직선 연결선 451">
                <a:extLst>
                  <a:ext uri="{FF2B5EF4-FFF2-40B4-BE49-F238E27FC236}">
                    <a16:creationId xmlns:a16="http://schemas.microsoft.com/office/drawing/2014/main" id="{6BCFD08D-5D15-4F1D-BCA1-E36CC66CBD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72880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3" name="그룹 452">
              <a:extLst>
                <a:ext uri="{FF2B5EF4-FFF2-40B4-BE49-F238E27FC236}">
                  <a16:creationId xmlns:a16="http://schemas.microsoft.com/office/drawing/2014/main" id="{878649D5-2938-4F39-8781-8700C6DEBCD7}"/>
                </a:ext>
              </a:extLst>
            </p:cNvPr>
            <p:cNvGrpSpPr>
              <a:grpSpLocks noChangeAspect="1"/>
            </p:cNvGrpSpPr>
            <p:nvPr/>
          </p:nvGrpSpPr>
          <p:grpSpPr>
            <a:xfrm rot="7200000">
              <a:off x="-6913245" y="-1518265"/>
              <a:ext cx="27209803" cy="25273592"/>
              <a:chOff x="-5730240" y="-1670665"/>
              <a:chExt cx="27209803" cy="25273592"/>
            </a:xfrm>
          </p:grpSpPr>
          <p:cxnSp>
            <p:nvCxnSpPr>
              <p:cNvPr id="454" name="직선 연결선 453">
                <a:extLst>
                  <a:ext uri="{FF2B5EF4-FFF2-40B4-BE49-F238E27FC236}">
                    <a16:creationId xmlns:a16="http://schemas.microsoft.com/office/drawing/2014/main" id="{B9A39683-42B8-474D-8A61-49151056DF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7436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5" name="직선 연결선 454">
                <a:extLst>
                  <a:ext uri="{FF2B5EF4-FFF2-40B4-BE49-F238E27FC236}">
                    <a16:creationId xmlns:a16="http://schemas.microsoft.com/office/drawing/2014/main" id="{53CDD219-A2F9-4489-BD30-A78061394B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7465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6" name="직선 연결선 455">
                <a:extLst>
                  <a:ext uri="{FF2B5EF4-FFF2-40B4-BE49-F238E27FC236}">
                    <a16:creationId xmlns:a16="http://schemas.microsoft.com/office/drawing/2014/main" id="{9EE0D755-E8A9-4B22-B64C-0E5FC57343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27696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7" name="직선 연결선 456">
                <a:extLst>
                  <a:ext uri="{FF2B5EF4-FFF2-40B4-BE49-F238E27FC236}">
                    <a16:creationId xmlns:a16="http://schemas.microsoft.com/office/drawing/2014/main" id="{F343A584-B6E4-430A-B83B-B0E2E07B00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7494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8" name="직선 연결선 457">
                <a:extLst>
                  <a:ext uri="{FF2B5EF4-FFF2-40B4-BE49-F238E27FC236}">
                    <a16:creationId xmlns:a16="http://schemas.microsoft.com/office/drawing/2014/main" id="{AFF8BB73-092E-4342-9D11-99494496F5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523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9" name="직선 연결선 458">
                <a:extLst>
                  <a:ext uri="{FF2B5EF4-FFF2-40B4-BE49-F238E27FC236}">
                    <a16:creationId xmlns:a16="http://schemas.microsoft.com/office/drawing/2014/main" id="{CC7564F7-C1F4-4E5C-94E9-CA3109A4F8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7552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0" name="직선 연결선 459">
                <a:extLst>
                  <a:ext uri="{FF2B5EF4-FFF2-40B4-BE49-F238E27FC236}">
                    <a16:creationId xmlns:a16="http://schemas.microsoft.com/office/drawing/2014/main" id="{08E7BDCB-81C6-4966-993B-7460F39BD1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7580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1" name="직선 연결선 460">
                <a:extLst>
                  <a:ext uri="{FF2B5EF4-FFF2-40B4-BE49-F238E27FC236}">
                    <a16:creationId xmlns:a16="http://schemas.microsoft.com/office/drawing/2014/main" id="{6F6A10B7-7365-493C-92AF-FE358AC88B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87609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2" name="직선 연결선 461">
                <a:extLst>
                  <a:ext uri="{FF2B5EF4-FFF2-40B4-BE49-F238E27FC236}">
                    <a16:creationId xmlns:a16="http://schemas.microsoft.com/office/drawing/2014/main" id="{9EC5E5E2-A430-4DAF-A600-0031B13688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67638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3" name="직선 연결선 462">
                <a:extLst>
                  <a:ext uri="{FF2B5EF4-FFF2-40B4-BE49-F238E27FC236}">
                    <a16:creationId xmlns:a16="http://schemas.microsoft.com/office/drawing/2014/main" id="{79E84C54-4A5B-4223-9419-6F727EB35D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47667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4" name="직선 연결선 463">
                <a:extLst>
                  <a:ext uri="{FF2B5EF4-FFF2-40B4-BE49-F238E27FC236}">
                    <a16:creationId xmlns:a16="http://schemas.microsoft.com/office/drawing/2014/main" id="{5F0F1165-D505-4890-A575-9806DAF95F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2822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5" name="직선 연결선 464">
                <a:extLst>
                  <a:ext uri="{FF2B5EF4-FFF2-40B4-BE49-F238E27FC236}">
                    <a16:creationId xmlns:a16="http://schemas.microsoft.com/office/drawing/2014/main" id="{42C38528-E8E5-45DA-B00F-8FB46BCB05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7408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6" name="직선 연결선 465">
                <a:extLst>
                  <a:ext uri="{FF2B5EF4-FFF2-40B4-BE49-F238E27FC236}">
                    <a16:creationId xmlns:a16="http://schemas.microsoft.com/office/drawing/2014/main" id="{EA4D5CF9-A43C-4BC4-9612-64E4938C32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206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7" name="직선 연결선 466">
                <a:extLst>
                  <a:ext uri="{FF2B5EF4-FFF2-40B4-BE49-F238E27FC236}">
                    <a16:creationId xmlns:a16="http://schemas.microsoft.com/office/drawing/2014/main" id="{66C5C75D-05D9-4FCE-8143-4D50FF3F43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7235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8" name="직선 연결선 467">
                <a:extLst>
                  <a:ext uri="{FF2B5EF4-FFF2-40B4-BE49-F238E27FC236}">
                    <a16:creationId xmlns:a16="http://schemas.microsoft.com/office/drawing/2014/main" id="{92A8C2E0-0199-4A76-AD06-ACE003B577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7264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9" name="직선 연결선 468">
                <a:extLst>
                  <a:ext uri="{FF2B5EF4-FFF2-40B4-BE49-F238E27FC236}">
                    <a16:creationId xmlns:a16="http://schemas.microsoft.com/office/drawing/2014/main" id="{4514F100-88D5-4D88-917A-414ADB7C5F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7292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0" name="직선 연결선 469">
                <a:extLst>
                  <a:ext uri="{FF2B5EF4-FFF2-40B4-BE49-F238E27FC236}">
                    <a16:creationId xmlns:a16="http://schemas.microsoft.com/office/drawing/2014/main" id="{F8E5549D-82AB-42BA-98A2-866A016F63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7321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1" name="직선 연결선 470">
                <a:extLst>
                  <a:ext uri="{FF2B5EF4-FFF2-40B4-BE49-F238E27FC236}">
                    <a16:creationId xmlns:a16="http://schemas.microsoft.com/office/drawing/2014/main" id="{B728D058-047E-4FE0-81AB-0A4D72B377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350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2" name="직선 연결선 471">
                <a:extLst>
                  <a:ext uri="{FF2B5EF4-FFF2-40B4-BE49-F238E27FC236}">
                    <a16:creationId xmlns:a16="http://schemas.microsoft.com/office/drawing/2014/main" id="{48AB06E9-D1AD-46F2-9745-D0ED70774B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379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3" name="직선 연결선 472">
                <a:extLst>
                  <a:ext uri="{FF2B5EF4-FFF2-40B4-BE49-F238E27FC236}">
                    <a16:creationId xmlns:a16="http://schemas.microsoft.com/office/drawing/2014/main" id="{5FF77EBF-1354-4653-AE69-659E7C359F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07724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4" name="직선 연결선 473">
                <a:extLst>
                  <a:ext uri="{FF2B5EF4-FFF2-40B4-BE49-F238E27FC236}">
                    <a16:creationId xmlns:a16="http://schemas.microsoft.com/office/drawing/2014/main" id="{CF8427AC-D85F-4590-BC68-880B6F5DCB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479563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5" name="직선 연결선 474">
                <a:extLst>
                  <a:ext uri="{FF2B5EF4-FFF2-40B4-BE49-F238E27FC236}">
                    <a16:creationId xmlns:a16="http://schemas.microsoft.com/office/drawing/2014/main" id="{956B18FA-1B99-4A90-AF9F-F5A5A4AFA2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87753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6" name="직선 연결선 475">
                <a:extLst>
                  <a:ext uri="{FF2B5EF4-FFF2-40B4-BE49-F238E27FC236}">
                    <a16:creationId xmlns:a16="http://schemas.microsoft.com/office/drawing/2014/main" id="{B45EB573-A002-4FEE-8E29-AB4E619BF1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67782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7" name="직선 연결선 476">
                <a:extLst>
                  <a:ext uri="{FF2B5EF4-FFF2-40B4-BE49-F238E27FC236}">
                    <a16:creationId xmlns:a16="http://schemas.microsoft.com/office/drawing/2014/main" id="{BB40EFA8-8E16-4345-893B-5C88D68A6A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47811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8" name="직선 연결선 477">
                <a:extLst>
                  <a:ext uri="{FF2B5EF4-FFF2-40B4-BE49-F238E27FC236}">
                    <a16:creationId xmlns:a16="http://schemas.microsoft.com/office/drawing/2014/main" id="{F3F81B5C-53AA-4880-BC29-BE1A640D27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27840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9" name="직선 연결선 478">
                <a:extLst>
                  <a:ext uri="{FF2B5EF4-FFF2-40B4-BE49-F238E27FC236}">
                    <a16:creationId xmlns:a16="http://schemas.microsoft.com/office/drawing/2014/main" id="{508D518B-75AB-486F-A06F-A62D4EB6AB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07868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0" name="직선 연결선 479">
                <a:extLst>
                  <a:ext uri="{FF2B5EF4-FFF2-40B4-BE49-F238E27FC236}">
                    <a16:creationId xmlns:a16="http://schemas.microsoft.com/office/drawing/2014/main" id="{7BD355F1-F264-4215-B1ED-5A6920AA72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7897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1" name="직선 연결선 480">
                <a:extLst>
                  <a:ext uri="{FF2B5EF4-FFF2-40B4-BE49-F238E27FC236}">
                    <a16:creationId xmlns:a16="http://schemas.microsoft.com/office/drawing/2014/main" id="{F868ED9E-B87B-49F3-884F-542728E719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7926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2" name="직선 연결선 481">
                <a:extLst>
                  <a:ext uri="{FF2B5EF4-FFF2-40B4-BE49-F238E27FC236}">
                    <a16:creationId xmlns:a16="http://schemas.microsoft.com/office/drawing/2014/main" id="{CBF9D11C-A5F0-4645-8998-7B7C2ABA0C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2851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3" name="직선 연결선 482">
                <a:extLst>
                  <a:ext uri="{FF2B5EF4-FFF2-40B4-BE49-F238E27FC236}">
                    <a16:creationId xmlns:a16="http://schemas.microsoft.com/office/drawing/2014/main" id="{5BD9700D-B156-416D-8929-BBEC1DEEDC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73024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4" name="직선 연결선 483">
                <a:extLst>
                  <a:ext uri="{FF2B5EF4-FFF2-40B4-BE49-F238E27FC236}">
                    <a16:creationId xmlns:a16="http://schemas.microsoft.com/office/drawing/2014/main" id="{81CA794E-4A4A-4D66-8283-EC68EA49C0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92995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5" name="직선 연결선 484">
                <a:extLst>
                  <a:ext uri="{FF2B5EF4-FFF2-40B4-BE49-F238E27FC236}">
                    <a16:creationId xmlns:a16="http://schemas.microsoft.com/office/drawing/2014/main" id="{2C9D40A2-CFB8-4433-8666-0979B28ED6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12966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6" name="직선 연결선 485">
                <a:extLst>
                  <a:ext uri="{FF2B5EF4-FFF2-40B4-BE49-F238E27FC236}">
                    <a16:creationId xmlns:a16="http://schemas.microsoft.com/office/drawing/2014/main" id="{CC41CF7C-D00C-46AE-9194-C152C3054D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32937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7" name="직선 연결선 486">
                <a:extLst>
                  <a:ext uri="{FF2B5EF4-FFF2-40B4-BE49-F238E27FC236}">
                    <a16:creationId xmlns:a16="http://schemas.microsoft.com/office/drawing/2014/main" id="{DF743AF9-87D3-43E1-AE32-F1EF8721AD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52908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8" name="직선 연결선 487">
                <a:extLst>
                  <a:ext uri="{FF2B5EF4-FFF2-40B4-BE49-F238E27FC236}">
                    <a16:creationId xmlns:a16="http://schemas.microsoft.com/office/drawing/2014/main" id="{FF6F062E-7026-4E42-A041-8E20DB3172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72880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5868EFF1-4BF8-4C83-B7C8-D40B5FC3C8E8}"/>
              </a:ext>
            </a:extLst>
          </p:cNvPr>
          <p:cNvGrpSpPr/>
          <p:nvPr/>
        </p:nvGrpSpPr>
        <p:grpSpPr>
          <a:xfrm>
            <a:off x="3565497" y="4706420"/>
            <a:ext cx="8001304" cy="11997105"/>
            <a:chOff x="4365262" y="-382942"/>
            <a:chExt cx="8001304" cy="11997105"/>
          </a:xfrm>
        </p:grpSpPr>
        <p:sp>
          <p:nvSpPr>
            <p:cNvPr id="117" name="평행 사변형 116">
              <a:extLst>
                <a:ext uri="{FF2B5EF4-FFF2-40B4-BE49-F238E27FC236}">
                  <a16:creationId xmlns:a16="http://schemas.microsoft.com/office/drawing/2014/main" id="{E493B3A7-2235-4424-8019-C8B2FA2D4251}"/>
                </a:ext>
              </a:extLst>
            </p:cNvPr>
            <p:cNvSpPr/>
            <p:nvPr/>
          </p:nvSpPr>
          <p:spPr>
            <a:xfrm rot="1794861">
              <a:off x="5580677" y="4015820"/>
              <a:ext cx="5534610" cy="3197354"/>
            </a:xfrm>
            <a:prstGeom prst="parallelogram">
              <a:avLst>
                <a:gd name="adj" fmla="val 5791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6" name="평행 사변형 125">
              <a:extLst>
                <a:ext uri="{FF2B5EF4-FFF2-40B4-BE49-F238E27FC236}">
                  <a16:creationId xmlns:a16="http://schemas.microsoft.com/office/drawing/2014/main" id="{B76B882F-AD04-4B5D-A180-42F443EA32DE}"/>
                </a:ext>
              </a:extLst>
            </p:cNvPr>
            <p:cNvSpPr/>
            <p:nvPr/>
          </p:nvSpPr>
          <p:spPr>
            <a:xfrm rot="5400000">
              <a:off x="3196634" y="7248181"/>
              <a:ext cx="5534610" cy="3197354"/>
            </a:xfrm>
            <a:prstGeom prst="parallelogram">
              <a:avLst>
                <a:gd name="adj" fmla="val 5791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7" name="평행 사변형 126">
              <a:extLst>
                <a:ext uri="{FF2B5EF4-FFF2-40B4-BE49-F238E27FC236}">
                  <a16:creationId xmlns:a16="http://schemas.microsoft.com/office/drawing/2014/main" id="{CE988777-6A22-4A18-83F7-A98BB960EB2C}"/>
                </a:ext>
              </a:extLst>
            </p:cNvPr>
            <p:cNvSpPr/>
            <p:nvPr/>
          </p:nvSpPr>
          <p:spPr>
            <a:xfrm rot="16200000">
              <a:off x="8000584" y="785686"/>
              <a:ext cx="5534610" cy="3197354"/>
            </a:xfrm>
            <a:prstGeom prst="parallelogram">
              <a:avLst>
                <a:gd name="adj" fmla="val 5791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7E2B2A31-BDD7-4D41-A50F-5389D877C2AB}"/>
              </a:ext>
            </a:extLst>
          </p:cNvPr>
          <p:cNvSpPr txBox="1"/>
          <p:nvPr/>
        </p:nvSpPr>
        <p:spPr>
          <a:xfrm>
            <a:off x="5524432" y="7967169"/>
            <a:ext cx="2930174" cy="50167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BottomDown"/>
              <a:lightRig rig="threePt" dir="t"/>
            </a:scene3d>
          </a:bodyPr>
          <a:lstStyle/>
          <a:p>
            <a:r>
              <a:rPr lang="ko-KR" altLang="en-US" sz="32000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tile tx="0" ty="0" sx="100000" sy="100000" flip="none" algn="tl"/>
                </a:blipFill>
                <a:latin typeface="a심포니" panose="02020600000000000000" pitchFamily="18" charset="-127"/>
                <a:ea typeface="a심포니" panose="02020600000000000000" pitchFamily="18" charset="-127"/>
              </a:rPr>
              <a:t>인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AD0F65D8-9DBF-4AAB-9187-EA6FA0D7B8FC}"/>
              </a:ext>
            </a:extLst>
          </p:cNvPr>
          <p:cNvSpPr txBox="1"/>
          <p:nvPr/>
        </p:nvSpPr>
        <p:spPr>
          <a:xfrm>
            <a:off x="7930693" y="4858856"/>
            <a:ext cx="2930174" cy="50167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LeftDown"/>
              <a:lightRig rig="threePt" dir="t"/>
            </a:scene3d>
          </a:bodyPr>
          <a:lstStyle/>
          <a:p>
            <a:r>
              <a:rPr lang="ko-KR" altLang="en-US" sz="32000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tile tx="0" ty="0" sx="100000" sy="100000" flip="none" algn="tl"/>
                </a:blipFill>
                <a:latin typeface="a심포니" panose="02020600000000000000" pitchFamily="18" charset="-127"/>
                <a:ea typeface="a심포니" panose="02020600000000000000" pitchFamily="18" charset="-127"/>
              </a:rPr>
              <a:t>포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81499B26-4482-46AB-894F-9A54926C1904}"/>
              </a:ext>
            </a:extLst>
          </p:cNvPr>
          <p:cNvSpPr txBox="1"/>
          <p:nvPr/>
        </p:nvSpPr>
        <p:spPr>
          <a:xfrm>
            <a:off x="3114420" y="11363619"/>
            <a:ext cx="2930174" cy="50167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LeftDown"/>
              <a:lightRig rig="threePt" dir="t"/>
            </a:scene3d>
          </a:bodyPr>
          <a:lstStyle/>
          <a:p>
            <a:r>
              <a:rPr lang="ko-KR" altLang="en-US" sz="32000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tile tx="0" ty="0" sx="100000" sy="100000" flip="none" algn="tl"/>
                </a:blipFill>
                <a:latin typeface="a심포니" panose="02020600000000000000" pitchFamily="18" charset="-127"/>
                <a:ea typeface="a심포니" panose="02020600000000000000" pitchFamily="18" charset="-127"/>
              </a:rPr>
              <a:t>트</a:t>
            </a:r>
          </a:p>
        </p:txBody>
      </p:sp>
    </p:spTree>
    <p:extLst>
      <p:ext uri="{BB962C8B-B14F-4D97-AF65-F5344CB8AC3E}">
        <p14:creationId xmlns:p14="http://schemas.microsoft.com/office/powerpoint/2010/main" val="235106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4887574C-B1BA-4906-904A-0609DBAA2F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137044" y="3093022"/>
            <a:ext cx="21383627" cy="15197580"/>
          </a:xfrm>
          <a:prstGeom prst="rect">
            <a:avLst/>
          </a:prstGeom>
        </p:spPr>
      </p:pic>
      <p:grpSp>
        <p:nvGrpSpPr>
          <p:cNvPr id="489" name="그룹 488">
            <a:extLst>
              <a:ext uri="{FF2B5EF4-FFF2-40B4-BE49-F238E27FC236}">
                <a16:creationId xmlns:a16="http://schemas.microsoft.com/office/drawing/2014/main" id="{E8C5503F-6542-4775-B848-7AF40DC7030E}"/>
              </a:ext>
            </a:extLst>
          </p:cNvPr>
          <p:cNvGrpSpPr>
            <a:grpSpLocks noChangeAspect="1"/>
          </p:cNvGrpSpPr>
          <p:nvPr/>
        </p:nvGrpSpPr>
        <p:grpSpPr>
          <a:xfrm>
            <a:off x="-6046470" y="-2914995"/>
            <a:ext cx="27209803" cy="27636522"/>
            <a:chOff x="-6044565" y="-2913090"/>
            <a:chExt cx="27209803" cy="27636522"/>
          </a:xfrm>
        </p:grpSpPr>
        <p:grpSp>
          <p:nvGrpSpPr>
            <p:cNvPr id="416" name="그룹 415">
              <a:extLst>
                <a:ext uri="{FF2B5EF4-FFF2-40B4-BE49-F238E27FC236}">
                  <a16:creationId xmlns:a16="http://schemas.microsoft.com/office/drawing/2014/main" id="{35806613-C8F1-4CB9-9896-DBF81E73B7E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6044565" y="-1670665"/>
              <a:ext cx="27209803" cy="25273592"/>
              <a:chOff x="-5730240" y="-1670665"/>
              <a:chExt cx="27209803" cy="25273592"/>
            </a:xfrm>
          </p:grpSpPr>
          <p:cxnSp>
            <p:nvCxnSpPr>
              <p:cNvPr id="381" name="직선 연결선 380">
                <a:extLst>
                  <a:ext uri="{FF2B5EF4-FFF2-40B4-BE49-F238E27FC236}">
                    <a16:creationId xmlns:a16="http://schemas.microsoft.com/office/drawing/2014/main" id="{AB5E9F89-303E-42C0-A606-99661BF466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7436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2" name="직선 연결선 381">
                <a:extLst>
                  <a:ext uri="{FF2B5EF4-FFF2-40B4-BE49-F238E27FC236}">
                    <a16:creationId xmlns:a16="http://schemas.microsoft.com/office/drawing/2014/main" id="{FBB282A2-A2FA-4361-A60A-20732AE56D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7465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3" name="직선 연결선 382">
                <a:extLst>
                  <a:ext uri="{FF2B5EF4-FFF2-40B4-BE49-F238E27FC236}">
                    <a16:creationId xmlns:a16="http://schemas.microsoft.com/office/drawing/2014/main" id="{13E78769-FCA1-4A75-A8B4-248B54F87E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27696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직선 연결선 383">
                <a:extLst>
                  <a:ext uri="{FF2B5EF4-FFF2-40B4-BE49-F238E27FC236}">
                    <a16:creationId xmlns:a16="http://schemas.microsoft.com/office/drawing/2014/main" id="{226822E0-861B-4EEC-A606-E0BBD85D77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7494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직선 연결선 384">
                <a:extLst>
                  <a:ext uri="{FF2B5EF4-FFF2-40B4-BE49-F238E27FC236}">
                    <a16:creationId xmlns:a16="http://schemas.microsoft.com/office/drawing/2014/main" id="{B42678D5-11BD-4BC3-BDC6-97DC5C8D49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523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직선 연결선 385">
                <a:extLst>
                  <a:ext uri="{FF2B5EF4-FFF2-40B4-BE49-F238E27FC236}">
                    <a16:creationId xmlns:a16="http://schemas.microsoft.com/office/drawing/2014/main" id="{7E77A124-C9A9-49B3-BB1D-496F5E18FD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7552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직선 연결선 386">
                <a:extLst>
                  <a:ext uri="{FF2B5EF4-FFF2-40B4-BE49-F238E27FC236}">
                    <a16:creationId xmlns:a16="http://schemas.microsoft.com/office/drawing/2014/main" id="{8B4A3912-8BFE-404D-A0FE-CE7543D843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7580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직선 연결선 387">
                <a:extLst>
                  <a:ext uri="{FF2B5EF4-FFF2-40B4-BE49-F238E27FC236}">
                    <a16:creationId xmlns:a16="http://schemas.microsoft.com/office/drawing/2014/main" id="{A2059450-ED0B-4839-9EE3-A921314928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87609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직선 연결선 388">
                <a:extLst>
                  <a:ext uri="{FF2B5EF4-FFF2-40B4-BE49-F238E27FC236}">
                    <a16:creationId xmlns:a16="http://schemas.microsoft.com/office/drawing/2014/main" id="{BCBEB3E9-D0E7-4F97-8C08-2F46A5CB90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67638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0" name="직선 연결선 389">
                <a:extLst>
                  <a:ext uri="{FF2B5EF4-FFF2-40B4-BE49-F238E27FC236}">
                    <a16:creationId xmlns:a16="http://schemas.microsoft.com/office/drawing/2014/main" id="{EE2FEF1C-D25E-4FF5-B728-FAC2532DF4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47667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직선 연결선 390">
                <a:extLst>
                  <a:ext uri="{FF2B5EF4-FFF2-40B4-BE49-F238E27FC236}">
                    <a16:creationId xmlns:a16="http://schemas.microsoft.com/office/drawing/2014/main" id="{DC5B82FE-E55A-43BA-B3C0-0F691CA30A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2822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" name="직선 연결선 391">
                <a:extLst>
                  <a:ext uri="{FF2B5EF4-FFF2-40B4-BE49-F238E27FC236}">
                    <a16:creationId xmlns:a16="http://schemas.microsoft.com/office/drawing/2014/main" id="{159D6ADB-6A9E-456E-BC8A-64D40BAC42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7408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3" name="직선 연결선 392">
                <a:extLst>
                  <a:ext uri="{FF2B5EF4-FFF2-40B4-BE49-F238E27FC236}">
                    <a16:creationId xmlns:a16="http://schemas.microsoft.com/office/drawing/2014/main" id="{0F2683E4-3EAD-4067-A932-50F9D624B5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206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4" name="직선 연결선 393">
                <a:extLst>
                  <a:ext uri="{FF2B5EF4-FFF2-40B4-BE49-F238E27FC236}">
                    <a16:creationId xmlns:a16="http://schemas.microsoft.com/office/drawing/2014/main" id="{319A5A64-9997-4762-8578-D007DD812D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7235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직선 연결선 394">
                <a:extLst>
                  <a:ext uri="{FF2B5EF4-FFF2-40B4-BE49-F238E27FC236}">
                    <a16:creationId xmlns:a16="http://schemas.microsoft.com/office/drawing/2014/main" id="{D5CE7B54-C666-4F41-A4CB-7EBF74E9C8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7264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6" name="직선 연결선 395">
                <a:extLst>
                  <a:ext uri="{FF2B5EF4-FFF2-40B4-BE49-F238E27FC236}">
                    <a16:creationId xmlns:a16="http://schemas.microsoft.com/office/drawing/2014/main" id="{8BB763CE-2B56-4F81-9006-A6F4A60B3C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7292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7" name="직선 연결선 396">
                <a:extLst>
                  <a:ext uri="{FF2B5EF4-FFF2-40B4-BE49-F238E27FC236}">
                    <a16:creationId xmlns:a16="http://schemas.microsoft.com/office/drawing/2014/main" id="{281F7C1D-C18D-436B-8ADD-6954CA7CCD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7321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8" name="직선 연결선 397">
                <a:extLst>
                  <a:ext uri="{FF2B5EF4-FFF2-40B4-BE49-F238E27FC236}">
                    <a16:creationId xmlns:a16="http://schemas.microsoft.com/office/drawing/2014/main" id="{BFE66F1B-764A-44AC-B2A8-DEC1B87ECE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350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9" name="직선 연결선 398">
                <a:extLst>
                  <a:ext uri="{FF2B5EF4-FFF2-40B4-BE49-F238E27FC236}">
                    <a16:creationId xmlns:a16="http://schemas.microsoft.com/office/drawing/2014/main" id="{4474648C-DC2A-486B-BC39-389B155A3D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379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0" name="직선 연결선 399">
                <a:extLst>
                  <a:ext uri="{FF2B5EF4-FFF2-40B4-BE49-F238E27FC236}">
                    <a16:creationId xmlns:a16="http://schemas.microsoft.com/office/drawing/2014/main" id="{221EF312-FBE6-4012-9FB9-910224BA9C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07724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1" name="직선 연결선 400">
                <a:extLst>
                  <a:ext uri="{FF2B5EF4-FFF2-40B4-BE49-F238E27FC236}">
                    <a16:creationId xmlns:a16="http://schemas.microsoft.com/office/drawing/2014/main" id="{EA3DD67B-8850-4CF2-8A55-419E21A19E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479563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2" name="직선 연결선 401">
                <a:extLst>
                  <a:ext uri="{FF2B5EF4-FFF2-40B4-BE49-F238E27FC236}">
                    <a16:creationId xmlns:a16="http://schemas.microsoft.com/office/drawing/2014/main" id="{0D0D3AC7-8C26-4877-96F3-0505804C14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87753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3" name="직선 연결선 402">
                <a:extLst>
                  <a:ext uri="{FF2B5EF4-FFF2-40B4-BE49-F238E27FC236}">
                    <a16:creationId xmlns:a16="http://schemas.microsoft.com/office/drawing/2014/main" id="{38218BC7-8765-4CE3-8E83-4D9EBC7C61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67782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4" name="직선 연결선 403">
                <a:extLst>
                  <a:ext uri="{FF2B5EF4-FFF2-40B4-BE49-F238E27FC236}">
                    <a16:creationId xmlns:a16="http://schemas.microsoft.com/office/drawing/2014/main" id="{B47B5213-5A3C-465D-BF82-9AE3270468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47811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직선 연결선 404">
                <a:extLst>
                  <a:ext uri="{FF2B5EF4-FFF2-40B4-BE49-F238E27FC236}">
                    <a16:creationId xmlns:a16="http://schemas.microsoft.com/office/drawing/2014/main" id="{FB0E6F2A-4BA2-4187-93D4-C7128A0D76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27840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직선 연결선 405">
                <a:extLst>
                  <a:ext uri="{FF2B5EF4-FFF2-40B4-BE49-F238E27FC236}">
                    <a16:creationId xmlns:a16="http://schemas.microsoft.com/office/drawing/2014/main" id="{347B3949-A5A3-4F5A-9FB0-9C3349C2DC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07868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7" name="직선 연결선 406">
                <a:extLst>
                  <a:ext uri="{FF2B5EF4-FFF2-40B4-BE49-F238E27FC236}">
                    <a16:creationId xmlns:a16="http://schemas.microsoft.com/office/drawing/2014/main" id="{42FB2E18-5BA6-4A83-BA87-E5D07CE22E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7897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직선 연결선 407">
                <a:extLst>
                  <a:ext uri="{FF2B5EF4-FFF2-40B4-BE49-F238E27FC236}">
                    <a16:creationId xmlns:a16="http://schemas.microsoft.com/office/drawing/2014/main" id="{03393A3F-16B2-41C1-A6CB-EDA8F0EB82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7926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직선 연결선 408">
                <a:extLst>
                  <a:ext uri="{FF2B5EF4-FFF2-40B4-BE49-F238E27FC236}">
                    <a16:creationId xmlns:a16="http://schemas.microsoft.com/office/drawing/2014/main" id="{D0389361-EC68-4BCC-9ECC-6077D95EF1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2851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직선 연결선 409">
                <a:extLst>
                  <a:ext uri="{FF2B5EF4-FFF2-40B4-BE49-F238E27FC236}">
                    <a16:creationId xmlns:a16="http://schemas.microsoft.com/office/drawing/2014/main" id="{401714E3-9F5E-43BD-A42B-FE68F3D038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73024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직선 연결선 410">
                <a:extLst>
                  <a:ext uri="{FF2B5EF4-FFF2-40B4-BE49-F238E27FC236}">
                    <a16:creationId xmlns:a16="http://schemas.microsoft.com/office/drawing/2014/main" id="{98F65A7F-ACB0-49A2-92B2-030465ED9E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92995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직선 연결선 411">
                <a:extLst>
                  <a:ext uri="{FF2B5EF4-FFF2-40B4-BE49-F238E27FC236}">
                    <a16:creationId xmlns:a16="http://schemas.microsoft.com/office/drawing/2014/main" id="{2698EFFB-BB91-4976-86CA-633DE46DE8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12966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직선 연결선 412">
                <a:extLst>
                  <a:ext uri="{FF2B5EF4-FFF2-40B4-BE49-F238E27FC236}">
                    <a16:creationId xmlns:a16="http://schemas.microsoft.com/office/drawing/2014/main" id="{E2C05DA0-DBB5-4D23-91E6-8CF252630E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32937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4" name="직선 연결선 413">
                <a:extLst>
                  <a:ext uri="{FF2B5EF4-FFF2-40B4-BE49-F238E27FC236}">
                    <a16:creationId xmlns:a16="http://schemas.microsoft.com/office/drawing/2014/main" id="{96EA03D0-EB00-47BC-BBCE-030E8E0E47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52908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직선 연결선 414">
                <a:extLst>
                  <a:ext uri="{FF2B5EF4-FFF2-40B4-BE49-F238E27FC236}">
                    <a16:creationId xmlns:a16="http://schemas.microsoft.com/office/drawing/2014/main" id="{4A5C609E-A0A5-4F0B-A632-1A2F39B8C2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72880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7" name="그룹 416">
              <a:extLst>
                <a:ext uri="{FF2B5EF4-FFF2-40B4-BE49-F238E27FC236}">
                  <a16:creationId xmlns:a16="http://schemas.microsoft.com/office/drawing/2014/main" id="{9596FB5F-C0E2-4200-8203-589243E9E9AB}"/>
                </a:ext>
              </a:extLst>
            </p:cNvPr>
            <p:cNvGrpSpPr>
              <a:grpSpLocks noChangeAspect="1"/>
            </p:cNvGrpSpPr>
            <p:nvPr/>
          </p:nvGrpSpPr>
          <p:grpSpPr>
            <a:xfrm rot="3600000">
              <a:off x="-6033835" y="-1944984"/>
              <a:ext cx="27209803" cy="25273592"/>
              <a:chOff x="-5730240" y="-1670665"/>
              <a:chExt cx="27209803" cy="25273592"/>
            </a:xfrm>
          </p:grpSpPr>
          <p:cxnSp>
            <p:nvCxnSpPr>
              <p:cNvPr id="418" name="직선 연결선 417">
                <a:extLst>
                  <a:ext uri="{FF2B5EF4-FFF2-40B4-BE49-F238E27FC236}">
                    <a16:creationId xmlns:a16="http://schemas.microsoft.com/office/drawing/2014/main" id="{B03AF110-367A-49BA-8A26-70CCD611AF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7436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9" name="직선 연결선 418">
                <a:extLst>
                  <a:ext uri="{FF2B5EF4-FFF2-40B4-BE49-F238E27FC236}">
                    <a16:creationId xmlns:a16="http://schemas.microsoft.com/office/drawing/2014/main" id="{C5A35135-3147-4A5E-A208-ADE303E61E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7465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" name="직선 연결선 419">
                <a:extLst>
                  <a:ext uri="{FF2B5EF4-FFF2-40B4-BE49-F238E27FC236}">
                    <a16:creationId xmlns:a16="http://schemas.microsoft.com/office/drawing/2014/main" id="{6FD103C9-E537-45B9-8854-C2B25FAE94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27696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직선 연결선 420">
                <a:extLst>
                  <a:ext uri="{FF2B5EF4-FFF2-40B4-BE49-F238E27FC236}">
                    <a16:creationId xmlns:a16="http://schemas.microsoft.com/office/drawing/2014/main" id="{35F46A92-91CC-41E6-A4D6-B577A3EFA0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7494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2" name="직선 연결선 421">
                <a:extLst>
                  <a:ext uri="{FF2B5EF4-FFF2-40B4-BE49-F238E27FC236}">
                    <a16:creationId xmlns:a16="http://schemas.microsoft.com/office/drawing/2014/main" id="{1D5514F0-7155-4967-AE14-2EABDB7832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523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직선 연결선 422">
                <a:extLst>
                  <a:ext uri="{FF2B5EF4-FFF2-40B4-BE49-F238E27FC236}">
                    <a16:creationId xmlns:a16="http://schemas.microsoft.com/office/drawing/2014/main" id="{BA345CAF-3B2B-4027-92C7-B98AD384E9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7552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4" name="직선 연결선 423">
                <a:extLst>
                  <a:ext uri="{FF2B5EF4-FFF2-40B4-BE49-F238E27FC236}">
                    <a16:creationId xmlns:a16="http://schemas.microsoft.com/office/drawing/2014/main" id="{B3FCFD73-25C0-4C70-9E33-D8840C53A9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7580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직선 연결선 424">
                <a:extLst>
                  <a:ext uri="{FF2B5EF4-FFF2-40B4-BE49-F238E27FC236}">
                    <a16:creationId xmlns:a16="http://schemas.microsoft.com/office/drawing/2014/main" id="{62832FDB-3689-46E8-8C03-9A04575B34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87609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직선 연결선 425">
                <a:extLst>
                  <a:ext uri="{FF2B5EF4-FFF2-40B4-BE49-F238E27FC236}">
                    <a16:creationId xmlns:a16="http://schemas.microsoft.com/office/drawing/2014/main" id="{CBC63415-914D-4A69-8F71-C53481F2F0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67638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7" name="직선 연결선 426">
                <a:extLst>
                  <a:ext uri="{FF2B5EF4-FFF2-40B4-BE49-F238E27FC236}">
                    <a16:creationId xmlns:a16="http://schemas.microsoft.com/office/drawing/2014/main" id="{497F944B-3C7E-4CD6-9A87-82DA7018F0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47667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8" name="직선 연결선 427">
                <a:extLst>
                  <a:ext uri="{FF2B5EF4-FFF2-40B4-BE49-F238E27FC236}">
                    <a16:creationId xmlns:a16="http://schemas.microsoft.com/office/drawing/2014/main" id="{C98C0507-651D-4B11-8B3D-574D02622A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2822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9" name="직선 연결선 428">
                <a:extLst>
                  <a:ext uri="{FF2B5EF4-FFF2-40B4-BE49-F238E27FC236}">
                    <a16:creationId xmlns:a16="http://schemas.microsoft.com/office/drawing/2014/main" id="{66BD4464-A6AE-48EC-B32D-BC1D9AE373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7408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0" name="직선 연결선 429">
                <a:extLst>
                  <a:ext uri="{FF2B5EF4-FFF2-40B4-BE49-F238E27FC236}">
                    <a16:creationId xmlns:a16="http://schemas.microsoft.com/office/drawing/2014/main" id="{54EED480-C411-4E98-B19A-091A0957B3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206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1" name="직선 연결선 430">
                <a:extLst>
                  <a:ext uri="{FF2B5EF4-FFF2-40B4-BE49-F238E27FC236}">
                    <a16:creationId xmlns:a16="http://schemas.microsoft.com/office/drawing/2014/main" id="{0A18D662-64B4-49B3-9E94-5BE48C660E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7235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2" name="직선 연결선 431">
                <a:extLst>
                  <a:ext uri="{FF2B5EF4-FFF2-40B4-BE49-F238E27FC236}">
                    <a16:creationId xmlns:a16="http://schemas.microsoft.com/office/drawing/2014/main" id="{E1DDDD0A-6901-4CC4-834D-1C2E6934BC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7264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3" name="직선 연결선 432">
                <a:extLst>
                  <a:ext uri="{FF2B5EF4-FFF2-40B4-BE49-F238E27FC236}">
                    <a16:creationId xmlns:a16="http://schemas.microsoft.com/office/drawing/2014/main" id="{1A5C33B3-511D-47BF-9B4B-141BEEE33A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7292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4" name="직선 연결선 433">
                <a:extLst>
                  <a:ext uri="{FF2B5EF4-FFF2-40B4-BE49-F238E27FC236}">
                    <a16:creationId xmlns:a16="http://schemas.microsoft.com/office/drawing/2014/main" id="{F68CC8E2-7019-4699-B236-BF6629D164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7321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5" name="직선 연결선 434">
                <a:extLst>
                  <a:ext uri="{FF2B5EF4-FFF2-40B4-BE49-F238E27FC236}">
                    <a16:creationId xmlns:a16="http://schemas.microsoft.com/office/drawing/2014/main" id="{5DCFE2F1-B046-41A0-B205-B539DCF8CE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350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6" name="직선 연결선 435">
                <a:extLst>
                  <a:ext uri="{FF2B5EF4-FFF2-40B4-BE49-F238E27FC236}">
                    <a16:creationId xmlns:a16="http://schemas.microsoft.com/office/drawing/2014/main" id="{AA3EBBB5-636A-4835-B07A-2979E178A2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379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직선 연결선 436">
                <a:extLst>
                  <a:ext uri="{FF2B5EF4-FFF2-40B4-BE49-F238E27FC236}">
                    <a16:creationId xmlns:a16="http://schemas.microsoft.com/office/drawing/2014/main" id="{5484E787-68C1-4C95-9E2E-903E7CB6AE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07724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8" name="직선 연결선 437">
                <a:extLst>
                  <a:ext uri="{FF2B5EF4-FFF2-40B4-BE49-F238E27FC236}">
                    <a16:creationId xmlns:a16="http://schemas.microsoft.com/office/drawing/2014/main" id="{CAEADDE5-B7C8-470A-B842-27CEF8C324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479563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9" name="직선 연결선 438">
                <a:extLst>
                  <a:ext uri="{FF2B5EF4-FFF2-40B4-BE49-F238E27FC236}">
                    <a16:creationId xmlns:a16="http://schemas.microsoft.com/office/drawing/2014/main" id="{7BFC9744-DF14-4548-85AB-7715C1E9C3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87753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0" name="직선 연결선 439">
                <a:extLst>
                  <a:ext uri="{FF2B5EF4-FFF2-40B4-BE49-F238E27FC236}">
                    <a16:creationId xmlns:a16="http://schemas.microsoft.com/office/drawing/2014/main" id="{3CB3AAB0-F828-47A3-A733-D8C7872821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67782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1" name="직선 연결선 440">
                <a:extLst>
                  <a:ext uri="{FF2B5EF4-FFF2-40B4-BE49-F238E27FC236}">
                    <a16:creationId xmlns:a16="http://schemas.microsoft.com/office/drawing/2014/main" id="{2518ADBB-089B-4E81-9D21-497E04C8B1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47811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2" name="직선 연결선 441">
                <a:extLst>
                  <a:ext uri="{FF2B5EF4-FFF2-40B4-BE49-F238E27FC236}">
                    <a16:creationId xmlns:a16="http://schemas.microsoft.com/office/drawing/2014/main" id="{D0084881-6FCF-4A1E-AFCB-A99B7F30B0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27840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3" name="직선 연결선 442">
                <a:extLst>
                  <a:ext uri="{FF2B5EF4-FFF2-40B4-BE49-F238E27FC236}">
                    <a16:creationId xmlns:a16="http://schemas.microsoft.com/office/drawing/2014/main" id="{25C84094-8928-4145-8AB9-1E614DE5E9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07868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4" name="직선 연결선 443">
                <a:extLst>
                  <a:ext uri="{FF2B5EF4-FFF2-40B4-BE49-F238E27FC236}">
                    <a16:creationId xmlns:a16="http://schemas.microsoft.com/office/drawing/2014/main" id="{6006A03A-5D03-4AED-B96A-4ACC830628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7897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5" name="직선 연결선 444">
                <a:extLst>
                  <a:ext uri="{FF2B5EF4-FFF2-40B4-BE49-F238E27FC236}">
                    <a16:creationId xmlns:a16="http://schemas.microsoft.com/office/drawing/2014/main" id="{F80FE764-493A-4528-9E10-CE0AB325A2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7926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6" name="직선 연결선 445">
                <a:extLst>
                  <a:ext uri="{FF2B5EF4-FFF2-40B4-BE49-F238E27FC236}">
                    <a16:creationId xmlns:a16="http://schemas.microsoft.com/office/drawing/2014/main" id="{241B892D-1ABE-49EB-A2AC-29EAF56C5D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2851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7" name="직선 연결선 446">
                <a:extLst>
                  <a:ext uri="{FF2B5EF4-FFF2-40B4-BE49-F238E27FC236}">
                    <a16:creationId xmlns:a16="http://schemas.microsoft.com/office/drawing/2014/main" id="{31F58A10-FA98-4A0D-8451-0B1C18B723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73024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8" name="직선 연결선 447">
                <a:extLst>
                  <a:ext uri="{FF2B5EF4-FFF2-40B4-BE49-F238E27FC236}">
                    <a16:creationId xmlns:a16="http://schemas.microsoft.com/office/drawing/2014/main" id="{285DA182-524E-46A4-840E-E1E2CF2D83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92995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9" name="직선 연결선 448">
                <a:extLst>
                  <a:ext uri="{FF2B5EF4-FFF2-40B4-BE49-F238E27FC236}">
                    <a16:creationId xmlns:a16="http://schemas.microsoft.com/office/drawing/2014/main" id="{6C94F68A-7D0B-4D61-904D-52630C86CE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12966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" name="직선 연결선 449">
                <a:extLst>
                  <a:ext uri="{FF2B5EF4-FFF2-40B4-BE49-F238E27FC236}">
                    <a16:creationId xmlns:a16="http://schemas.microsoft.com/office/drawing/2014/main" id="{330E413B-29D5-436A-9F85-136D95FC6C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32937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" name="직선 연결선 450">
                <a:extLst>
                  <a:ext uri="{FF2B5EF4-FFF2-40B4-BE49-F238E27FC236}">
                    <a16:creationId xmlns:a16="http://schemas.microsoft.com/office/drawing/2014/main" id="{B63BD3CF-7078-4A97-84DA-A19133B0B6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52908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2" name="직선 연결선 451">
                <a:extLst>
                  <a:ext uri="{FF2B5EF4-FFF2-40B4-BE49-F238E27FC236}">
                    <a16:creationId xmlns:a16="http://schemas.microsoft.com/office/drawing/2014/main" id="{6BCFD08D-5D15-4F1D-BCA1-E36CC66CBD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72880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3" name="그룹 452">
              <a:extLst>
                <a:ext uri="{FF2B5EF4-FFF2-40B4-BE49-F238E27FC236}">
                  <a16:creationId xmlns:a16="http://schemas.microsoft.com/office/drawing/2014/main" id="{878649D5-2938-4F39-8781-8700C6DEBCD7}"/>
                </a:ext>
              </a:extLst>
            </p:cNvPr>
            <p:cNvGrpSpPr>
              <a:grpSpLocks noChangeAspect="1"/>
            </p:cNvGrpSpPr>
            <p:nvPr/>
          </p:nvGrpSpPr>
          <p:grpSpPr>
            <a:xfrm rot="7200000">
              <a:off x="-6913245" y="-1518265"/>
              <a:ext cx="27209803" cy="25273592"/>
              <a:chOff x="-5730240" y="-1670665"/>
              <a:chExt cx="27209803" cy="25273592"/>
            </a:xfrm>
          </p:grpSpPr>
          <p:cxnSp>
            <p:nvCxnSpPr>
              <p:cNvPr id="454" name="직선 연결선 453">
                <a:extLst>
                  <a:ext uri="{FF2B5EF4-FFF2-40B4-BE49-F238E27FC236}">
                    <a16:creationId xmlns:a16="http://schemas.microsoft.com/office/drawing/2014/main" id="{B9A39683-42B8-474D-8A61-49151056DF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7436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5" name="직선 연결선 454">
                <a:extLst>
                  <a:ext uri="{FF2B5EF4-FFF2-40B4-BE49-F238E27FC236}">
                    <a16:creationId xmlns:a16="http://schemas.microsoft.com/office/drawing/2014/main" id="{53CDD219-A2F9-4489-BD30-A78061394B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7465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6" name="직선 연결선 455">
                <a:extLst>
                  <a:ext uri="{FF2B5EF4-FFF2-40B4-BE49-F238E27FC236}">
                    <a16:creationId xmlns:a16="http://schemas.microsoft.com/office/drawing/2014/main" id="{9EE0D755-E8A9-4B22-B64C-0E5FC57343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27696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7" name="직선 연결선 456">
                <a:extLst>
                  <a:ext uri="{FF2B5EF4-FFF2-40B4-BE49-F238E27FC236}">
                    <a16:creationId xmlns:a16="http://schemas.microsoft.com/office/drawing/2014/main" id="{F343A584-B6E4-430A-B83B-B0E2E07B00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7494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8" name="직선 연결선 457">
                <a:extLst>
                  <a:ext uri="{FF2B5EF4-FFF2-40B4-BE49-F238E27FC236}">
                    <a16:creationId xmlns:a16="http://schemas.microsoft.com/office/drawing/2014/main" id="{AFF8BB73-092E-4342-9D11-99494496F5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523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9" name="직선 연결선 458">
                <a:extLst>
                  <a:ext uri="{FF2B5EF4-FFF2-40B4-BE49-F238E27FC236}">
                    <a16:creationId xmlns:a16="http://schemas.microsoft.com/office/drawing/2014/main" id="{CC7564F7-C1F4-4E5C-94E9-CA3109A4F8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7552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0" name="직선 연결선 459">
                <a:extLst>
                  <a:ext uri="{FF2B5EF4-FFF2-40B4-BE49-F238E27FC236}">
                    <a16:creationId xmlns:a16="http://schemas.microsoft.com/office/drawing/2014/main" id="{08E7BDCB-81C6-4966-993B-7460F39BD1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7580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1" name="직선 연결선 460">
                <a:extLst>
                  <a:ext uri="{FF2B5EF4-FFF2-40B4-BE49-F238E27FC236}">
                    <a16:creationId xmlns:a16="http://schemas.microsoft.com/office/drawing/2014/main" id="{6F6A10B7-7365-493C-92AF-FE358AC88B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87609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2" name="직선 연결선 461">
                <a:extLst>
                  <a:ext uri="{FF2B5EF4-FFF2-40B4-BE49-F238E27FC236}">
                    <a16:creationId xmlns:a16="http://schemas.microsoft.com/office/drawing/2014/main" id="{9EC5E5E2-A430-4DAF-A600-0031B13688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67638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3" name="직선 연결선 462">
                <a:extLst>
                  <a:ext uri="{FF2B5EF4-FFF2-40B4-BE49-F238E27FC236}">
                    <a16:creationId xmlns:a16="http://schemas.microsoft.com/office/drawing/2014/main" id="{79E84C54-4A5B-4223-9419-6F727EB35D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47667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4" name="직선 연결선 463">
                <a:extLst>
                  <a:ext uri="{FF2B5EF4-FFF2-40B4-BE49-F238E27FC236}">
                    <a16:creationId xmlns:a16="http://schemas.microsoft.com/office/drawing/2014/main" id="{5F0F1165-D505-4890-A575-9806DAF95F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2822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5" name="직선 연결선 464">
                <a:extLst>
                  <a:ext uri="{FF2B5EF4-FFF2-40B4-BE49-F238E27FC236}">
                    <a16:creationId xmlns:a16="http://schemas.microsoft.com/office/drawing/2014/main" id="{42C38528-E8E5-45DA-B00F-8FB46BCB05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7408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6" name="직선 연결선 465">
                <a:extLst>
                  <a:ext uri="{FF2B5EF4-FFF2-40B4-BE49-F238E27FC236}">
                    <a16:creationId xmlns:a16="http://schemas.microsoft.com/office/drawing/2014/main" id="{EA4D5CF9-A43C-4BC4-9612-64E4938C32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206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7" name="직선 연결선 466">
                <a:extLst>
                  <a:ext uri="{FF2B5EF4-FFF2-40B4-BE49-F238E27FC236}">
                    <a16:creationId xmlns:a16="http://schemas.microsoft.com/office/drawing/2014/main" id="{66C5C75D-05D9-4FCE-8143-4D50FF3F43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7235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8" name="직선 연결선 467">
                <a:extLst>
                  <a:ext uri="{FF2B5EF4-FFF2-40B4-BE49-F238E27FC236}">
                    <a16:creationId xmlns:a16="http://schemas.microsoft.com/office/drawing/2014/main" id="{92A8C2E0-0199-4A76-AD06-ACE003B577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7264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9" name="직선 연결선 468">
                <a:extLst>
                  <a:ext uri="{FF2B5EF4-FFF2-40B4-BE49-F238E27FC236}">
                    <a16:creationId xmlns:a16="http://schemas.microsoft.com/office/drawing/2014/main" id="{4514F100-88D5-4D88-917A-414ADB7C5F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7292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0" name="직선 연결선 469">
                <a:extLst>
                  <a:ext uri="{FF2B5EF4-FFF2-40B4-BE49-F238E27FC236}">
                    <a16:creationId xmlns:a16="http://schemas.microsoft.com/office/drawing/2014/main" id="{F8E5549D-82AB-42BA-98A2-866A016F63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7321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1" name="직선 연결선 470">
                <a:extLst>
                  <a:ext uri="{FF2B5EF4-FFF2-40B4-BE49-F238E27FC236}">
                    <a16:creationId xmlns:a16="http://schemas.microsoft.com/office/drawing/2014/main" id="{B728D058-047E-4FE0-81AB-0A4D72B377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350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2" name="직선 연결선 471">
                <a:extLst>
                  <a:ext uri="{FF2B5EF4-FFF2-40B4-BE49-F238E27FC236}">
                    <a16:creationId xmlns:a16="http://schemas.microsoft.com/office/drawing/2014/main" id="{48AB06E9-D1AD-46F2-9745-D0ED70774B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379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3" name="직선 연결선 472">
                <a:extLst>
                  <a:ext uri="{FF2B5EF4-FFF2-40B4-BE49-F238E27FC236}">
                    <a16:creationId xmlns:a16="http://schemas.microsoft.com/office/drawing/2014/main" id="{5FF77EBF-1354-4653-AE69-659E7C359F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07724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4" name="직선 연결선 473">
                <a:extLst>
                  <a:ext uri="{FF2B5EF4-FFF2-40B4-BE49-F238E27FC236}">
                    <a16:creationId xmlns:a16="http://schemas.microsoft.com/office/drawing/2014/main" id="{CF8427AC-D85F-4590-BC68-880B6F5DCB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479563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5" name="직선 연결선 474">
                <a:extLst>
                  <a:ext uri="{FF2B5EF4-FFF2-40B4-BE49-F238E27FC236}">
                    <a16:creationId xmlns:a16="http://schemas.microsoft.com/office/drawing/2014/main" id="{956B18FA-1B99-4A90-AF9F-F5A5A4AFA2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87753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6" name="직선 연결선 475">
                <a:extLst>
                  <a:ext uri="{FF2B5EF4-FFF2-40B4-BE49-F238E27FC236}">
                    <a16:creationId xmlns:a16="http://schemas.microsoft.com/office/drawing/2014/main" id="{B45EB573-A002-4FEE-8E29-AB4E619BF1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67782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7" name="직선 연결선 476">
                <a:extLst>
                  <a:ext uri="{FF2B5EF4-FFF2-40B4-BE49-F238E27FC236}">
                    <a16:creationId xmlns:a16="http://schemas.microsoft.com/office/drawing/2014/main" id="{BB40EFA8-8E16-4345-893B-5C88D68A6A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47811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8" name="직선 연결선 477">
                <a:extLst>
                  <a:ext uri="{FF2B5EF4-FFF2-40B4-BE49-F238E27FC236}">
                    <a16:creationId xmlns:a16="http://schemas.microsoft.com/office/drawing/2014/main" id="{F3F81B5C-53AA-4880-BC29-BE1A640D27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27840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9" name="직선 연결선 478">
                <a:extLst>
                  <a:ext uri="{FF2B5EF4-FFF2-40B4-BE49-F238E27FC236}">
                    <a16:creationId xmlns:a16="http://schemas.microsoft.com/office/drawing/2014/main" id="{508D518B-75AB-486F-A06F-A62D4EB6AB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07868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0" name="직선 연결선 479">
                <a:extLst>
                  <a:ext uri="{FF2B5EF4-FFF2-40B4-BE49-F238E27FC236}">
                    <a16:creationId xmlns:a16="http://schemas.microsoft.com/office/drawing/2014/main" id="{7BD355F1-F264-4215-B1ED-5A6920AA72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7897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1" name="직선 연결선 480">
                <a:extLst>
                  <a:ext uri="{FF2B5EF4-FFF2-40B4-BE49-F238E27FC236}">
                    <a16:creationId xmlns:a16="http://schemas.microsoft.com/office/drawing/2014/main" id="{F868ED9E-B87B-49F3-884F-542728E719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7926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2" name="직선 연결선 481">
                <a:extLst>
                  <a:ext uri="{FF2B5EF4-FFF2-40B4-BE49-F238E27FC236}">
                    <a16:creationId xmlns:a16="http://schemas.microsoft.com/office/drawing/2014/main" id="{CBF9D11C-A5F0-4645-8998-7B7C2ABA0C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2851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3" name="직선 연결선 482">
                <a:extLst>
                  <a:ext uri="{FF2B5EF4-FFF2-40B4-BE49-F238E27FC236}">
                    <a16:creationId xmlns:a16="http://schemas.microsoft.com/office/drawing/2014/main" id="{5BD9700D-B156-416D-8929-BBEC1DEEDC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73024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4" name="직선 연결선 483">
                <a:extLst>
                  <a:ext uri="{FF2B5EF4-FFF2-40B4-BE49-F238E27FC236}">
                    <a16:creationId xmlns:a16="http://schemas.microsoft.com/office/drawing/2014/main" id="{81CA794E-4A4A-4D66-8283-EC68EA49C0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92995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5" name="직선 연결선 484">
                <a:extLst>
                  <a:ext uri="{FF2B5EF4-FFF2-40B4-BE49-F238E27FC236}">
                    <a16:creationId xmlns:a16="http://schemas.microsoft.com/office/drawing/2014/main" id="{2C9D40A2-CFB8-4433-8666-0979B28ED6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12966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6" name="직선 연결선 485">
                <a:extLst>
                  <a:ext uri="{FF2B5EF4-FFF2-40B4-BE49-F238E27FC236}">
                    <a16:creationId xmlns:a16="http://schemas.microsoft.com/office/drawing/2014/main" id="{CC41CF7C-D00C-46AE-9194-C152C3054D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32937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7" name="직선 연결선 486">
                <a:extLst>
                  <a:ext uri="{FF2B5EF4-FFF2-40B4-BE49-F238E27FC236}">
                    <a16:creationId xmlns:a16="http://schemas.microsoft.com/office/drawing/2014/main" id="{DF743AF9-87D3-43E1-AE32-F1EF8721AD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52908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8" name="직선 연결선 487">
                <a:extLst>
                  <a:ext uri="{FF2B5EF4-FFF2-40B4-BE49-F238E27FC236}">
                    <a16:creationId xmlns:a16="http://schemas.microsoft.com/office/drawing/2014/main" id="{FF6F062E-7026-4E42-A041-8E20DB3172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72880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90" name="사다리꼴 489">
            <a:extLst>
              <a:ext uri="{FF2B5EF4-FFF2-40B4-BE49-F238E27FC236}">
                <a16:creationId xmlns:a16="http://schemas.microsoft.com/office/drawing/2014/main" id="{5CCB8C2B-620E-4D5D-AB14-1B62818E40DE}"/>
              </a:ext>
            </a:extLst>
          </p:cNvPr>
          <p:cNvSpPr/>
          <p:nvPr/>
        </p:nvSpPr>
        <p:spPr>
          <a:xfrm rot="5400000">
            <a:off x="-262994" y="8155572"/>
            <a:ext cx="9240521" cy="3201138"/>
          </a:xfrm>
          <a:prstGeom prst="trapezoid">
            <a:avLst>
              <a:gd name="adj" fmla="val 5762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1" name="사다리꼴 490">
            <a:extLst>
              <a:ext uri="{FF2B5EF4-FFF2-40B4-BE49-F238E27FC236}">
                <a16:creationId xmlns:a16="http://schemas.microsoft.com/office/drawing/2014/main" id="{2FB72B2B-4B66-40CC-832B-6904F617E5D9}"/>
              </a:ext>
            </a:extLst>
          </p:cNvPr>
          <p:cNvSpPr/>
          <p:nvPr/>
        </p:nvSpPr>
        <p:spPr>
          <a:xfrm rot="16200000">
            <a:off x="7441173" y="8577547"/>
            <a:ext cx="7437106" cy="2400860"/>
          </a:xfrm>
          <a:prstGeom prst="trapezoid">
            <a:avLst>
              <a:gd name="adj" fmla="val 5762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236C7486-381E-42C3-9C80-FDBC1DD141FD}"/>
              </a:ext>
            </a:extLst>
          </p:cNvPr>
          <p:cNvSpPr txBox="1"/>
          <p:nvPr/>
        </p:nvSpPr>
        <p:spPr>
          <a:xfrm>
            <a:off x="2627532" y="5788328"/>
            <a:ext cx="2930174" cy="42319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LeftDown"/>
              <a:lightRig rig="threePt" dir="t"/>
            </a:scene3d>
          </a:bodyPr>
          <a:lstStyle/>
          <a:p>
            <a:r>
              <a:rPr lang="ko-KR" altLang="en-US" sz="26900" dirty="0">
                <a:solidFill>
                  <a:srgbClr val="8EDCF4"/>
                </a:solidFill>
                <a:latin typeface="a심포니" panose="02020600000000000000" pitchFamily="18" charset="-127"/>
                <a:ea typeface="a심포니" panose="02020600000000000000" pitchFamily="18" charset="-127"/>
              </a:rPr>
              <a:t>밤</a:t>
            </a:r>
          </a:p>
        </p:txBody>
      </p:sp>
      <p:sp>
        <p:nvSpPr>
          <p:cNvPr id="122" name="평행 사변형 121">
            <a:extLst>
              <a:ext uri="{FF2B5EF4-FFF2-40B4-BE49-F238E27FC236}">
                <a16:creationId xmlns:a16="http://schemas.microsoft.com/office/drawing/2014/main" id="{D17E3676-7877-4E8A-9A9D-714B7F826C3E}"/>
              </a:ext>
            </a:extLst>
          </p:cNvPr>
          <p:cNvSpPr/>
          <p:nvPr/>
        </p:nvSpPr>
        <p:spPr>
          <a:xfrm rot="5400000">
            <a:off x="11385402" y="3165180"/>
            <a:ext cx="6034881" cy="822574"/>
          </a:xfrm>
          <a:prstGeom prst="parallelogram">
            <a:avLst>
              <a:gd name="adj" fmla="val 5791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FA324DCC-57B4-4F8A-9777-4001517C85F8}"/>
              </a:ext>
            </a:extLst>
          </p:cNvPr>
          <p:cNvGrpSpPr/>
          <p:nvPr/>
        </p:nvGrpSpPr>
        <p:grpSpPr>
          <a:xfrm>
            <a:off x="13895689" y="-213608"/>
            <a:ext cx="894027" cy="7196401"/>
            <a:chOff x="13838544" y="278671"/>
            <a:chExt cx="894027" cy="7196401"/>
          </a:xfrm>
          <a:scene3d>
            <a:camera prst="isometricLeftDown"/>
            <a:lightRig rig="threePt" dir="t"/>
          </a:scene3d>
        </p:grpSpPr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1C70AE17-2CD7-42C0-A884-63FE337FC976}"/>
                </a:ext>
              </a:extLst>
            </p:cNvPr>
            <p:cNvSpPr txBox="1"/>
            <p:nvPr/>
          </p:nvSpPr>
          <p:spPr>
            <a:xfrm rot="5400000">
              <a:off x="12620404" y="1496811"/>
              <a:ext cx="3330308" cy="894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altLang="ko-KR" sz="6000" dirty="0">
                  <a:solidFill>
                    <a:srgbClr val="1268BF"/>
                  </a:solidFill>
                  <a:latin typeface="나눔스퀘어OTF ExtraBold" panose="020B0600000101010101" pitchFamily="34" charset="-127"/>
                  <a:ea typeface="나눔스퀘어OTF ExtraBold" panose="020B0600000101010101" pitchFamily="34" charset="-127"/>
                </a:rPr>
                <a:t>2018</a:t>
              </a:r>
              <a:endParaRPr lang="ko-KR" altLang="en-US" sz="6000" dirty="0">
                <a:solidFill>
                  <a:srgbClr val="1268BF"/>
                </a:solidFill>
                <a:latin typeface="나눔스퀘어OTF ExtraBold" panose="020B0600000101010101" pitchFamily="34" charset="-127"/>
                <a:ea typeface="나눔스퀘어OTF ExtraBold" panose="020B0600000101010101" pitchFamily="34" charset="-127"/>
              </a:endParaRP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70016707-F579-4DF7-9A98-391B08CD4D20}"/>
                </a:ext>
              </a:extLst>
            </p:cNvPr>
            <p:cNvSpPr txBox="1"/>
            <p:nvPr/>
          </p:nvSpPr>
          <p:spPr>
            <a:xfrm rot="5400000">
              <a:off x="12166023" y="4970553"/>
              <a:ext cx="4382263" cy="626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altLang="ko-KR" sz="4000" dirty="0">
                  <a:solidFill>
                    <a:srgbClr val="1268BF"/>
                  </a:solidFill>
                  <a:latin typeface="나눔스퀘어OTF ExtraBold" panose="020B0600000101010101" pitchFamily="34" charset="-127"/>
                  <a:ea typeface="나눔스퀘어OTF ExtraBold" panose="020B0600000101010101" pitchFamily="34" charset="-127"/>
                </a:rPr>
                <a:t>7</a:t>
              </a:r>
              <a:r>
                <a:rPr lang="ko-KR" altLang="en-US" sz="3600" dirty="0">
                  <a:solidFill>
                    <a:srgbClr val="1268BF"/>
                  </a:solidFill>
                  <a:latin typeface="나눔스퀘어OTF ExtraBold" panose="020B0600000101010101" pitchFamily="34" charset="-127"/>
                  <a:ea typeface="나눔스퀘어OTF ExtraBold" panose="020B0600000101010101" pitchFamily="34" charset="-127"/>
                </a:rPr>
                <a:t>월</a:t>
              </a:r>
              <a:r>
                <a:rPr lang="en-US" altLang="ko-KR" sz="4000" dirty="0">
                  <a:solidFill>
                    <a:srgbClr val="1268BF"/>
                  </a:solidFill>
                  <a:latin typeface="나눔스퀘어OTF ExtraBold" panose="020B0600000101010101" pitchFamily="34" charset="-127"/>
                  <a:ea typeface="나눔스퀘어OTF ExtraBold" panose="020B0600000101010101" pitchFamily="34" charset="-127"/>
                </a:rPr>
                <a:t>12</a:t>
              </a:r>
              <a:r>
                <a:rPr lang="ko-KR" altLang="en-US" sz="3600" dirty="0">
                  <a:solidFill>
                    <a:srgbClr val="1268BF"/>
                  </a:solidFill>
                  <a:latin typeface="나눔스퀘어OTF ExtraBold" panose="020B0600000101010101" pitchFamily="34" charset="-127"/>
                  <a:ea typeface="나눔스퀘어OTF ExtraBold" panose="020B0600000101010101" pitchFamily="34" charset="-127"/>
                </a:rPr>
                <a:t>일</a:t>
              </a:r>
              <a:r>
                <a:rPr lang="ko-KR" altLang="en-US" sz="4000" dirty="0">
                  <a:solidFill>
                    <a:srgbClr val="1268BF"/>
                  </a:solidFill>
                  <a:latin typeface="나눔스퀘어OTF ExtraBold" panose="020B0600000101010101" pitchFamily="34" charset="-127"/>
                  <a:ea typeface="나눔스퀘어OTF ExtraBold" panose="020B0600000101010101" pitchFamily="34" charset="-127"/>
                </a:rPr>
                <a:t>  </a:t>
              </a:r>
              <a:r>
                <a:rPr lang="ko-KR" altLang="en-US" sz="3600" dirty="0">
                  <a:solidFill>
                    <a:srgbClr val="1268BF"/>
                  </a:solidFill>
                  <a:latin typeface="나눔스퀘어OTF ExtraBold" panose="020B0600000101010101" pitchFamily="34" charset="-127"/>
                  <a:ea typeface="나눔스퀘어OTF ExtraBold" panose="020B0600000101010101" pitchFamily="34" charset="-127"/>
                </a:rPr>
                <a:t>저녁</a:t>
              </a:r>
              <a:r>
                <a:rPr lang="en-US" altLang="ko-KR" sz="4000" dirty="0">
                  <a:solidFill>
                    <a:srgbClr val="1268BF"/>
                  </a:solidFill>
                  <a:latin typeface="나눔스퀘어OTF ExtraBold" panose="020B0600000101010101" pitchFamily="34" charset="-127"/>
                  <a:ea typeface="나눔스퀘어OTF ExtraBold" panose="020B0600000101010101" pitchFamily="34" charset="-127"/>
                </a:rPr>
                <a:t>20</a:t>
              </a:r>
              <a:r>
                <a:rPr lang="ko-KR" altLang="en-US" sz="3600" dirty="0">
                  <a:solidFill>
                    <a:srgbClr val="1268BF"/>
                  </a:solidFill>
                  <a:latin typeface="나눔스퀘어OTF ExtraBold" panose="020B0600000101010101" pitchFamily="34" charset="-127"/>
                  <a:ea typeface="나눔스퀘어OTF ExtraBold" panose="020B0600000101010101" pitchFamily="34" charset="-127"/>
                </a:rPr>
                <a:t>시</a:t>
              </a:r>
              <a:endParaRPr lang="ko-KR" altLang="en-US" sz="4000" dirty="0">
                <a:solidFill>
                  <a:srgbClr val="1268BF"/>
                </a:solidFill>
                <a:latin typeface="나눔스퀘어OTF ExtraBold" panose="020B0600000101010101" pitchFamily="34" charset="-127"/>
                <a:ea typeface="나눔스퀘어OTF ExtraBold" panose="020B0600000101010101" pitchFamily="34" charset="-127"/>
              </a:endParaRPr>
            </a:p>
          </p:txBody>
        </p:sp>
      </p:grpSp>
      <p:sp>
        <p:nvSpPr>
          <p:cNvPr id="123" name="TextBox 122">
            <a:extLst>
              <a:ext uri="{FF2B5EF4-FFF2-40B4-BE49-F238E27FC236}">
                <a16:creationId xmlns:a16="http://schemas.microsoft.com/office/drawing/2014/main" id="{50F7C4A7-594A-41C3-A41A-95DE33D0F0C9}"/>
              </a:ext>
            </a:extLst>
          </p:cNvPr>
          <p:cNvSpPr txBox="1"/>
          <p:nvPr/>
        </p:nvSpPr>
        <p:spPr>
          <a:xfrm>
            <a:off x="9951925" y="6655603"/>
            <a:ext cx="2930174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RightUp"/>
              <a:lightRig rig="threePt" dir="t"/>
            </a:scene3d>
          </a:bodyPr>
          <a:lstStyle/>
          <a:p>
            <a:r>
              <a:rPr lang="ko-KR" altLang="en-US" sz="20000" dirty="0">
                <a:solidFill>
                  <a:srgbClr val="3D9CD5"/>
                </a:solidFill>
                <a:latin typeface="a심포니" panose="02020600000000000000" pitchFamily="18" charset="-127"/>
                <a:ea typeface="a심포니" panose="02020600000000000000" pitchFamily="18" charset="-127"/>
              </a:rPr>
              <a:t>샘</a:t>
            </a:r>
          </a:p>
        </p:txBody>
      </p:sp>
    </p:spTree>
    <p:extLst>
      <p:ext uri="{BB962C8B-B14F-4D97-AF65-F5344CB8AC3E}">
        <p14:creationId xmlns:p14="http://schemas.microsoft.com/office/powerpoint/2010/main" val="1539638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그림 115">
            <a:extLst>
              <a:ext uri="{FF2B5EF4-FFF2-40B4-BE49-F238E27FC236}">
                <a16:creationId xmlns:a16="http://schemas.microsoft.com/office/drawing/2014/main" id="{53630126-3FCE-49A2-A7B0-45679B653F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5119351" cy="21383625"/>
          </a:xfrm>
          <a:prstGeom prst="rect">
            <a:avLst/>
          </a:prstGeom>
        </p:spPr>
      </p:pic>
      <p:grpSp>
        <p:nvGrpSpPr>
          <p:cNvPr id="489" name="그룹 488">
            <a:extLst>
              <a:ext uri="{FF2B5EF4-FFF2-40B4-BE49-F238E27FC236}">
                <a16:creationId xmlns:a16="http://schemas.microsoft.com/office/drawing/2014/main" id="{E8C5503F-6542-4775-B848-7AF40DC7030E}"/>
              </a:ext>
            </a:extLst>
          </p:cNvPr>
          <p:cNvGrpSpPr>
            <a:grpSpLocks noChangeAspect="1"/>
          </p:cNvGrpSpPr>
          <p:nvPr/>
        </p:nvGrpSpPr>
        <p:grpSpPr>
          <a:xfrm>
            <a:off x="-6046470" y="-2914995"/>
            <a:ext cx="27209803" cy="27636522"/>
            <a:chOff x="-6044565" y="-2913090"/>
            <a:chExt cx="27209803" cy="27636522"/>
          </a:xfrm>
        </p:grpSpPr>
        <p:grpSp>
          <p:nvGrpSpPr>
            <p:cNvPr id="416" name="그룹 415">
              <a:extLst>
                <a:ext uri="{FF2B5EF4-FFF2-40B4-BE49-F238E27FC236}">
                  <a16:creationId xmlns:a16="http://schemas.microsoft.com/office/drawing/2014/main" id="{35806613-C8F1-4CB9-9896-DBF81E73B7E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6044565" y="-1670665"/>
              <a:ext cx="27209803" cy="25273592"/>
              <a:chOff x="-5730240" y="-1670665"/>
              <a:chExt cx="27209803" cy="25273592"/>
            </a:xfrm>
          </p:grpSpPr>
          <p:cxnSp>
            <p:nvCxnSpPr>
              <p:cNvPr id="381" name="직선 연결선 380">
                <a:extLst>
                  <a:ext uri="{FF2B5EF4-FFF2-40B4-BE49-F238E27FC236}">
                    <a16:creationId xmlns:a16="http://schemas.microsoft.com/office/drawing/2014/main" id="{AB5E9F89-303E-42C0-A606-99661BF466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7436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2" name="직선 연결선 381">
                <a:extLst>
                  <a:ext uri="{FF2B5EF4-FFF2-40B4-BE49-F238E27FC236}">
                    <a16:creationId xmlns:a16="http://schemas.microsoft.com/office/drawing/2014/main" id="{FBB282A2-A2FA-4361-A60A-20732AE56D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7465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3" name="직선 연결선 382">
                <a:extLst>
                  <a:ext uri="{FF2B5EF4-FFF2-40B4-BE49-F238E27FC236}">
                    <a16:creationId xmlns:a16="http://schemas.microsoft.com/office/drawing/2014/main" id="{13E78769-FCA1-4A75-A8B4-248B54F87E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27696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직선 연결선 383">
                <a:extLst>
                  <a:ext uri="{FF2B5EF4-FFF2-40B4-BE49-F238E27FC236}">
                    <a16:creationId xmlns:a16="http://schemas.microsoft.com/office/drawing/2014/main" id="{226822E0-861B-4EEC-A606-E0BBD85D77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7494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직선 연결선 384">
                <a:extLst>
                  <a:ext uri="{FF2B5EF4-FFF2-40B4-BE49-F238E27FC236}">
                    <a16:creationId xmlns:a16="http://schemas.microsoft.com/office/drawing/2014/main" id="{B42678D5-11BD-4BC3-BDC6-97DC5C8D49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523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직선 연결선 385">
                <a:extLst>
                  <a:ext uri="{FF2B5EF4-FFF2-40B4-BE49-F238E27FC236}">
                    <a16:creationId xmlns:a16="http://schemas.microsoft.com/office/drawing/2014/main" id="{7E77A124-C9A9-49B3-BB1D-496F5E18FD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7552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직선 연결선 386">
                <a:extLst>
                  <a:ext uri="{FF2B5EF4-FFF2-40B4-BE49-F238E27FC236}">
                    <a16:creationId xmlns:a16="http://schemas.microsoft.com/office/drawing/2014/main" id="{8B4A3912-8BFE-404D-A0FE-CE7543D843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7580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직선 연결선 387">
                <a:extLst>
                  <a:ext uri="{FF2B5EF4-FFF2-40B4-BE49-F238E27FC236}">
                    <a16:creationId xmlns:a16="http://schemas.microsoft.com/office/drawing/2014/main" id="{A2059450-ED0B-4839-9EE3-A921314928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87609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직선 연결선 388">
                <a:extLst>
                  <a:ext uri="{FF2B5EF4-FFF2-40B4-BE49-F238E27FC236}">
                    <a16:creationId xmlns:a16="http://schemas.microsoft.com/office/drawing/2014/main" id="{BCBEB3E9-D0E7-4F97-8C08-2F46A5CB90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67638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0" name="직선 연결선 389">
                <a:extLst>
                  <a:ext uri="{FF2B5EF4-FFF2-40B4-BE49-F238E27FC236}">
                    <a16:creationId xmlns:a16="http://schemas.microsoft.com/office/drawing/2014/main" id="{EE2FEF1C-D25E-4FF5-B728-FAC2532DF4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47667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직선 연결선 390">
                <a:extLst>
                  <a:ext uri="{FF2B5EF4-FFF2-40B4-BE49-F238E27FC236}">
                    <a16:creationId xmlns:a16="http://schemas.microsoft.com/office/drawing/2014/main" id="{DC5B82FE-E55A-43BA-B3C0-0F691CA30A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2822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" name="직선 연결선 391">
                <a:extLst>
                  <a:ext uri="{FF2B5EF4-FFF2-40B4-BE49-F238E27FC236}">
                    <a16:creationId xmlns:a16="http://schemas.microsoft.com/office/drawing/2014/main" id="{159D6ADB-6A9E-456E-BC8A-64D40BAC42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7408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3" name="직선 연결선 392">
                <a:extLst>
                  <a:ext uri="{FF2B5EF4-FFF2-40B4-BE49-F238E27FC236}">
                    <a16:creationId xmlns:a16="http://schemas.microsoft.com/office/drawing/2014/main" id="{0F2683E4-3EAD-4067-A932-50F9D624B5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206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4" name="직선 연결선 393">
                <a:extLst>
                  <a:ext uri="{FF2B5EF4-FFF2-40B4-BE49-F238E27FC236}">
                    <a16:creationId xmlns:a16="http://schemas.microsoft.com/office/drawing/2014/main" id="{319A5A64-9997-4762-8578-D007DD812D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7235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직선 연결선 394">
                <a:extLst>
                  <a:ext uri="{FF2B5EF4-FFF2-40B4-BE49-F238E27FC236}">
                    <a16:creationId xmlns:a16="http://schemas.microsoft.com/office/drawing/2014/main" id="{D5CE7B54-C666-4F41-A4CB-7EBF74E9C8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7264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6" name="직선 연결선 395">
                <a:extLst>
                  <a:ext uri="{FF2B5EF4-FFF2-40B4-BE49-F238E27FC236}">
                    <a16:creationId xmlns:a16="http://schemas.microsoft.com/office/drawing/2014/main" id="{8BB763CE-2B56-4F81-9006-A6F4A60B3C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7292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7" name="직선 연결선 396">
                <a:extLst>
                  <a:ext uri="{FF2B5EF4-FFF2-40B4-BE49-F238E27FC236}">
                    <a16:creationId xmlns:a16="http://schemas.microsoft.com/office/drawing/2014/main" id="{281F7C1D-C18D-436B-8ADD-6954CA7CCD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7321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8" name="직선 연결선 397">
                <a:extLst>
                  <a:ext uri="{FF2B5EF4-FFF2-40B4-BE49-F238E27FC236}">
                    <a16:creationId xmlns:a16="http://schemas.microsoft.com/office/drawing/2014/main" id="{BFE66F1B-764A-44AC-B2A8-DEC1B87ECE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350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9" name="직선 연결선 398">
                <a:extLst>
                  <a:ext uri="{FF2B5EF4-FFF2-40B4-BE49-F238E27FC236}">
                    <a16:creationId xmlns:a16="http://schemas.microsoft.com/office/drawing/2014/main" id="{4474648C-DC2A-486B-BC39-389B155A3D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379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0" name="직선 연결선 399">
                <a:extLst>
                  <a:ext uri="{FF2B5EF4-FFF2-40B4-BE49-F238E27FC236}">
                    <a16:creationId xmlns:a16="http://schemas.microsoft.com/office/drawing/2014/main" id="{221EF312-FBE6-4012-9FB9-910224BA9C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07724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1" name="직선 연결선 400">
                <a:extLst>
                  <a:ext uri="{FF2B5EF4-FFF2-40B4-BE49-F238E27FC236}">
                    <a16:creationId xmlns:a16="http://schemas.microsoft.com/office/drawing/2014/main" id="{EA3DD67B-8850-4CF2-8A55-419E21A19E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479563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2" name="직선 연결선 401">
                <a:extLst>
                  <a:ext uri="{FF2B5EF4-FFF2-40B4-BE49-F238E27FC236}">
                    <a16:creationId xmlns:a16="http://schemas.microsoft.com/office/drawing/2014/main" id="{0D0D3AC7-8C26-4877-96F3-0505804C14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87753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3" name="직선 연결선 402">
                <a:extLst>
                  <a:ext uri="{FF2B5EF4-FFF2-40B4-BE49-F238E27FC236}">
                    <a16:creationId xmlns:a16="http://schemas.microsoft.com/office/drawing/2014/main" id="{38218BC7-8765-4CE3-8E83-4D9EBC7C61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67782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4" name="직선 연결선 403">
                <a:extLst>
                  <a:ext uri="{FF2B5EF4-FFF2-40B4-BE49-F238E27FC236}">
                    <a16:creationId xmlns:a16="http://schemas.microsoft.com/office/drawing/2014/main" id="{B47B5213-5A3C-465D-BF82-9AE3270468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47811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직선 연결선 404">
                <a:extLst>
                  <a:ext uri="{FF2B5EF4-FFF2-40B4-BE49-F238E27FC236}">
                    <a16:creationId xmlns:a16="http://schemas.microsoft.com/office/drawing/2014/main" id="{FB0E6F2A-4BA2-4187-93D4-C7128A0D76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27840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직선 연결선 405">
                <a:extLst>
                  <a:ext uri="{FF2B5EF4-FFF2-40B4-BE49-F238E27FC236}">
                    <a16:creationId xmlns:a16="http://schemas.microsoft.com/office/drawing/2014/main" id="{347B3949-A5A3-4F5A-9FB0-9C3349C2DC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07868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7" name="직선 연결선 406">
                <a:extLst>
                  <a:ext uri="{FF2B5EF4-FFF2-40B4-BE49-F238E27FC236}">
                    <a16:creationId xmlns:a16="http://schemas.microsoft.com/office/drawing/2014/main" id="{42FB2E18-5BA6-4A83-BA87-E5D07CE22E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7897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직선 연결선 407">
                <a:extLst>
                  <a:ext uri="{FF2B5EF4-FFF2-40B4-BE49-F238E27FC236}">
                    <a16:creationId xmlns:a16="http://schemas.microsoft.com/office/drawing/2014/main" id="{03393A3F-16B2-41C1-A6CB-EDA8F0EB82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7926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직선 연결선 408">
                <a:extLst>
                  <a:ext uri="{FF2B5EF4-FFF2-40B4-BE49-F238E27FC236}">
                    <a16:creationId xmlns:a16="http://schemas.microsoft.com/office/drawing/2014/main" id="{D0389361-EC68-4BCC-9ECC-6077D95EF1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2851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직선 연결선 409">
                <a:extLst>
                  <a:ext uri="{FF2B5EF4-FFF2-40B4-BE49-F238E27FC236}">
                    <a16:creationId xmlns:a16="http://schemas.microsoft.com/office/drawing/2014/main" id="{401714E3-9F5E-43BD-A42B-FE68F3D038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73024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직선 연결선 410">
                <a:extLst>
                  <a:ext uri="{FF2B5EF4-FFF2-40B4-BE49-F238E27FC236}">
                    <a16:creationId xmlns:a16="http://schemas.microsoft.com/office/drawing/2014/main" id="{98F65A7F-ACB0-49A2-92B2-030465ED9E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92995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직선 연결선 411">
                <a:extLst>
                  <a:ext uri="{FF2B5EF4-FFF2-40B4-BE49-F238E27FC236}">
                    <a16:creationId xmlns:a16="http://schemas.microsoft.com/office/drawing/2014/main" id="{2698EFFB-BB91-4976-86CA-633DE46DE8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12966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직선 연결선 412">
                <a:extLst>
                  <a:ext uri="{FF2B5EF4-FFF2-40B4-BE49-F238E27FC236}">
                    <a16:creationId xmlns:a16="http://schemas.microsoft.com/office/drawing/2014/main" id="{E2C05DA0-DBB5-4D23-91E6-8CF252630E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32937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4" name="직선 연결선 413">
                <a:extLst>
                  <a:ext uri="{FF2B5EF4-FFF2-40B4-BE49-F238E27FC236}">
                    <a16:creationId xmlns:a16="http://schemas.microsoft.com/office/drawing/2014/main" id="{96EA03D0-EB00-47BC-BBCE-030E8E0E47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52908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직선 연결선 414">
                <a:extLst>
                  <a:ext uri="{FF2B5EF4-FFF2-40B4-BE49-F238E27FC236}">
                    <a16:creationId xmlns:a16="http://schemas.microsoft.com/office/drawing/2014/main" id="{4A5C609E-A0A5-4F0B-A632-1A2F39B8C2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72880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7" name="그룹 416">
              <a:extLst>
                <a:ext uri="{FF2B5EF4-FFF2-40B4-BE49-F238E27FC236}">
                  <a16:creationId xmlns:a16="http://schemas.microsoft.com/office/drawing/2014/main" id="{9596FB5F-C0E2-4200-8203-589243E9E9AB}"/>
                </a:ext>
              </a:extLst>
            </p:cNvPr>
            <p:cNvGrpSpPr>
              <a:grpSpLocks noChangeAspect="1"/>
            </p:cNvGrpSpPr>
            <p:nvPr/>
          </p:nvGrpSpPr>
          <p:grpSpPr>
            <a:xfrm rot="3600000">
              <a:off x="-6033835" y="-1944984"/>
              <a:ext cx="27209803" cy="25273592"/>
              <a:chOff x="-5730240" y="-1670665"/>
              <a:chExt cx="27209803" cy="25273592"/>
            </a:xfrm>
          </p:grpSpPr>
          <p:cxnSp>
            <p:nvCxnSpPr>
              <p:cNvPr id="418" name="직선 연결선 417">
                <a:extLst>
                  <a:ext uri="{FF2B5EF4-FFF2-40B4-BE49-F238E27FC236}">
                    <a16:creationId xmlns:a16="http://schemas.microsoft.com/office/drawing/2014/main" id="{B03AF110-367A-49BA-8A26-70CCD611AF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7436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9" name="직선 연결선 418">
                <a:extLst>
                  <a:ext uri="{FF2B5EF4-FFF2-40B4-BE49-F238E27FC236}">
                    <a16:creationId xmlns:a16="http://schemas.microsoft.com/office/drawing/2014/main" id="{C5A35135-3147-4A5E-A208-ADE303E61E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7465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" name="직선 연결선 419">
                <a:extLst>
                  <a:ext uri="{FF2B5EF4-FFF2-40B4-BE49-F238E27FC236}">
                    <a16:creationId xmlns:a16="http://schemas.microsoft.com/office/drawing/2014/main" id="{6FD103C9-E537-45B9-8854-C2B25FAE94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27696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직선 연결선 420">
                <a:extLst>
                  <a:ext uri="{FF2B5EF4-FFF2-40B4-BE49-F238E27FC236}">
                    <a16:creationId xmlns:a16="http://schemas.microsoft.com/office/drawing/2014/main" id="{35F46A92-91CC-41E6-A4D6-B577A3EFA0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7494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2" name="직선 연결선 421">
                <a:extLst>
                  <a:ext uri="{FF2B5EF4-FFF2-40B4-BE49-F238E27FC236}">
                    <a16:creationId xmlns:a16="http://schemas.microsoft.com/office/drawing/2014/main" id="{1D5514F0-7155-4967-AE14-2EABDB7832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523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직선 연결선 422">
                <a:extLst>
                  <a:ext uri="{FF2B5EF4-FFF2-40B4-BE49-F238E27FC236}">
                    <a16:creationId xmlns:a16="http://schemas.microsoft.com/office/drawing/2014/main" id="{BA345CAF-3B2B-4027-92C7-B98AD384E9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7552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4" name="직선 연결선 423">
                <a:extLst>
                  <a:ext uri="{FF2B5EF4-FFF2-40B4-BE49-F238E27FC236}">
                    <a16:creationId xmlns:a16="http://schemas.microsoft.com/office/drawing/2014/main" id="{B3FCFD73-25C0-4C70-9E33-D8840C53A9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7580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직선 연결선 424">
                <a:extLst>
                  <a:ext uri="{FF2B5EF4-FFF2-40B4-BE49-F238E27FC236}">
                    <a16:creationId xmlns:a16="http://schemas.microsoft.com/office/drawing/2014/main" id="{62832FDB-3689-46E8-8C03-9A04575B34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87609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직선 연결선 425">
                <a:extLst>
                  <a:ext uri="{FF2B5EF4-FFF2-40B4-BE49-F238E27FC236}">
                    <a16:creationId xmlns:a16="http://schemas.microsoft.com/office/drawing/2014/main" id="{CBC63415-914D-4A69-8F71-C53481F2F0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67638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7" name="직선 연결선 426">
                <a:extLst>
                  <a:ext uri="{FF2B5EF4-FFF2-40B4-BE49-F238E27FC236}">
                    <a16:creationId xmlns:a16="http://schemas.microsoft.com/office/drawing/2014/main" id="{497F944B-3C7E-4CD6-9A87-82DA7018F0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47667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8" name="직선 연결선 427">
                <a:extLst>
                  <a:ext uri="{FF2B5EF4-FFF2-40B4-BE49-F238E27FC236}">
                    <a16:creationId xmlns:a16="http://schemas.microsoft.com/office/drawing/2014/main" id="{C98C0507-651D-4B11-8B3D-574D02622A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2822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9" name="직선 연결선 428">
                <a:extLst>
                  <a:ext uri="{FF2B5EF4-FFF2-40B4-BE49-F238E27FC236}">
                    <a16:creationId xmlns:a16="http://schemas.microsoft.com/office/drawing/2014/main" id="{66BD4464-A6AE-48EC-B32D-BC1D9AE373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7408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0" name="직선 연결선 429">
                <a:extLst>
                  <a:ext uri="{FF2B5EF4-FFF2-40B4-BE49-F238E27FC236}">
                    <a16:creationId xmlns:a16="http://schemas.microsoft.com/office/drawing/2014/main" id="{54EED480-C411-4E98-B19A-091A0957B3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206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1" name="직선 연결선 430">
                <a:extLst>
                  <a:ext uri="{FF2B5EF4-FFF2-40B4-BE49-F238E27FC236}">
                    <a16:creationId xmlns:a16="http://schemas.microsoft.com/office/drawing/2014/main" id="{0A18D662-64B4-49B3-9E94-5BE48C660E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7235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2" name="직선 연결선 431">
                <a:extLst>
                  <a:ext uri="{FF2B5EF4-FFF2-40B4-BE49-F238E27FC236}">
                    <a16:creationId xmlns:a16="http://schemas.microsoft.com/office/drawing/2014/main" id="{E1DDDD0A-6901-4CC4-834D-1C2E6934BC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7264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3" name="직선 연결선 432">
                <a:extLst>
                  <a:ext uri="{FF2B5EF4-FFF2-40B4-BE49-F238E27FC236}">
                    <a16:creationId xmlns:a16="http://schemas.microsoft.com/office/drawing/2014/main" id="{1A5C33B3-511D-47BF-9B4B-141BEEE33A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7292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4" name="직선 연결선 433">
                <a:extLst>
                  <a:ext uri="{FF2B5EF4-FFF2-40B4-BE49-F238E27FC236}">
                    <a16:creationId xmlns:a16="http://schemas.microsoft.com/office/drawing/2014/main" id="{F68CC8E2-7019-4699-B236-BF6629D164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7321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5" name="직선 연결선 434">
                <a:extLst>
                  <a:ext uri="{FF2B5EF4-FFF2-40B4-BE49-F238E27FC236}">
                    <a16:creationId xmlns:a16="http://schemas.microsoft.com/office/drawing/2014/main" id="{5DCFE2F1-B046-41A0-B205-B539DCF8CE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350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6" name="직선 연결선 435">
                <a:extLst>
                  <a:ext uri="{FF2B5EF4-FFF2-40B4-BE49-F238E27FC236}">
                    <a16:creationId xmlns:a16="http://schemas.microsoft.com/office/drawing/2014/main" id="{AA3EBBB5-636A-4835-B07A-2979E178A2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379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직선 연결선 436">
                <a:extLst>
                  <a:ext uri="{FF2B5EF4-FFF2-40B4-BE49-F238E27FC236}">
                    <a16:creationId xmlns:a16="http://schemas.microsoft.com/office/drawing/2014/main" id="{5484E787-68C1-4C95-9E2E-903E7CB6AE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07724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8" name="직선 연결선 437">
                <a:extLst>
                  <a:ext uri="{FF2B5EF4-FFF2-40B4-BE49-F238E27FC236}">
                    <a16:creationId xmlns:a16="http://schemas.microsoft.com/office/drawing/2014/main" id="{CAEADDE5-B7C8-470A-B842-27CEF8C324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479563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9" name="직선 연결선 438">
                <a:extLst>
                  <a:ext uri="{FF2B5EF4-FFF2-40B4-BE49-F238E27FC236}">
                    <a16:creationId xmlns:a16="http://schemas.microsoft.com/office/drawing/2014/main" id="{7BFC9744-DF14-4548-85AB-7715C1E9C3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87753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0" name="직선 연결선 439">
                <a:extLst>
                  <a:ext uri="{FF2B5EF4-FFF2-40B4-BE49-F238E27FC236}">
                    <a16:creationId xmlns:a16="http://schemas.microsoft.com/office/drawing/2014/main" id="{3CB3AAB0-F828-47A3-A733-D8C7872821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67782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1" name="직선 연결선 440">
                <a:extLst>
                  <a:ext uri="{FF2B5EF4-FFF2-40B4-BE49-F238E27FC236}">
                    <a16:creationId xmlns:a16="http://schemas.microsoft.com/office/drawing/2014/main" id="{2518ADBB-089B-4E81-9D21-497E04C8B1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47811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2" name="직선 연결선 441">
                <a:extLst>
                  <a:ext uri="{FF2B5EF4-FFF2-40B4-BE49-F238E27FC236}">
                    <a16:creationId xmlns:a16="http://schemas.microsoft.com/office/drawing/2014/main" id="{D0084881-6FCF-4A1E-AFCB-A99B7F30B0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27840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3" name="직선 연결선 442">
                <a:extLst>
                  <a:ext uri="{FF2B5EF4-FFF2-40B4-BE49-F238E27FC236}">
                    <a16:creationId xmlns:a16="http://schemas.microsoft.com/office/drawing/2014/main" id="{25C84094-8928-4145-8AB9-1E614DE5E9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07868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4" name="직선 연결선 443">
                <a:extLst>
                  <a:ext uri="{FF2B5EF4-FFF2-40B4-BE49-F238E27FC236}">
                    <a16:creationId xmlns:a16="http://schemas.microsoft.com/office/drawing/2014/main" id="{6006A03A-5D03-4AED-B96A-4ACC830628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7897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5" name="직선 연결선 444">
                <a:extLst>
                  <a:ext uri="{FF2B5EF4-FFF2-40B4-BE49-F238E27FC236}">
                    <a16:creationId xmlns:a16="http://schemas.microsoft.com/office/drawing/2014/main" id="{F80FE764-493A-4528-9E10-CE0AB325A2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7926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6" name="직선 연결선 445">
                <a:extLst>
                  <a:ext uri="{FF2B5EF4-FFF2-40B4-BE49-F238E27FC236}">
                    <a16:creationId xmlns:a16="http://schemas.microsoft.com/office/drawing/2014/main" id="{241B892D-1ABE-49EB-A2AC-29EAF56C5D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2851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7" name="직선 연결선 446">
                <a:extLst>
                  <a:ext uri="{FF2B5EF4-FFF2-40B4-BE49-F238E27FC236}">
                    <a16:creationId xmlns:a16="http://schemas.microsoft.com/office/drawing/2014/main" id="{31F58A10-FA98-4A0D-8451-0B1C18B723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73024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8" name="직선 연결선 447">
                <a:extLst>
                  <a:ext uri="{FF2B5EF4-FFF2-40B4-BE49-F238E27FC236}">
                    <a16:creationId xmlns:a16="http://schemas.microsoft.com/office/drawing/2014/main" id="{285DA182-524E-46A4-840E-E1E2CF2D83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92995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9" name="직선 연결선 448">
                <a:extLst>
                  <a:ext uri="{FF2B5EF4-FFF2-40B4-BE49-F238E27FC236}">
                    <a16:creationId xmlns:a16="http://schemas.microsoft.com/office/drawing/2014/main" id="{6C94F68A-7D0B-4D61-904D-52630C86CE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12966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" name="직선 연결선 449">
                <a:extLst>
                  <a:ext uri="{FF2B5EF4-FFF2-40B4-BE49-F238E27FC236}">
                    <a16:creationId xmlns:a16="http://schemas.microsoft.com/office/drawing/2014/main" id="{330E413B-29D5-436A-9F85-136D95FC6C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32937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" name="직선 연결선 450">
                <a:extLst>
                  <a:ext uri="{FF2B5EF4-FFF2-40B4-BE49-F238E27FC236}">
                    <a16:creationId xmlns:a16="http://schemas.microsoft.com/office/drawing/2014/main" id="{B63BD3CF-7078-4A97-84DA-A19133B0B6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52908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2" name="직선 연결선 451">
                <a:extLst>
                  <a:ext uri="{FF2B5EF4-FFF2-40B4-BE49-F238E27FC236}">
                    <a16:creationId xmlns:a16="http://schemas.microsoft.com/office/drawing/2014/main" id="{6BCFD08D-5D15-4F1D-BCA1-E36CC66CBD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72880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3" name="그룹 452">
              <a:extLst>
                <a:ext uri="{FF2B5EF4-FFF2-40B4-BE49-F238E27FC236}">
                  <a16:creationId xmlns:a16="http://schemas.microsoft.com/office/drawing/2014/main" id="{878649D5-2938-4F39-8781-8700C6DEBCD7}"/>
                </a:ext>
              </a:extLst>
            </p:cNvPr>
            <p:cNvGrpSpPr>
              <a:grpSpLocks noChangeAspect="1"/>
            </p:cNvGrpSpPr>
            <p:nvPr/>
          </p:nvGrpSpPr>
          <p:grpSpPr>
            <a:xfrm rot="7200000">
              <a:off x="-6913245" y="-1518265"/>
              <a:ext cx="27209803" cy="25273592"/>
              <a:chOff x="-5730240" y="-1670665"/>
              <a:chExt cx="27209803" cy="25273592"/>
            </a:xfrm>
          </p:grpSpPr>
          <p:cxnSp>
            <p:nvCxnSpPr>
              <p:cNvPr id="454" name="직선 연결선 453">
                <a:extLst>
                  <a:ext uri="{FF2B5EF4-FFF2-40B4-BE49-F238E27FC236}">
                    <a16:creationId xmlns:a16="http://schemas.microsoft.com/office/drawing/2014/main" id="{B9A39683-42B8-474D-8A61-49151056DF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7436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5" name="직선 연결선 454">
                <a:extLst>
                  <a:ext uri="{FF2B5EF4-FFF2-40B4-BE49-F238E27FC236}">
                    <a16:creationId xmlns:a16="http://schemas.microsoft.com/office/drawing/2014/main" id="{53CDD219-A2F9-4489-BD30-A78061394B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7465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6" name="직선 연결선 455">
                <a:extLst>
                  <a:ext uri="{FF2B5EF4-FFF2-40B4-BE49-F238E27FC236}">
                    <a16:creationId xmlns:a16="http://schemas.microsoft.com/office/drawing/2014/main" id="{9EE0D755-E8A9-4B22-B64C-0E5FC57343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27696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7" name="직선 연결선 456">
                <a:extLst>
                  <a:ext uri="{FF2B5EF4-FFF2-40B4-BE49-F238E27FC236}">
                    <a16:creationId xmlns:a16="http://schemas.microsoft.com/office/drawing/2014/main" id="{F343A584-B6E4-430A-B83B-B0E2E07B00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7494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8" name="직선 연결선 457">
                <a:extLst>
                  <a:ext uri="{FF2B5EF4-FFF2-40B4-BE49-F238E27FC236}">
                    <a16:creationId xmlns:a16="http://schemas.microsoft.com/office/drawing/2014/main" id="{AFF8BB73-092E-4342-9D11-99494496F5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523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9" name="직선 연결선 458">
                <a:extLst>
                  <a:ext uri="{FF2B5EF4-FFF2-40B4-BE49-F238E27FC236}">
                    <a16:creationId xmlns:a16="http://schemas.microsoft.com/office/drawing/2014/main" id="{CC7564F7-C1F4-4E5C-94E9-CA3109A4F8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7552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0" name="직선 연결선 459">
                <a:extLst>
                  <a:ext uri="{FF2B5EF4-FFF2-40B4-BE49-F238E27FC236}">
                    <a16:creationId xmlns:a16="http://schemas.microsoft.com/office/drawing/2014/main" id="{08E7BDCB-81C6-4966-993B-7460F39BD1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7580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1" name="직선 연결선 460">
                <a:extLst>
                  <a:ext uri="{FF2B5EF4-FFF2-40B4-BE49-F238E27FC236}">
                    <a16:creationId xmlns:a16="http://schemas.microsoft.com/office/drawing/2014/main" id="{6F6A10B7-7365-493C-92AF-FE358AC88B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87609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2" name="직선 연결선 461">
                <a:extLst>
                  <a:ext uri="{FF2B5EF4-FFF2-40B4-BE49-F238E27FC236}">
                    <a16:creationId xmlns:a16="http://schemas.microsoft.com/office/drawing/2014/main" id="{9EC5E5E2-A430-4DAF-A600-0031B13688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67638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3" name="직선 연결선 462">
                <a:extLst>
                  <a:ext uri="{FF2B5EF4-FFF2-40B4-BE49-F238E27FC236}">
                    <a16:creationId xmlns:a16="http://schemas.microsoft.com/office/drawing/2014/main" id="{79E84C54-4A5B-4223-9419-6F727EB35D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47667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4" name="직선 연결선 463">
                <a:extLst>
                  <a:ext uri="{FF2B5EF4-FFF2-40B4-BE49-F238E27FC236}">
                    <a16:creationId xmlns:a16="http://schemas.microsoft.com/office/drawing/2014/main" id="{5F0F1165-D505-4890-A575-9806DAF95F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2822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5" name="직선 연결선 464">
                <a:extLst>
                  <a:ext uri="{FF2B5EF4-FFF2-40B4-BE49-F238E27FC236}">
                    <a16:creationId xmlns:a16="http://schemas.microsoft.com/office/drawing/2014/main" id="{42C38528-E8E5-45DA-B00F-8FB46BCB05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7408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6" name="직선 연결선 465">
                <a:extLst>
                  <a:ext uri="{FF2B5EF4-FFF2-40B4-BE49-F238E27FC236}">
                    <a16:creationId xmlns:a16="http://schemas.microsoft.com/office/drawing/2014/main" id="{EA4D5CF9-A43C-4BC4-9612-64E4938C32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206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7" name="직선 연결선 466">
                <a:extLst>
                  <a:ext uri="{FF2B5EF4-FFF2-40B4-BE49-F238E27FC236}">
                    <a16:creationId xmlns:a16="http://schemas.microsoft.com/office/drawing/2014/main" id="{66C5C75D-05D9-4FCE-8143-4D50FF3F43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7235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8" name="직선 연결선 467">
                <a:extLst>
                  <a:ext uri="{FF2B5EF4-FFF2-40B4-BE49-F238E27FC236}">
                    <a16:creationId xmlns:a16="http://schemas.microsoft.com/office/drawing/2014/main" id="{92A8C2E0-0199-4A76-AD06-ACE003B577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7264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9" name="직선 연결선 468">
                <a:extLst>
                  <a:ext uri="{FF2B5EF4-FFF2-40B4-BE49-F238E27FC236}">
                    <a16:creationId xmlns:a16="http://schemas.microsoft.com/office/drawing/2014/main" id="{4514F100-88D5-4D88-917A-414ADB7C5F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7292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0" name="직선 연결선 469">
                <a:extLst>
                  <a:ext uri="{FF2B5EF4-FFF2-40B4-BE49-F238E27FC236}">
                    <a16:creationId xmlns:a16="http://schemas.microsoft.com/office/drawing/2014/main" id="{F8E5549D-82AB-42BA-98A2-866A016F63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7321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1" name="직선 연결선 470">
                <a:extLst>
                  <a:ext uri="{FF2B5EF4-FFF2-40B4-BE49-F238E27FC236}">
                    <a16:creationId xmlns:a16="http://schemas.microsoft.com/office/drawing/2014/main" id="{B728D058-047E-4FE0-81AB-0A4D72B377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350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2" name="직선 연결선 471">
                <a:extLst>
                  <a:ext uri="{FF2B5EF4-FFF2-40B4-BE49-F238E27FC236}">
                    <a16:creationId xmlns:a16="http://schemas.microsoft.com/office/drawing/2014/main" id="{48AB06E9-D1AD-46F2-9745-D0ED70774B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379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3" name="직선 연결선 472">
                <a:extLst>
                  <a:ext uri="{FF2B5EF4-FFF2-40B4-BE49-F238E27FC236}">
                    <a16:creationId xmlns:a16="http://schemas.microsoft.com/office/drawing/2014/main" id="{5FF77EBF-1354-4653-AE69-659E7C359F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07724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4" name="직선 연결선 473">
                <a:extLst>
                  <a:ext uri="{FF2B5EF4-FFF2-40B4-BE49-F238E27FC236}">
                    <a16:creationId xmlns:a16="http://schemas.microsoft.com/office/drawing/2014/main" id="{CF8427AC-D85F-4590-BC68-880B6F5DCB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479563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5" name="직선 연결선 474">
                <a:extLst>
                  <a:ext uri="{FF2B5EF4-FFF2-40B4-BE49-F238E27FC236}">
                    <a16:creationId xmlns:a16="http://schemas.microsoft.com/office/drawing/2014/main" id="{956B18FA-1B99-4A90-AF9F-F5A5A4AFA2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87753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6" name="직선 연결선 475">
                <a:extLst>
                  <a:ext uri="{FF2B5EF4-FFF2-40B4-BE49-F238E27FC236}">
                    <a16:creationId xmlns:a16="http://schemas.microsoft.com/office/drawing/2014/main" id="{B45EB573-A002-4FEE-8E29-AB4E619BF1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67782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7" name="직선 연결선 476">
                <a:extLst>
                  <a:ext uri="{FF2B5EF4-FFF2-40B4-BE49-F238E27FC236}">
                    <a16:creationId xmlns:a16="http://schemas.microsoft.com/office/drawing/2014/main" id="{BB40EFA8-8E16-4345-893B-5C88D68A6A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47811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8" name="직선 연결선 477">
                <a:extLst>
                  <a:ext uri="{FF2B5EF4-FFF2-40B4-BE49-F238E27FC236}">
                    <a16:creationId xmlns:a16="http://schemas.microsoft.com/office/drawing/2014/main" id="{F3F81B5C-53AA-4880-BC29-BE1A640D27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27840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9" name="직선 연결선 478">
                <a:extLst>
                  <a:ext uri="{FF2B5EF4-FFF2-40B4-BE49-F238E27FC236}">
                    <a16:creationId xmlns:a16="http://schemas.microsoft.com/office/drawing/2014/main" id="{508D518B-75AB-486F-A06F-A62D4EB6AB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07868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0" name="직선 연결선 479">
                <a:extLst>
                  <a:ext uri="{FF2B5EF4-FFF2-40B4-BE49-F238E27FC236}">
                    <a16:creationId xmlns:a16="http://schemas.microsoft.com/office/drawing/2014/main" id="{7BD355F1-F264-4215-B1ED-5A6920AA72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7897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1" name="직선 연결선 480">
                <a:extLst>
                  <a:ext uri="{FF2B5EF4-FFF2-40B4-BE49-F238E27FC236}">
                    <a16:creationId xmlns:a16="http://schemas.microsoft.com/office/drawing/2014/main" id="{F868ED9E-B87B-49F3-884F-542728E719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7926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2" name="직선 연결선 481">
                <a:extLst>
                  <a:ext uri="{FF2B5EF4-FFF2-40B4-BE49-F238E27FC236}">
                    <a16:creationId xmlns:a16="http://schemas.microsoft.com/office/drawing/2014/main" id="{CBF9D11C-A5F0-4645-8998-7B7C2ABA0C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2851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3" name="직선 연결선 482">
                <a:extLst>
                  <a:ext uri="{FF2B5EF4-FFF2-40B4-BE49-F238E27FC236}">
                    <a16:creationId xmlns:a16="http://schemas.microsoft.com/office/drawing/2014/main" id="{5BD9700D-B156-416D-8929-BBEC1DEEDC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73024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4" name="직선 연결선 483">
                <a:extLst>
                  <a:ext uri="{FF2B5EF4-FFF2-40B4-BE49-F238E27FC236}">
                    <a16:creationId xmlns:a16="http://schemas.microsoft.com/office/drawing/2014/main" id="{81CA794E-4A4A-4D66-8283-EC68EA49C0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92995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5" name="직선 연결선 484">
                <a:extLst>
                  <a:ext uri="{FF2B5EF4-FFF2-40B4-BE49-F238E27FC236}">
                    <a16:creationId xmlns:a16="http://schemas.microsoft.com/office/drawing/2014/main" id="{2C9D40A2-CFB8-4433-8666-0979B28ED6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12966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6" name="직선 연결선 485">
                <a:extLst>
                  <a:ext uri="{FF2B5EF4-FFF2-40B4-BE49-F238E27FC236}">
                    <a16:creationId xmlns:a16="http://schemas.microsoft.com/office/drawing/2014/main" id="{CC41CF7C-D00C-46AE-9194-C152C3054D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32937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7" name="직선 연결선 486">
                <a:extLst>
                  <a:ext uri="{FF2B5EF4-FFF2-40B4-BE49-F238E27FC236}">
                    <a16:creationId xmlns:a16="http://schemas.microsoft.com/office/drawing/2014/main" id="{DF743AF9-87D3-43E1-AE32-F1EF8721AD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52908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8" name="직선 연결선 487">
                <a:extLst>
                  <a:ext uri="{FF2B5EF4-FFF2-40B4-BE49-F238E27FC236}">
                    <a16:creationId xmlns:a16="http://schemas.microsoft.com/office/drawing/2014/main" id="{FF6F062E-7026-4E42-A041-8E20DB3172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72880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90" name="사다리꼴 489">
            <a:extLst>
              <a:ext uri="{FF2B5EF4-FFF2-40B4-BE49-F238E27FC236}">
                <a16:creationId xmlns:a16="http://schemas.microsoft.com/office/drawing/2014/main" id="{5CCB8C2B-620E-4D5D-AB14-1B62818E40DE}"/>
              </a:ext>
            </a:extLst>
          </p:cNvPr>
          <p:cNvSpPr/>
          <p:nvPr/>
        </p:nvSpPr>
        <p:spPr>
          <a:xfrm rot="5400000">
            <a:off x="1492066" y="9488358"/>
            <a:ext cx="6517005" cy="2414534"/>
          </a:xfrm>
          <a:prstGeom prst="trapezoid">
            <a:avLst>
              <a:gd name="adj" fmla="val 5762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1" name="사다리꼴 490">
            <a:extLst>
              <a:ext uri="{FF2B5EF4-FFF2-40B4-BE49-F238E27FC236}">
                <a16:creationId xmlns:a16="http://schemas.microsoft.com/office/drawing/2014/main" id="{2FB72B2B-4B66-40CC-832B-6904F617E5D9}"/>
              </a:ext>
            </a:extLst>
          </p:cNvPr>
          <p:cNvSpPr/>
          <p:nvPr/>
        </p:nvSpPr>
        <p:spPr>
          <a:xfrm rot="16200000">
            <a:off x="8440054" y="9889047"/>
            <a:ext cx="4639056" cy="1600577"/>
          </a:xfrm>
          <a:prstGeom prst="trapezoid">
            <a:avLst>
              <a:gd name="adj" fmla="val 5762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8894E8C1-E644-40C6-ADAD-F869934A96C4}"/>
              </a:ext>
            </a:extLst>
          </p:cNvPr>
          <p:cNvSpPr txBox="1"/>
          <p:nvPr/>
        </p:nvSpPr>
        <p:spPr>
          <a:xfrm>
            <a:off x="5657804" y="12980075"/>
            <a:ext cx="10292994" cy="34345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LeftDown">
                <a:rot lat="2100000" lon="2700000" rev="0"/>
              </a:camera>
              <a:lightRig rig="threePt" dir="t"/>
            </a:scene3d>
          </a:bodyPr>
          <a:lstStyle/>
          <a:p>
            <a:pPr algn="ctr">
              <a:lnSpc>
                <a:spcPct val="85000"/>
              </a:lnSpc>
            </a:pPr>
            <a:r>
              <a:rPr lang="ko-KR" altLang="en-US" sz="12500" spc="600" dirty="0">
                <a:solidFill>
                  <a:schemeClr val="bg1"/>
                </a:solidFill>
                <a:latin typeface="DX안전지대B" panose="02020600000000000000" pitchFamily="18" charset="-127"/>
                <a:ea typeface="DX안전지대B" panose="02020600000000000000" pitchFamily="18" charset="-127"/>
              </a:rPr>
              <a:t>나는</a:t>
            </a:r>
            <a:endParaRPr lang="en-US" altLang="ko-KR" sz="12500" spc="600" dirty="0">
              <a:solidFill>
                <a:schemeClr val="bg1"/>
              </a:solidFill>
              <a:latin typeface="DX안전지대B" panose="02020600000000000000" pitchFamily="18" charset="-127"/>
              <a:ea typeface="DX안전지대B" panose="02020600000000000000" pitchFamily="18" charset="-127"/>
            </a:endParaRPr>
          </a:p>
          <a:p>
            <a:pPr algn="ctr">
              <a:lnSpc>
                <a:spcPct val="85000"/>
              </a:lnSpc>
            </a:pPr>
            <a:r>
              <a:rPr lang="ko-KR" altLang="en-US" sz="12500" spc="600" dirty="0">
                <a:solidFill>
                  <a:schemeClr val="bg1"/>
                </a:solidFill>
                <a:latin typeface="DX안전지대B" panose="02020600000000000000" pitchFamily="18" charset="-127"/>
                <a:ea typeface="DX안전지대B" panose="02020600000000000000" pitchFamily="18" charset="-127"/>
              </a:rPr>
              <a:t>누구</a:t>
            </a:r>
            <a:endParaRPr lang="en-US" altLang="ko-KR" sz="12500" spc="600" dirty="0">
              <a:solidFill>
                <a:schemeClr val="bg1"/>
              </a:solidFill>
              <a:latin typeface="DX안전지대B" panose="02020600000000000000" pitchFamily="18" charset="-127"/>
              <a:ea typeface="DX안전지대B" panose="02020600000000000000" pitchFamily="18" charset="-127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07D7DAA1-BED2-46C2-8939-6FAF9A28704D}"/>
              </a:ext>
            </a:extLst>
          </p:cNvPr>
          <p:cNvSpPr txBox="1"/>
          <p:nvPr/>
        </p:nvSpPr>
        <p:spPr>
          <a:xfrm>
            <a:off x="3318223" y="14184875"/>
            <a:ext cx="2869354" cy="68941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RightUp"/>
              <a:lightRig rig="threePt" dir="t"/>
            </a:scene3d>
          </a:bodyPr>
          <a:lstStyle/>
          <a:p>
            <a:pPr algn="ctr">
              <a:lnSpc>
                <a:spcPct val="80000"/>
              </a:lnSpc>
            </a:pPr>
            <a:r>
              <a:rPr lang="en-US" altLang="ko-KR" sz="52000" dirty="0">
                <a:solidFill>
                  <a:schemeClr val="bg1"/>
                </a:solidFill>
                <a:latin typeface="DX안전지대B" panose="02020600000000000000" pitchFamily="18" charset="-127"/>
                <a:ea typeface="DX안전지대B" panose="02020600000000000000" pitchFamily="18" charset="-127"/>
              </a:rPr>
              <a:t>B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E29DBF30-9473-4FAF-9F4C-94A1513AA5AA}"/>
              </a:ext>
            </a:extLst>
          </p:cNvPr>
          <p:cNvSpPr txBox="1"/>
          <p:nvPr/>
        </p:nvSpPr>
        <p:spPr>
          <a:xfrm>
            <a:off x="-349175" y="2272285"/>
            <a:ext cx="10292994" cy="76040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LeftDown">
                <a:rot lat="2100000" lon="2700000" rev="0"/>
              </a:camera>
              <a:lightRig rig="threePt" dir="t"/>
            </a:scene3d>
          </a:bodyPr>
          <a:lstStyle/>
          <a:p>
            <a:pPr algn="ctr">
              <a:lnSpc>
                <a:spcPct val="85000"/>
              </a:lnSpc>
            </a:pPr>
            <a:r>
              <a:rPr lang="en-US" altLang="ko-KR" sz="53500" spc="600" dirty="0">
                <a:solidFill>
                  <a:schemeClr val="bg1"/>
                </a:solidFill>
                <a:latin typeface="DX안전지대B" panose="02020600000000000000" pitchFamily="18" charset="-127"/>
                <a:ea typeface="DX안전지대B" panose="02020600000000000000" pitchFamily="18" charset="-127"/>
              </a:rPr>
              <a:t>T</a:t>
            </a:r>
            <a:endParaRPr lang="ko-KR" altLang="en-US" sz="53500" spc="600" dirty="0">
              <a:solidFill>
                <a:schemeClr val="bg1"/>
              </a:solidFill>
              <a:latin typeface="DX안전지대B" panose="02020600000000000000" pitchFamily="18" charset="-127"/>
              <a:ea typeface="DX안전지대B" panose="02020600000000000000" pitchFamily="18" charset="-127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79843240-CA37-4DC6-B663-EA2CD86DA696}"/>
              </a:ext>
            </a:extLst>
          </p:cNvPr>
          <p:cNvSpPr txBox="1"/>
          <p:nvPr/>
        </p:nvSpPr>
        <p:spPr>
          <a:xfrm>
            <a:off x="9360697" y="5669435"/>
            <a:ext cx="2869354" cy="326627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RightUp"/>
              <a:lightRig rig="threePt" dir="t"/>
            </a:scene3d>
          </a:bodyPr>
          <a:lstStyle/>
          <a:p>
            <a:pPr algn="ctr">
              <a:lnSpc>
                <a:spcPct val="80000"/>
              </a:lnSpc>
            </a:pPr>
            <a:r>
              <a:rPr lang="ko-KR" altLang="en-US" sz="12500" spc="600" dirty="0">
                <a:solidFill>
                  <a:schemeClr val="bg1"/>
                </a:solidFill>
                <a:latin typeface="DX안전지대B" panose="02020600000000000000" pitchFamily="18" charset="-127"/>
                <a:ea typeface="DX안전지대B" panose="02020600000000000000" pitchFamily="18" charset="-127"/>
              </a:rPr>
              <a:t>여긴</a:t>
            </a:r>
            <a:endParaRPr lang="en-US" altLang="ko-KR" sz="12500" spc="600" dirty="0">
              <a:solidFill>
                <a:schemeClr val="bg1"/>
              </a:solidFill>
              <a:latin typeface="DX안전지대B" panose="02020600000000000000" pitchFamily="18" charset="-127"/>
              <a:ea typeface="DX안전지대B" panose="02020600000000000000" pitchFamily="18" charset="-127"/>
            </a:endParaRPr>
          </a:p>
          <a:p>
            <a:pPr algn="ctr">
              <a:lnSpc>
                <a:spcPct val="80000"/>
              </a:lnSpc>
            </a:pPr>
            <a:r>
              <a:rPr lang="ko-KR" altLang="en-US" sz="12500" spc="600" dirty="0">
                <a:solidFill>
                  <a:schemeClr val="bg1"/>
                </a:solidFill>
                <a:latin typeface="DX안전지대B" panose="02020600000000000000" pitchFamily="18" charset="-127"/>
                <a:ea typeface="DX안전지대B" panose="02020600000000000000" pitchFamily="18" charset="-127"/>
              </a:rPr>
              <a:t>어디</a:t>
            </a:r>
            <a:endParaRPr lang="en-US" altLang="ko-KR" sz="12500" spc="600" dirty="0">
              <a:solidFill>
                <a:schemeClr val="bg1"/>
              </a:solidFill>
              <a:latin typeface="DX안전지대B" panose="02020600000000000000" pitchFamily="18" charset="-127"/>
              <a:ea typeface="DX안전지대B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12100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CEBA41CB-AAAE-4479-9798-0DAA20CEF3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5103505" cy="21383625"/>
          </a:xfrm>
          <a:prstGeom prst="rect">
            <a:avLst/>
          </a:prstGeom>
        </p:spPr>
      </p:pic>
      <p:grpSp>
        <p:nvGrpSpPr>
          <p:cNvPr id="489" name="그룹 488">
            <a:extLst>
              <a:ext uri="{FF2B5EF4-FFF2-40B4-BE49-F238E27FC236}">
                <a16:creationId xmlns:a16="http://schemas.microsoft.com/office/drawing/2014/main" id="{E8C5503F-6542-4775-B848-7AF40DC7030E}"/>
              </a:ext>
            </a:extLst>
          </p:cNvPr>
          <p:cNvGrpSpPr>
            <a:grpSpLocks noChangeAspect="1"/>
          </p:cNvGrpSpPr>
          <p:nvPr/>
        </p:nvGrpSpPr>
        <p:grpSpPr>
          <a:xfrm>
            <a:off x="-6046470" y="-2914995"/>
            <a:ext cx="27209803" cy="27636522"/>
            <a:chOff x="-6044565" y="-2913090"/>
            <a:chExt cx="27209803" cy="27636522"/>
          </a:xfrm>
        </p:grpSpPr>
        <p:grpSp>
          <p:nvGrpSpPr>
            <p:cNvPr id="416" name="그룹 415">
              <a:extLst>
                <a:ext uri="{FF2B5EF4-FFF2-40B4-BE49-F238E27FC236}">
                  <a16:creationId xmlns:a16="http://schemas.microsoft.com/office/drawing/2014/main" id="{35806613-C8F1-4CB9-9896-DBF81E73B7E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6044565" y="-1670665"/>
              <a:ext cx="27209803" cy="25273592"/>
              <a:chOff x="-5730240" y="-1670665"/>
              <a:chExt cx="27209803" cy="25273592"/>
            </a:xfrm>
          </p:grpSpPr>
          <p:cxnSp>
            <p:nvCxnSpPr>
              <p:cNvPr id="381" name="직선 연결선 380">
                <a:extLst>
                  <a:ext uri="{FF2B5EF4-FFF2-40B4-BE49-F238E27FC236}">
                    <a16:creationId xmlns:a16="http://schemas.microsoft.com/office/drawing/2014/main" id="{AB5E9F89-303E-42C0-A606-99661BF466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7436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2" name="직선 연결선 381">
                <a:extLst>
                  <a:ext uri="{FF2B5EF4-FFF2-40B4-BE49-F238E27FC236}">
                    <a16:creationId xmlns:a16="http://schemas.microsoft.com/office/drawing/2014/main" id="{FBB282A2-A2FA-4361-A60A-20732AE56D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7465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3" name="직선 연결선 382">
                <a:extLst>
                  <a:ext uri="{FF2B5EF4-FFF2-40B4-BE49-F238E27FC236}">
                    <a16:creationId xmlns:a16="http://schemas.microsoft.com/office/drawing/2014/main" id="{13E78769-FCA1-4A75-A8B4-248B54F87E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27696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직선 연결선 383">
                <a:extLst>
                  <a:ext uri="{FF2B5EF4-FFF2-40B4-BE49-F238E27FC236}">
                    <a16:creationId xmlns:a16="http://schemas.microsoft.com/office/drawing/2014/main" id="{226822E0-861B-4EEC-A606-E0BBD85D77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7494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직선 연결선 384">
                <a:extLst>
                  <a:ext uri="{FF2B5EF4-FFF2-40B4-BE49-F238E27FC236}">
                    <a16:creationId xmlns:a16="http://schemas.microsoft.com/office/drawing/2014/main" id="{B42678D5-11BD-4BC3-BDC6-97DC5C8D49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523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직선 연결선 385">
                <a:extLst>
                  <a:ext uri="{FF2B5EF4-FFF2-40B4-BE49-F238E27FC236}">
                    <a16:creationId xmlns:a16="http://schemas.microsoft.com/office/drawing/2014/main" id="{7E77A124-C9A9-49B3-BB1D-496F5E18FD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7552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직선 연결선 386">
                <a:extLst>
                  <a:ext uri="{FF2B5EF4-FFF2-40B4-BE49-F238E27FC236}">
                    <a16:creationId xmlns:a16="http://schemas.microsoft.com/office/drawing/2014/main" id="{8B4A3912-8BFE-404D-A0FE-CE7543D843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7580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직선 연결선 387">
                <a:extLst>
                  <a:ext uri="{FF2B5EF4-FFF2-40B4-BE49-F238E27FC236}">
                    <a16:creationId xmlns:a16="http://schemas.microsoft.com/office/drawing/2014/main" id="{A2059450-ED0B-4839-9EE3-A921314928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87609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직선 연결선 388">
                <a:extLst>
                  <a:ext uri="{FF2B5EF4-FFF2-40B4-BE49-F238E27FC236}">
                    <a16:creationId xmlns:a16="http://schemas.microsoft.com/office/drawing/2014/main" id="{BCBEB3E9-D0E7-4F97-8C08-2F46A5CB90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67638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0" name="직선 연결선 389">
                <a:extLst>
                  <a:ext uri="{FF2B5EF4-FFF2-40B4-BE49-F238E27FC236}">
                    <a16:creationId xmlns:a16="http://schemas.microsoft.com/office/drawing/2014/main" id="{EE2FEF1C-D25E-4FF5-B728-FAC2532DF4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47667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직선 연결선 390">
                <a:extLst>
                  <a:ext uri="{FF2B5EF4-FFF2-40B4-BE49-F238E27FC236}">
                    <a16:creationId xmlns:a16="http://schemas.microsoft.com/office/drawing/2014/main" id="{DC5B82FE-E55A-43BA-B3C0-0F691CA30A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2822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" name="직선 연결선 391">
                <a:extLst>
                  <a:ext uri="{FF2B5EF4-FFF2-40B4-BE49-F238E27FC236}">
                    <a16:creationId xmlns:a16="http://schemas.microsoft.com/office/drawing/2014/main" id="{159D6ADB-6A9E-456E-BC8A-64D40BAC42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7408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3" name="직선 연결선 392">
                <a:extLst>
                  <a:ext uri="{FF2B5EF4-FFF2-40B4-BE49-F238E27FC236}">
                    <a16:creationId xmlns:a16="http://schemas.microsoft.com/office/drawing/2014/main" id="{0F2683E4-3EAD-4067-A932-50F9D624B5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206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4" name="직선 연결선 393">
                <a:extLst>
                  <a:ext uri="{FF2B5EF4-FFF2-40B4-BE49-F238E27FC236}">
                    <a16:creationId xmlns:a16="http://schemas.microsoft.com/office/drawing/2014/main" id="{319A5A64-9997-4762-8578-D007DD812D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7235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직선 연결선 394">
                <a:extLst>
                  <a:ext uri="{FF2B5EF4-FFF2-40B4-BE49-F238E27FC236}">
                    <a16:creationId xmlns:a16="http://schemas.microsoft.com/office/drawing/2014/main" id="{D5CE7B54-C666-4F41-A4CB-7EBF74E9C8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7264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6" name="직선 연결선 395">
                <a:extLst>
                  <a:ext uri="{FF2B5EF4-FFF2-40B4-BE49-F238E27FC236}">
                    <a16:creationId xmlns:a16="http://schemas.microsoft.com/office/drawing/2014/main" id="{8BB763CE-2B56-4F81-9006-A6F4A60B3C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7292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7" name="직선 연결선 396">
                <a:extLst>
                  <a:ext uri="{FF2B5EF4-FFF2-40B4-BE49-F238E27FC236}">
                    <a16:creationId xmlns:a16="http://schemas.microsoft.com/office/drawing/2014/main" id="{281F7C1D-C18D-436B-8ADD-6954CA7CCD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7321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8" name="직선 연결선 397">
                <a:extLst>
                  <a:ext uri="{FF2B5EF4-FFF2-40B4-BE49-F238E27FC236}">
                    <a16:creationId xmlns:a16="http://schemas.microsoft.com/office/drawing/2014/main" id="{BFE66F1B-764A-44AC-B2A8-DEC1B87ECE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350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9" name="직선 연결선 398">
                <a:extLst>
                  <a:ext uri="{FF2B5EF4-FFF2-40B4-BE49-F238E27FC236}">
                    <a16:creationId xmlns:a16="http://schemas.microsoft.com/office/drawing/2014/main" id="{4474648C-DC2A-486B-BC39-389B155A3D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379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0" name="직선 연결선 399">
                <a:extLst>
                  <a:ext uri="{FF2B5EF4-FFF2-40B4-BE49-F238E27FC236}">
                    <a16:creationId xmlns:a16="http://schemas.microsoft.com/office/drawing/2014/main" id="{221EF312-FBE6-4012-9FB9-910224BA9C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07724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1" name="직선 연결선 400">
                <a:extLst>
                  <a:ext uri="{FF2B5EF4-FFF2-40B4-BE49-F238E27FC236}">
                    <a16:creationId xmlns:a16="http://schemas.microsoft.com/office/drawing/2014/main" id="{EA3DD67B-8850-4CF2-8A55-419E21A19E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479563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2" name="직선 연결선 401">
                <a:extLst>
                  <a:ext uri="{FF2B5EF4-FFF2-40B4-BE49-F238E27FC236}">
                    <a16:creationId xmlns:a16="http://schemas.microsoft.com/office/drawing/2014/main" id="{0D0D3AC7-8C26-4877-96F3-0505804C14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87753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3" name="직선 연결선 402">
                <a:extLst>
                  <a:ext uri="{FF2B5EF4-FFF2-40B4-BE49-F238E27FC236}">
                    <a16:creationId xmlns:a16="http://schemas.microsoft.com/office/drawing/2014/main" id="{38218BC7-8765-4CE3-8E83-4D9EBC7C61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67782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4" name="직선 연결선 403">
                <a:extLst>
                  <a:ext uri="{FF2B5EF4-FFF2-40B4-BE49-F238E27FC236}">
                    <a16:creationId xmlns:a16="http://schemas.microsoft.com/office/drawing/2014/main" id="{B47B5213-5A3C-465D-BF82-9AE3270468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47811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직선 연결선 404">
                <a:extLst>
                  <a:ext uri="{FF2B5EF4-FFF2-40B4-BE49-F238E27FC236}">
                    <a16:creationId xmlns:a16="http://schemas.microsoft.com/office/drawing/2014/main" id="{FB0E6F2A-4BA2-4187-93D4-C7128A0D76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27840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직선 연결선 405">
                <a:extLst>
                  <a:ext uri="{FF2B5EF4-FFF2-40B4-BE49-F238E27FC236}">
                    <a16:creationId xmlns:a16="http://schemas.microsoft.com/office/drawing/2014/main" id="{347B3949-A5A3-4F5A-9FB0-9C3349C2DC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07868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7" name="직선 연결선 406">
                <a:extLst>
                  <a:ext uri="{FF2B5EF4-FFF2-40B4-BE49-F238E27FC236}">
                    <a16:creationId xmlns:a16="http://schemas.microsoft.com/office/drawing/2014/main" id="{42FB2E18-5BA6-4A83-BA87-E5D07CE22E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7897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직선 연결선 407">
                <a:extLst>
                  <a:ext uri="{FF2B5EF4-FFF2-40B4-BE49-F238E27FC236}">
                    <a16:creationId xmlns:a16="http://schemas.microsoft.com/office/drawing/2014/main" id="{03393A3F-16B2-41C1-A6CB-EDA8F0EB82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7926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직선 연결선 408">
                <a:extLst>
                  <a:ext uri="{FF2B5EF4-FFF2-40B4-BE49-F238E27FC236}">
                    <a16:creationId xmlns:a16="http://schemas.microsoft.com/office/drawing/2014/main" id="{D0389361-EC68-4BCC-9ECC-6077D95EF1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2851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직선 연결선 409">
                <a:extLst>
                  <a:ext uri="{FF2B5EF4-FFF2-40B4-BE49-F238E27FC236}">
                    <a16:creationId xmlns:a16="http://schemas.microsoft.com/office/drawing/2014/main" id="{401714E3-9F5E-43BD-A42B-FE68F3D038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73024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직선 연결선 410">
                <a:extLst>
                  <a:ext uri="{FF2B5EF4-FFF2-40B4-BE49-F238E27FC236}">
                    <a16:creationId xmlns:a16="http://schemas.microsoft.com/office/drawing/2014/main" id="{98F65A7F-ACB0-49A2-92B2-030465ED9E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92995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직선 연결선 411">
                <a:extLst>
                  <a:ext uri="{FF2B5EF4-FFF2-40B4-BE49-F238E27FC236}">
                    <a16:creationId xmlns:a16="http://schemas.microsoft.com/office/drawing/2014/main" id="{2698EFFB-BB91-4976-86CA-633DE46DE8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12966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직선 연결선 412">
                <a:extLst>
                  <a:ext uri="{FF2B5EF4-FFF2-40B4-BE49-F238E27FC236}">
                    <a16:creationId xmlns:a16="http://schemas.microsoft.com/office/drawing/2014/main" id="{E2C05DA0-DBB5-4D23-91E6-8CF252630E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32937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4" name="직선 연결선 413">
                <a:extLst>
                  <a:ext uri="{FF2B5EF4-FFF2-40B4-BE49-F238E27FC236}">
                    <a16:creationId xmlns:a16="http://schemas.microsoft.com/office/drawing/2014/main" id="{96EA03D0-EB00-47BC-BBCE-030E8E0E47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52908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직선 연결선 414">
                <a:extLst>
                  <a:ext uri="{FF2B5EF4-FFF2-40B4-BE49-F238E27FC236}">
                    <a16:creationId xmlns:a16="http://schemas.microsoft.com/office/drawing/2014/main" id="{4A5C609E-A0A5-4F0B-A632-1A2F39B8C2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72880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7" name="그룹 416">
              <a:extLst>
                <a:ext uri="{FF2B5EF4-FFF2-40B4-BE49-F238E27FC236}">
                  <a16:creationId xmlns:a16="http://schemas.microsoft.com/office/drawing/2014/main" id="{9596FB5F-C0E2-4200-8203-589243E9E9AB}"/>
                </a:ext>
              </a:extLst>
            </p:cNvPr>
            <p:cNvGrpSpPr>
              <a:grpSpLocks noChangeAspect="1"/>
            </p:cNvGrpSpPr>
            <p:nvPr/>
          </p:nvGrpSpPr>
          <p:grpSpPr>
            <a:xfrm rot="3600000">
              <a:off x="-6033835" y="-1944984"/>
              <a:ext cx="27209803" cy="25273592"/>
              <a:chOff x="-5730240" y="-1670665"/>
              <a:chExt cx="27209803" cy="25273592"/>
            </a:xfrm>
          </p:grpSpPr>
          <p:cxnSp>
            <p:nvCxnSpPr>
              <p:cNvPr id="418" name="직선 연결선 417">
                <a:extLst>
                  <a:ext uri="{FF2B5EF4-FFF2-40B4-BE49-F238E27FC236}">
                    <a16:creationId xmlns:a16="http://schemas.microsoft.com/office/drawing/2014/main" id="{B03AF110-367A-49BA-8A26-70CCD611AF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7436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9" name="직선 연결선 418">
                <a:extLst>
                  <a:ext uri="{FF2B5EF4-FFF2-40B4-BE49-F238E27FC236}">
                    <a16:creationId xmlns:a16="http://schemas.microsoft.com/office/drawing/2014/main" id="{C5A35135-3147-4A5E-A208-ADE303E61E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7465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" name="직선 연결선 419">
                <a:extLst>
                  <a:ext uri="{FF2B5EF4-FFF2-40B4-BE49-F238E27FC236}">
                    <a16:creationId xmlns:a16="http://schemas.microsoft.com/office/drawing/2014/main" id="{6FD103C9-E537-45B9-8854-C2B25FAE94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27696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직선 연결선 420">
                <a:extLst>
                  <a:ext uri="{FF2B5EF4-FFF2-40B4-BE49-F238E27FC236}">
                    <a16:creationId xmlns:a16="http://schemas.microsoft.com/office/drawing/2014/main" id="{35F46A92-91CC-41E6-A4D6-B577A3EFA0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7494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2" name="직선 연결선 421">
                <a:extLst>
                  <a:ext uri="{FF2B5EF4-FFF2-40B4-BE49-F238E27FC236}">
                    <a16:creationId xmlns:a16="http://schemas.microsoft.com/office/drawing/2014/main" id="{1D5514F0-7155-4967-AE14-2EABDB7832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523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직선 연결선 422">
                <a:extLst>
                  <a:ext uri="{FF2B5EF4-FFF2-40B4-BE49-F238E27FC236}">
                    <a16:creationId xmlns:a16="http://schemas.microsoft.com/office/drawing/2014/main" id="{BA345CAF-3B2B-4027-92C7-B98AD384E9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7552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4" name="직선 연결선 423">
                <a:extLst>
                  <a:ext uri="{FF2B5EF4-FFF2-40B4-BE49-F238E27FC236}">
                    <a16:creationId xmlns:a16="http://schemas.microsoft.com/office/drawing/2014/main" id="{B3FCFD73-25C0-4C70-9E33-D8840C53A9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7580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직선 연결선 424">
                <a:extLst>
                  <a:ext uri="{FF2B5EF4-FFF2-40B4-BE49-F238E27FC236}">
                    <a16:creationId xmlns:a16="http://schemas.microsoft.com/office/drawing/2014/main" id="{62832FDB-3689-46E8-8C03-9A04575B34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87609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직선 연결선 425">
                <a:extLst>
                  <a:ext uri="{FF2B5EF4-FFF2-40B4-BE49-F238E27FC236}">
                    <a16:creationId xmlns:a16="http://schemas.microsoft.com/office/drawing/2014/main" id="{CBC63415-914D-4A69-8F71-C53481F2F0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67638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7" name="직선 연결선 426">
                <a:extLst>
                  <a:ext uri="{FF2B5EF4-FFF2-40B4-BE49-F238E27FC236}">
                    <a16:creationId xmlns:a16="http://schemas.microsoft.com/office/drawing/2014/main" id="{497F944B-3C7E-4CD6-9A87-82DA7018F0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47667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8" name="직선 연결선 427">
                <a:extLst>
                  <a:ext uri="{FF2B5EF4-FFF2-40B4-BE49-F238E27FC236}">
                    <a16:creationId xmlns:a16="http://schemas.microsoft.com/office/drawing/2014/main" id="{C98C0507-651D-4B11-8B3D-574D02622A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2822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9" name="직선 연결선 428">
                <a:extLst>
                  <a:ext uri="{FF2B5EF4-FFF2-40B4-BE49-F238E27FC236}">
                    <a16:creationId xmlns:a16="http://schemas.microsoft.com/office/drawing/2014/main" id="{66BD4464-A6AE-48EC-B32D-BC1D9AE373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7408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0" name="직선 연결선 429">
                <a:extLst>
                  <a:ext uri="{FF2B5EF4-FFF2-40B4-BE49-F238E27FC236}">
                    <a16:creationId xmlns:a16="http://schemas.microsoft.com/office/drawing/2014/main" id="{54EED480-C411-4E98-B19A-091A0957B3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206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1" name="직선 연결선 430">
                <a:extLst>
                  <a:ext uri="{FF2B5EF4-FFF2-40B4-BE49-F238E27FC236}">
                    <a16:creationId xmlns:a16="http://schemas.microsoft.com/office/drawing/2014/main" id="{0A18D662-64B4-49B3-9E94-5BE48C660E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7235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2" name="직선 연결선 431">
                <a:extLst>
                  <a:ext uri="{FF2B5EF4-FFF2-40B4-BE49-F238E27FC236}">
                    <a16:creationId xmlns:a16="http://schemas.microsoft.com/office/drawing/2014/main" id="{E1DDDD0A-6901-4CC4-834D-1C2E6934BC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7264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3" name="직선 연결선 432">
                <a:extLst>
                  <a:ext uri="{FF2B5EF4-FFF2-40B4-BE49-F238E27FC236}">
                    <a16:creationId xmlns:a16="http://schemas.microsoft.com/office/drawing/2014/main" id="{1A5C33B3-511D-47BF-9B4B-141BEEE33A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7292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4" name="직선 연결선 433">
                <a:extLst>
                  <a:ext uri="{FF2B5EF4-FFF2-40B4-BE49-F238E27FC236}">
                    <a16:creationId xmlns:a16="http://schemas.microsoft.com/office/drawing/2014/main" id="{F68CC8E2-7019-4699-B236-BF6629D164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7321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5" name="직선 연결선 434">
                <a:extLst>
                  <a:ext uri="{FF2B5EF4-FFF2-40B4-BE49-F238E27FC236}">
                    <a16:creationId xmlns:a16="http://schemas.microsoft.com/office/drawing/2014/main" id="{5DCFE2F1-B046-41A0-B205-B539DCF8CE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350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6" name="직선 연결선 435">
                <a:extLst>
                  <a:ext uri="{FF2B5EF4-FFF2-40B4-BE49-F238E27FC236}">
                    <a16:creationId xmlns:a16="http://schemas.microsoft.com/office/drawing/2014/main" id="{AA3EBBB5-636A-4835-B07A-2979E178A2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379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직선 연결선 436">
                <a:extLst>
                  <a:ext uri="{FF2B5EF4-FFF2-40B4-BE49-F238E27FC236}">
                    <a16:creationId xmlns:a16="http://schemas.microsoft.com/office/drawing/2014/main" id="{5484E787-68C1-4C95-9E2E-903E7CB6AE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07724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8" name="직선 연결선 437">
                <a:extLst>
                  <a:ext uri="{FF2B5EF4-FFF2-40B4-BE49-F238E27FC236}">
                    <a16:creationId xmlns:a16="http://schemas.microsoft.com/office/drawing/2014/main" id="{CAEADDE5-B7C8-470A-B842-27CEF8C324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479563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9" name="직선 연결선 438">
                <a:extLst>
                  <a:ext uri="{FF2B5EF4-FFF2-40B4-BE49-F238E27FC236}">
                    <a16:creationId xmlns:a16="http://schemas.microsoft.com/office/drawing/2014/main" id="{7BFC9744-DF14-4548-85AB-7715C1E9C3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87753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0" name="직선 연결선 439">
                <a:extLst>
                  <a:ext uri="{FF2B5EF4-FFF2-40B4-BE49-F238E27FC236}">
                    <a16:creationId xmlns:a16="http://schemas.microsoft.com/office/drawing/2014/main" id="{3CB3AAB0-F828-47A3-A733-D8C7872821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67782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1" name="직선 연결선 440">
                <a:extLst>
                  <a:ext uri="{FF2B5EF4-FFF2-40B4-BE49-F238E27FC236}">
                    <a16:creationId xmlns:a16="http://schemas.microsoft.com/office/drawing/2014/main" id="{2518ADBB-089B-4E81-9D21-497E04C8B1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47811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2" name="직선 연결선 441">
                <a:extLst>
                  <a:ext uri="{FF2B5EF4-FFF2-40B4-BE49-F238E27FC236}">
                    <a16:creationId xmlns:a16="http://schemas.microsoft.com/office/drawing/2014/main" id="{D0084881-6FCF-4A1E-AFCB-A99B7F30B0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27840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3" name="직선 연결선 442">
                <a:extLst>
                  <a:ext uri="{FF2B5EF4-FFF2-40B4-BE49-F238E27FC236}">
                    <a16:creationId xmlns:a16="http://schemas.microsoft.com/office/drawing/2014/main" id="{25C84094-8928-4145-8AB9-1E614DE5E9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07868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4" name="직선 연결선 443">
                <a:extLst>
                  <a:ext uri="{FF2B5EF4-FFF2-40B4-BE49-F238E27FC236}">
                    <a16:creationId xmlns:a16="http://schemas.microsoft.com/office/drawing/2014/main" id="{6006A03A-5D03-4AED-B96A-4ACC830628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7897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5" name="직선 연결선 444">
                <a:extLst>
                  <a:ext uri="{FF2B5EF4-FFF2-40B4-BE49-F238E27FC236}">
                    <a16:creationId xmlns:a16="http://schemas.microsoft.com/office/drawing/2014/main" id="{F80FE764-493A-4528-9E10-CE0AB325A2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7926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6" name="직선 연결선 445">
                <a:extLst>
                  <a:ext uri="{FF2B5EF4-FFF2-40B4-BE49-F238E27FC236}">
                    <a16:creationId xmlns:a16="http://schemas.microsoft.com/office/drawing/2014/main" id="{241B892D-1ABE-49EB-A2AC-29EAF56C5D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2851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7" name="직선 연결선 446">
                <a:extLst>
                  <a:ext uri="{FF2B5EF4-FFF2-40B4-BE49-F238E27FC236}">
                    <a16:creationId xmlns:a16="http://schemas.microsoft.com/office/drawing/2014/main" id="{31F58A10-FA98-4A0D-8451-0B1C18B723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73024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8" name="직선 연결선 447">
                <a:extLst>
                  <a:ext uri="{FF2B5EF4-FFF2-40B4-BE49-F238E27FC236}">
                    <a16:creationId xmlns:a16="http://schemas.microsoft.com/office/drawing/2014/main" id="{285DA182-524E-46A4-840E-E1E2CF2D83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92995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9" name="직선 연결선 448">
                <a:extLst>
                  <a:ext uri="{FF2B5EF4-FFF2-40B4-BE49-F238E27FC236}">
                    <a16:creationId xmlns:a16="http://schemas.microsoft.com/office/drawing/2014/main" id="{6C94F68A-7D0B-4D61-904D-52630C86CE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12966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" name="직선 연결선 449">
                <a:extLst>
                  <a:ext uri="{FF2B5EF4-FFF2-40B4-BE49-F238E27FC236}">
                    <a16:creationId xmlns:a16="http://schemas.microsoft.com/office/drawing/2014/main" id="{330E413B-29D5-436A-9F85-136D95FC6C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32937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" name="직선 연결선 450">
                <a:extLst>
                  <a:ext uri="{FF2B5EF4-FFF2-40B4-BE49-F238E27FC236}">
                    <a16:creationId xmlns:a16="http://schemas.microsoft.com/office/drawing/2014/main" id="{B63BD3CF-7078-4A97-84DA-A19133B0B6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52908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2" name="직선 연결선 451">
                <a:extLst>
                  <a:ext uri="{FF2B5EF4-FFF2-40B4-BE49-F238E27FC236}">
                    <a16:creationId xmlns:a16="http://schemas.microsoft.com/office/drawing/2014/main" id="{6BCFD08D-5D15-4F1D-BCA1-E36CC66CBD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72880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3" name="그룹 452">
              <a:extLst>
                <a:ext uri="{FF2B5EF4-FFF2-40B4-BE49-F238E27FC236}">
                  <a16:creationId xmlns:a16="http://schemas.microsoft.com/office/drawing/2014/main" id="{878649D5-2938-4F39-8781-8700C6DEBCD7}"/>
                </a:ext>
              </a:extLst>
            </p:cNvPr>
            <p:cNvGrpSpPr>
              <a:grpSpLocks noChangeAspect="1"/>
            </p:cNvGrpSpPr>
            <p:nvPr/>
          </p:nvGrpSpPr>
          <p:grpSpPr>
            <a:xfrm rot="7200000">
              <a:off x="-6913245" y="-1518265"/>
              <a:ext cx="27209803" cy="25273592"/>
              <a:chOff x="-5730240" y="-1670665"/>
              <a:chExt cx="27209803" cy="25273592"/>
            </a:xfrm>
          </p:grpSpPr>
          <p:cxnSp>
            <p:nvCxnSpPr>
              <p:cNvPr id="454" name="직선 연결선 453">
                <a:extLst>
                  <a:ext uri="{FF2B5EF4-FFF2-40B4-BE49-F238E27FC236}">
                    <a16:creationId xmlns:a16="http://schemas.microsoft.com/office/drawing/2014/main" id="{B9A39683-42B8-474D-8A61-49151056DF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7436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5" name="직선 연결선 454">
                <a:extLst>
                  <a:ext uri="{FF2B5EF4-FFF2-40B4-BE49-F238E27FC236}">
                    <a16:creationId xmlns:a16="http://schemas.microsoft.com/office/drawing/2014/main" id="{53CDD219-A2F9-4489-BD30-A78061394B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7465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6" name="직선 연결선 455">
                <a:extLst>
                  <a:ext uri="{FF2B5EF4-FFF2-40B4-BE49-F238E27FC236}">
                    <a16:creationId xmlns:a16="http://schemas.microsoft.com/office/drawing/2014/main" id="{9EE0D755-E8A9-4B22-B64C-0E5FC57343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27696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7" name="직선 연결선 456">
                <a:extLst>
                  <a:ext uri="{FF2B5EF4-FFF2-40B4-BE49-F238E27FC236}">
                    <a16:creationId xmlns:a16="http://schemas.microsoft.com/office/drawing/2014/main" id="{F343A584-B6E4-430A-B83B-B0E2E07B00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7494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8" name="직선 연결선 457">
                <a:extLst>
                  <a:ext uri="{FF2B5EF4-FFF2-40B4-BE49-F238E27FC236}">
                    <a16:creationId xmlns:a16="http://schemas.microsoft.com/office/drawing/2014/main" id="{AFF8BB73-092E-4342-9D11-99494496F5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523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9" name="직선 연결선 458">
                <a:extLst>
                  <a:ext uri="{FF2B5EF4-FFF2-40B4-BE49-F238E27FC236}">
                    <a16:creationId xmlns:a16="http://schemas.microsoft.com/office/drawing/2014/main" id="{CC7564F7-C1F4-4E5C-94E9-CA3109A4F8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7552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0" name="직선 연결선 459">
                <a:extLst>
                  <a:ext uri="{FF2B5EF4-FFF2-40B4-BE49-F238E27FC236}">
                    <a16:creationId xmlns:a16="http://schemas.microsoft.com/office/drawing/2014/main" id="{08E7BDCB-81C6-4966-993B-7460F39BD1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7580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1" name="직선 연결선 460">
                <a:extLst>
                  <a:ext uri="{FF2B5EF4-FFF2-40B4-BE49-F238E27FC236}">
                    <a16:creationId xmlns:a16="http://schemas.microsoft.com/office/drawing/2014/main" id="{6F6A10B7-7365-493C-92AF-FE358AC88B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87609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2" name="직선 연결선 461">
                <a:extLst>
                  <a:ext uri="{FF2B5EF4-FFF2-40B4-BE49-F238E27FC236}">
                    <a16:creationId xmlns:a16="http://schemas.microsoft.com/office/drawing/2014/main" id="{9EC5E5E2-A430-4DAF-A600-0031B13688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67638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3" name="직선 연결선 462">
                <a:extLst>
                  <a:ext uri="{FF2B5EF4-FFF2-40B4-BE49-F238E27FC236}">
                    <a16:creationId xmlns:a16="http://schemas.microsoft.com/office/drawing/2014/main" id="{79E84C54-4A5B-4223-9419-6F727EB35D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47667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4" name="직선 연결선 463">
                <a:extLst>
                  <a:ext uri="{FF2B5EF4-FFF2-40B4-BE49-F238E27FC236}">
                    <a16:creationId xmlns:a16="http://schemas.microsoft.com/office/drawing/2014/main" id="{5F0F1165-D505-4890-A575-9806DAF95F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2822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5" name="직선 연결선 464">
                <a:extLst>
                  <a:ext uri="{FF2B5EF4-FFF2-40B4-BE49-F238E27FC236}">
                    <a16:creationId xmlns:a16="http://schemas.microsoft.com/office/drawing/2014/main" id="{42C38528-E8E5-45DA-B00F-8FB46BCB05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7408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6" name="직선 연결선 465">
                <a:extLst>
                  <a:ext uri="{FF2B5EF4-FFF2-40B4-BE49-F238E27FC236}">
                    <a16:creationId xmlns:a16="http://schemas.microsoft.com/office/drawing/2014/main" id="{EA4D5CF9-A43C-4BC4-9612-64E4938C32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206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7" name="직선 연결선 466">
                <a:extLst>
                  <a:ext uri="{FF2B5EF4-FFF2-40B4-BE49-F238E27FC236}">
                    <a16:creationId xmlns:a16="http://schemas.microsoft.com/office/drawing/2014/main" id="{66C5C75D-05D9-4FCE-8143-4D50FF3F43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7235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8" name="직선 연결선 467">
                <a:extLst>
                  <a:ext uri="{FF2B5EF4-FFF2-40B4-BE49-F238E27FC236}">
                    <a16:creationId xmlns:a16="http://schemas.microsoft.com/office/drawing/2014/main" id="{92A8C2E0-0199-4A76-AD06-ACE003B577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7264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9" name="직선 연결선 468">
                <a:extLst>
                  <a:ext uri="{FF2B5EF4-FFF2-40B4-BE49-F238E27FC236}">
                    <a16:creationId xmlns:a16="http://schemas.microsoft.com/office/drawing/2014/main" id="{4514F100-88D5-4D88-917A-414ADB7C5F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7292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0" name="직선 연결선 469">
                <a:extLst>
                  <a:ext uri="{FF2B5EF4-FFF2-40B4-BE49-F238E27FC236}">
                    <a16:creationId xmlns:a16="http://schemas.microsoft.com/office/drawing/2014/main" id="{F8E5549D-82AB-42BA-98A2-866A016F63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7321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1" name="직선 연결선 470">
                <a:extLst>
                  <a:ext uri="{FF2B5EF4-FFF2-40B4-BE49-F238E27FC236}">
                    <a16:creationId xmlns:a16="http://schemas.microsoft.com/office/drawing/2014/main" id="{B728D058-047E-4FE0-81AB-0A4D72B377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350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2" name="직선 연결선 471">
                <a:extLst>
                  <a:ext uri="{FF2B5EF4-FFF2-40B4-BE49-F238E27FC236}">
                    <a16:creationId xmlns:a16="http://schemas.microsoft.com/office/drawing/2014/main" id="{48AB06E9-D1AD-46F2-9745-D0ED70774B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379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3" name="직선 연결선 472">
                <a:extLst>
                  <a:ext uri="{FF2B5EF4-FFF2-40B4-BE49-F238E27FC236}">
                    <a16:creationId xmlns:a16="http://schemas.microsoft.com/office/drawing/2014/main" id="{5FF77EBF-1354-4653-AE69-659E7C359F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07724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4" name="직선 연결선 473">
                <a:extLst>
                  <a:ext uri="{FF2B5EF4-FFF2-40B4-BE49-F238E27FC236}">
                    <a16:creationId xmlns:a16="http://schemas.microsoft.com/office/drawing/2014/main" id="{CF8427AC-D85F-4590-BC68-880B6F5DCB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479563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5" name="직선 연결선 474">
                <a:extLst>
                  <a:ext uri="{FF2B5EF4-FFF2-40B4-BE49-F238E27FC236}">
                    <a16:creationId xmlns:a16="http://schemas.microsoft.com/office/drawing/2014/main" id="{956B18FA-1B99-4A90-AF9F-F5A5A4AFA2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87753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6" name="직선 연결선 475">
                <a:extLst>
                  <a:ext uri="{FF2B5EF4-FFF2-40B4-BE49-F238E27FC236}">
                    <a16:creationId xmlns:a16="http://schemas.microsoft.com/office/drawing/2014/main" id="{B45EB573-A002-4FEE-8E29-AB4E619BF1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67782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7" name="직선 연결선 476">
                <a:extLst>
                  <a:ext uri="{FF2B5EF4-FFF2-40B4-BE49-F238E27FC236}">
                    <a16:creationId xmlns:a16="http://schemas.microsoft.com/office/drawing/2014/main" id="{BB40EFA8-8E16-4345-893B-5C88D68A6A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47811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8" name="직선 연결선 477">
                <a:extLst>
                  <a:ext uri="{FF2B5EF4-FFF2-40B4-BE49-F238E27FC236}">
                    <a16:creationId xmlns:a16="http://schemas.microsoft.com/office/drawing/2014/main" id="{F3F81B5C-53AA-4880-BC29-BE1A640D27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27840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9" name="직선 연결선 478">
                <a:extLst>
                  <a:ext uri="{FF2B5EF4-FFF2-40B4-BE49-F238E27FC236}">
                    <a16:creationId xmlns:a16="http://schemas.microsoft.com/office/drawing/2014/main" id="{508D518B-75AB-486F-A06F-A62D4EB6AB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07868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0" name="직선 연결선 479">
                <a:extLst>
                  <a:ext uri="{FF2B5EF4-FFF2-40B4-BE49-F238E27FC236}">
                    <a16:creationId xmlns:a16="http://schemas.microsoft.com/office/drawing/2014/main" id="{7BD355F1-F264-4215-B1ED-5A6920AA72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7897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1" name="직선 연결선 480">
                <a:extLst>
                  <a:ext uri="{FF2B5EF4-FFF2-40B4-BE49-F238E27FC236}">
                    <a16:creationId xmlns:a16="http://schemas.microsoft.com/office/drawing/2014/main" id="{F868ED9E-B87B-49F3-884F-542728E719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7926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2" name="직선 연결선 481">
                <a:extLst>
                  <a:ext uri="{FF2B5EF4-FFF2-40B4-BE49-F238E27FC236}">
                    <a16:creationId xmlns:a16="http://schemas.microsoft.com/office/drawing/2014/main" id="{CBF9D11C-A5F0-4645-8998-7B7C2ABA0C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2851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3" name="직선 연결선 482">
                <a:extLst>
                  <a:ext uri="{FF2B5EF4-FFF2-40B4-BE49-F238E27FC236}">
                    <a16:creationId xmlns:a16="http://schemas.microsoft.com/office/drawing/2014/main" id="{5BD9700D-B156-416D-8929-BBEC1DEEDC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73024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4" name="직선 연결선 483">
                <a:extLst>
                  <a:ext uri="{FF2B5EF4-FFF2-40B4-BE49-F238E27FC236}">
                    <a16:creationId xmlns:a16="http://schemas.microsoft.com/office/drawing/2014/main" id="{81CA794E-4A4A-4D66-8283-EC68EA49C0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92995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5" name="직선 연결선 484">
                <a:extLst>
                  <a:ext uri="{FF2B5EF4-FFF2-40B4-BE49-F238E27FC236}">
                    <a16:creationId xmlns:a16="http://schemas.microsoft.com/office/drawing/2014/main" id="{2C9D40A2-CFB8-4433-8666-0979B28ED6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12966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6" name="직선 연결선 485">
                <a:extLst>
                  <a:ext uri="{FF2B5EF4-FFF2-40B4-BE49-F238E27FC236}">
                    <a16:creationId xmlns:a16="http://schemas.microsoft.com/office/drawing/2014/main" id="{CC41CF7C-D00C-46AE-9194-C152C3054D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32937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7" name="직선 연결선 486">
                <a:extLst>
                  <a:ext uri="{FF2B5EF4-FFF2-40B4-BE49-F238E27FC236}">
                    <a16:creationId xmlns:a16="http://schemas.microsoft.com/office/drawing/2014/main" id="{DF743AF9-87D3-43E1-AE32-F1EF8721AD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52908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8" name="직선 연결선 487">
                <a:extLst>
                  <a:ext uri="{FF2B5EF4-FFF2-40B4-BE49-F238E27FC236}">
                    <a16:creationId xmlns:a16="http://schemas.microsoft.com/office/drawing/2014/main" id="{FF6F062E-7026-4E42-A041-8E20DB3172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72880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90" name="사다리꼴 489">
            <a:extLst>
              <a:ext uri="{FF2B5EF4-FFF2-40B4-BE49-F238E27FC236}">
                <a16:creationId xmlns:a16="http://schemas.microsoft.com/office/drawing/2014/main" id="{5CCB8C2B-620E-4D5D-AB14-1B62818E40DE}"/>
              </a:ext>
            </a:extLst>
          </p:cNvPr>
          <p:cNvSpPr/>
          <p:nvPr/>
        </p:nvSpPr>
        <p:spPr>
          <a:xfrm rot="5400000">
            <a:off x="1492066" y="9488358"/>
            <a:ext cx="6517005" cy="2414534"/>
          </a:xfrm>
          <a:prstGeom prst="trapezoid">
            <a:avLst>
              <a:gd name="adj" fmla="val 5762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1" name="사다리꼴 490">
            <a:extLst>
              <a:ext uri="{FF2B5EF4-FFF2-40B4-BE49-F238E27FC236}">
                <a16:creationId xmlns:a16="http://schemas.microsoft.com/office/drawing/2014/main" id="{2FB72B2B-4B66-40CC-832B-6904F617E5D9}"/>
              </a:ext>
            </a:extLst>
          </p:cNvPr>
          <p:cNvSpPr/>
          <p:nvPr/>
        </p:nvSpPr>
        <p:spPr>
          <a:xfrm rot="16200000">
            <a:off x="8440054" y="9889047"/>
            <a:ext cx="4639056" cy="1600577"/>
          </a:xfrm>
          <a:prstGeom prst="trapezoid">
            <a:avLst>
              <a:gd name="adj" fmla="val 5762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4" name="평행 사변형 123">
            <a:extLst>
              <a:ext uri="{FF2B5EF4-FFF2-40B4-BE49-F238E27FC236}">
                <a16:creationId xmlns:a16="http://schemas.microsoft.com/office/drawing/2014/main" id="{8B34A461-7B13-48AB-A8B8-EF85D3B7CDBE}"/>
              </a:ext>
            </a:extLst>
          </p:cNvPr>
          <p:cNvSpPr/>
          <p:nvPr/>
        </p:nvSpPr>
        <p:spPr>
          <a:xfrm rot="5400000">
            <a:off x="-1472324" y="3104156"/>
            <a:ext cx="6034881" cy="822574"/>
          </a:xfrm>
          <a:prstGeom prst="parallelogram">
            <a:avLst>
              <a:gd name="adj" fmla="val 5791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2450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B896DCC2-C4FF-415A-AEA7-E056816481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172151" y="3154251"/>
            <a:ext cx="21441778" cy="15141223"/>
          </a:xfrm>
          <a:prstGeom prst="rect">
            <a:avLst/>
          </a:prstGeom>
        </p:spPr>
      </p:pic>
      <p:grpSp>
        <p:nvGrpSpPr>
          <p:cNvPr id="489" name="그룹 488">
            <a:extLst>
              <a:ext uri="{FF2B5EF4-FFF2-40B4-BE49-F238E27FC236}">
                <a16:creationId xmlns:a16="http://schemas.microsoft.com/office/drawing/2014/main" id="{E8C5503F-6542-4775-B848-7AF40DC7030E}"/>
              </a:ext>
            </a:extLst>
          </p:cNvPr>
          <p:cNvGrpSpPr>
            <a:grpSpLocks noChangeAspect="1"/>
          </p:cNvGrpSpPr>
          <p:nvPr/>
        </p:nvGrpSpPr>
        <p:grpSpPr>
          <a:xfrm>
            <a:off x="-6046470" y="-2914995"/>
            <a:ext cx="27209803" cy="27636522"/>
            <a:chOff x="-6044565" y="-2913090"/>
            <a:chExt cx="27209803" cy="27636522"/>
          </a:xfrm>
        </p:grpSpPr>
        <p:grpSp>
          <p:nvGrpSpPr>
            <p:cNvPr id="416" name="그룹 415">
              <a:extLst>
                <a:ext uri="{FF2B5EF4-FFF2-40B4-BE49-F238E27FC236}">
                  <a16:creationId xmlns:a16="http://schemas.microsoft.com/office/drawing/2014/main" id="{35806613-C8F1-4CB9-9896-DBF81E73B7E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6044565" y="-1670665"/>
              <a:ext cx="27209803" cy="25273592"/>
              <a:chOff x="-5730240" y="-1670665"/>
              <a:chExt cx="27209803" cy="25273592"/>
            </a:xfrm>
          </p:grpSpPr>
          <p:cxnSp>
            <p:nvCxnSpPr>
              <p:cNvPr id="381" name="직선 연결선 380">
                <a:extLst>
                  <a:ext uri="{FF2B5EF4-FFF2-40B4-BE49-F238E27FC236}">
                    <a16:creationId xmlns:a16="http://schemas.microsoft.com/office/drawing/2014/main" id="{AB5E9F89-303E-42C0-A606-99661BF466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7436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2" name="직선 연결선 381">
                <a:extLst>
                  <a:ext uri="{FF2B5EF4-FFF2-40B4-BE49-F238E27FC236}">
                    <a16:creationId xmlns:a16="http://schemas.microsoft.com/office/drawing/2014/main" id="{FBB282A2-A2FA-4361-A60A-20732AE56D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7465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3" name="직선 연결선 382">
                <a:extLst>
                  <a:ext uri="{FF2B5EF4-FFF2-40B4-BE49-F238E27FC236}">
                    <a16:creationId xmlns:a16="http://schemas.microsoft.com/office/drawing/2014/main" id="{13E78769-FCA1-4A75-A8B4-248B54F87E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27696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직선 연결선 383">
                <a:extLst>
                  <a:ext uri="{FF2B5EF4-FFF2-40B4-BE49-F238E27FC236}">
                    <a16:creationId xmlns:a16="http://schemas.microsoft.com/office/drawing/2014/main" id="{226822E0-861B-4EEC-A606-E0BBD85D77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7494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직선 연결선 384">
                <a:extLst>
                  <a:ext uri="{FF2B5EF4-FFF2-40B4-BE49-F238E27FC236}">
                    <a16:creationId xmlns:a16="http://schemas.microsoft.com/office/drawing/2014/main" id="{B42678D5-11BD-4BC3-BDC6-97DC5C8D49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523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직선 연결선 385">
                <a:extLst>
                  <a:ext uri="{FF2B5EF4-FFF2-40B4-BE49-F238E27FC236}">
                    <a16:creationId xmlns:a16="http://schemas.microsoft.com/office/drawing/2014/main" id="{7E77A124-C9A9-49B3-BB1D-496F5E18FD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7552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직선 연결선 386">
                <a:extLst>
                  <a:ext uri="{FF2B5EF4-FFF2-40B4-BE49-F238E27FC236}">
                    <a16:creationId xmlns:a16="http://schemas.microsoft.com/office/drawing/2014/main" id="{8B4A3912-8BFE-404D-A0FE-CE7543D843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7580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직선 연결선 387">
                <a:extLst>
                  <a:ext uri="{FF2B5EF4-FFF2-40B4-BE49-F238E27FC236}">
                    <a16:creationId xmlns:a16="http://schemas.microsoft.com/office/drawing/2014/main" id="{A2059450-ED0B-4839-9EE3-A921314928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87609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직선 연결선 388">
                <a:extLst>
                  <a:ext uri="{FF2B5EF4-FFF2-40B4-BE49-F238E27FC236}">
                    <a16:creationId xmlns:a16="http://schemas.microsoft.com/office/drawing/2014/main" id="{BCBEB3E9-D0E7-4F97-8C08-2F46A5CB90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67638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0" name="직선 연결선 389">
                <a:extLst>
                  <a:ext uri="{FF2B5EF4-FFF2-40B4-BE49-F238E27FC236}">
                    <a16:creationId xmlns:a16="http://schemas.microsoft.com/office/drawing/2014/main" id="{EE2FEF1C-D25E-4FF5-B728-FAC2532DF4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47667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직선 연결선 390">
                <a:extLst>
                  <a:ext uri="{FF2B5EF4-FFF2-40B4-BE49-F238E27FC236}">
                    <a16:creationId xmlns:a16="http://schemas.microsoft.com/office/drawing/2014/main" id="{DC5B82FE-E55A-43BA-B3C0-0F691CA30A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2822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" name="직선 연결선 391">
                <a:extLst>
                  <a:ext uri="{FF2B5EF4-FFF2-40B4-BE49-F238E27FC236}">
                    <a16:creationId xmlns:a16="http://schemas.microsoft.com/office/drawing/2014/main" id="{159D6ADB-6A9E-456E-BC8A-64D40BAC42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7408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3" name="직선 연결선 392">
                <a:extLst>
                  <a:ext uri="{FF2B5EF4-FFF2-40B4-BE49-F238E27FC236}">
                    <a16:creationId xmlns:a16="http://schemas.microsoft.com/office/drawing/2014/main" id="{0F2683E4-3EAD-4067-A932-50F9D624B5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206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4" name="직선 연결선 393">
                <a:extLst>
                  <a:ext uri="{FF2B5EF4-FFF2-40B4-BE49-F238E27FC236}">
                    <a16:creationId xmlns:a16="http://schemas.microsoft.com/office/drawing/2014/main" id="{319A5A64-9997-4762-8578-D007DD812D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7235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직선 연결선 394">
                <a:extLst>
                  <a:ext uri="{FF2B5EF4-FFF2-40B4-BE49-F238E27FC236}">
                    <a16:creationId xmlns:a16="http://schemas.microsoft.com/office/drawing/2014/main" id="{D5CE7B54-C666-4F41-A4CB-7EBF74E9C8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7264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6" name="직선 연결선 395">
                <a:extLst>
                  <a:ext uri="{FF2B5EF4-FFF2-40B4-BE49-F238E27FC236}">
                    <a16:creationId xmlns:a16="http://schemas.microsoft.com/office/drawing/2014/main" id="{8BB763CE-2B56-4F81-9006-A6F4A60B3C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7292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7" name="직선 연결선 396">
                <a:extLst>
                  <a:ext uri="{FF2B5EF4-FFF2-40B4-BE49-F238E27FC236}">
                    <a16:creationId xmlns:a16="http://schemas.microsoft.com/office/drawing/2014/main" id="{281F7C1D-C18D-436B-8ADD-6954CA7CCD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7321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8" name="직선 연결선 397">
                <a:extLst>
                  <a:ext uri="{FF2B5EF4-FFF2-40B4-BE49-F238E27FC236}">
                    <a16:creationId xmlns:a16="http://schemas.microsoft.com/office/drawing/2014/main" id="{BFE66F1B-764A-44AC-B2A8-DEC1B87ECE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350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9" name="직선 연결선 398">
                <a:extLst>
                  <a:ext uri="{FF2B5EF4-FFF2-40B4-BE49-F238E27FC236}">
                    <a16:creationId xmlns:a16="http://schemas.microsoft.com/office/drawing/2014/main" id="{4474648C-DC2A-486B-BC39-389B155A3D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379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0" name="직선 연결선 399">
                <a:extLst>
                  <a:ext uri="{FF2B5EF4-FFF2-40B4-BE49-F238E27FC236}">
                    <a16:creationId xmlns:a16="http://schemas.microsoft.com/office/drawing/2014/main" id="{221EF312-FBE6-4012-9FB9-910224BA9C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07724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1" name="직선 연결선 400">
                <a:extLst>
                  <a:ext uri="{FF2B5EF4-FFF2-40B4-BE49-F238E27FC236}">
                    <a16:creationId xmlns:a16="http://schemas.microsoft.com/office/drawing/2014/main" id="{EA3DD67B-8850-4CF2-8A55-419E21A19E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479563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2" name="직선 연결선 401">
                <a:extLst>
                  <a:ext uri="{FF2B5EF4-FFF2-40B4-BE49-F238E27FC236}">
                    <a16:creationId xmlns:a16="http://schemas.microsoft.com/office/drawing/2014/main" id="{0D0D3AC7-8C26-4877-96F3-0505804C14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87753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3" name="직선 연결선 402">
                <a:extLst>
                  <a:ext uri="{FF2B5EF4-FFF2-40B4-BE49-F238E27FC236}">
                    <a16:creationId xmlns:a16="http://schemas.microsoft.com/office/drawing/2014/main" id="{38218BC7-8765-4CE3-8E83-4D9EBC7C61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67782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4" name="직선 연결선 403">
                <a:extLst>
                  <a:ext uri="{FF2B5EF4-FFF2-40B4-BE49-F238E27FC236}">
                    <a16:creationId xmlns:a16="http://schemas.microsoft.com/office/drawing/2014/main" id="{B47B5213-5A3C-465D-BF82-9AE3270468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47811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직선 연결선 404">
                <a:extLst>
                  <a:ext uri="{FF2B5EF4-FFF2-40B4-BE49-F238E27FC236}">
                    <a16:creationId xmlns:a16="http://schemas.microsoft.com/office/drawing/2014/main" id="{FB0E6F2A-4BA2-4187-93D4-C7128A0D76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27840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직선 연결선 405">
                <a:extLst>
                  <a:ext uri="{FF2B5EF4-FFF2-40B4-BE49-F238E27FC236}">
                    <a16:creationId xmlns:a16="http://schemas.microsoft.com/office/drawing/2014/main" id="{347B3949-A5A3-4F5A-9FB0-9C3349C2DC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07868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7" name="직선 연결선 406">
                <a:extLst>
                  <a:ext uri="{FF2B5EF4-FFF2-40B4-BE49-F238E27FC236}">
                    <a16:creationId xmlns:a16="http://schemas.microsoft.com/office/drawing/2014/main" id="{42FB2E18-5BA6-4A83-BA87-E5D07CE22E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7897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직선 연결선 407">
                <a:extLst>
                  <a:ext uri="{FF2B5EF4-FFF2-40B4-BE49-F238E27FC236}">
                    <a16:creationId xmlns:a16="http://schemas.microsoft.com/office/drawing/2014/main" id="{03393A3F-16B2-41C1-A6CB-EDA8F0EB82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7926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직선 연결선 408">
                <a:extLst>
                  <a:ext uri="{FF2B5EF4-FFF2-40B4-BE49-F238E27FC236}">
                    <a16:creationId xmlns:a16="http://schemas.microsoft.com/office/drawing/2014/main" id="{D0389361-EC68-4BCC-9ECC-6077D95EF1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2851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직선 연결선 409">
                <a:extLst>
                  <a:ext uri="{FF2B5EF4-FFF2-40B4-BE49-F238E27FC236}">
                    <a16:creationId xmlns:a16="http://schemas.microsoft.com/office/drawing/2014/main" id="{401714E3-9F5E-43BD-A42B-FE68F3D038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73024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직선 연결선 410">
                <a:extLst>
                  <a:ext uri="{FF2B5EF4-FFF2-40B4-BE49-F238E27FC236}">
                    <a16:creationId xmlns:a16="http://schemas.microsoft.com/office/drawing/2014/main" id="{98F65A7F-ACB0-49A2-92B2-030465ED9E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92995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직선 연결선 411">
                <a:extLst>
                  <a:ext uri="{FF2B5EF4-FFF2-40B4-BE49-F238E27FC236}">
                    <a16:creationId xmlns:a16="http://schemas.microsoft.com/office/drawing/2014/main" id="{2698EFFB-BB91-4976-86CA-633DE46DE8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12966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직선 연결선 412">
                <a:extLst>
                  <a:ext uri="{FF2B5EF4-FFF2-40B4-BE49-F238E27FC236}">
                    <a16:creationId xmlns:a16="http://schemas.microsoft.com/office/drawing/2014/main" id="{E2C05DA0-DBB5-4D23-91E6-8CF252630E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32937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4" name="직선 연결선 413">
                <a:extLst>
                  <a:ext uri="{FF2B5EF4-FFF2-40B4-BE49-F238E27FC236}">
                    <a16:creationId xmlns:a16="http://schemas.microsoft.com/office/drawing/2014/main" id="{96EA03D0-EB00-47BC-BBCE-030E8E0E47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52908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직선 연결선 414">
                <a:extLst>
                  <a:ext uri="{FF2B5EF4-FFF2-40B4-BE49-F238E27FC236}">
                    <a16:creationId xmlns:a16="http://schemas.microsoft.com/office/drawing/2014/main" id="{4A5C609E-A0A5-4F0B-A632-1A2F39B8C2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72880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7" name="그룹 416">
              <a:extLst>
                <a:ext uri="{FF2B5EF4-FFF2-40B4-BE49-F238E27FC236}">
                  <a16:creationId xmlns:a16="http://schemas.microsoft.com/office/drawing/2014/main" id="{9596FB5F-C0E2-4200-8203-589243E9E9AB}"/>
                </a:ext>
              </a:extLst>
            </p:cNvPr>
            <p:cNvGrpSpPr>
              <a:grpSpLocks noChangeAspect="1"/>
            </p:cNvGrpSpPr>
            <p:nvPr/>
          </p:nvGrpSpPr>
          <p:grpSpPr>
            <a:xfrm rot="3600000">
              <a:off x="-6033835" y="-1944984"/>
              <a:ext cx="27209803" cy="25273592"/>
              <a:chOff x="-5730240" y="-1670665"/>
              <a:chExt cx="27209803" cy="25273592"/>
            </a:xfrm>
          </p:grpSpPr>
          <p:cxnSp>
            <p:nvCxnSpPr>
              <p:cNvPr id="418" name="직선 연결선 417">
                <a:extLst>
                  <a:ext uri="{FF2B5EF4-FFF2-40B4-BE49-F238E27FC236}">
                    <a16:creationId xmlns:a16="http://schemas.microsoft.com/office/drawing/2014/main" id="{B03AF110-367A-49BA-8A26-70CCD611AF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7436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9" name="직선 연결선 418">
                <a:extLst>
                  <a:ext uri="{FF2B5EF4-FFF2-40B4-BE49-F238E27FC236}">
                    <a16:creationId xmlns:a16="http://schemas.microsoft.com/office/drawing/2014/main" id="{C5A35135-3147-4A5E-A208-ADE303E61E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7465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" name="직선 연결선 419">
                <a:extLst>
                  <a:ext uri="{FF2B5EF4-FFF2-40B4-BE49-F238E27FC236}">
                    <a16:creationId xmlns:a16="http://schemas.microsoft.com/office/drawing/2014/main" id="{6FD103C9-E537-45B9-8854-C2B25FAE94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27696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직선 연결선 420">
                <a:extLst>
                  <a:ext uri="{FF2B5EF4-FFF2-40B4-BE49-F238E27FC236}">
                    <a16:creationId xmlns:a16="http://schemas.microsoft.com/office/drawing/2014/main" id="{35F46A92-91CC-41E6-A4D6-B577A3EFA0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7494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2" name="직선 연결선 421">
                <a:extLst>
                  <a:ext uri="{FF2B5EF4-FFF2-40B4-BE49-F238E27FC236}">
                    <a16:creationId xmlns:a16="http://schemas.microsoft.com/office/drawing/2014/main" id="{1D5514F0-7155-4967-AE14-2EABDB7832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523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직선 연결선 422">
                <a:extLst>
                  <a:ext uri="{FF2B5EF4-FFF2-40B4-BE49-F238E27FC236}">
                    <a16:creationId xmlns:a16="http://schemas.microsoft.com/office/drawing/2014/main" id="{BA345CAF-3B2B-4027-92C7-B98AD384E9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7552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4" name="직선 연결선 423">
                <a:extLst>
                  <a:ext uri="{FF2B5EF4-FFF2-40B4-BE49-F238E27FC236}">
                    <a16:creationId xmlns:a16="http://schemas.microsoft.com/office/drawing/2014/main" id="{B3FCFD73-25C0-4C70-9E33-D8840C53A9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7580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직선 연결선 424">
                <a:extLst>
                  <a:ext uri="{FF2B5EF4-FFF2-40B4-BE49-F238E27FC236}">
                    <a16:creationId xmlns:a16="http://schemas.microsoft.com/office/drawing/2014/main" id="{62832FDB-3689-46E8-8C03-9A04575B34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87609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직선 연결선 425">
                <a:extLst>
                  <a:ext uri="{FF2B5EF4-FFF2-40B4-BE49-F238E27FC236}">
                    <a16:creationId xmlns:a16="http://schemas.microsoft.com/office/drawing/2014/main" id="{CBC63415-914D-4A69-8F71-C53481F2F0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67638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7" name="직선 연결선 426">
                <a:extLst>
                  <a:ext uri="{FF2B5EF4-FFF2-40B4-BE49-F238E27FC236}">
                    <a16:creationId xmlns:a16="http://schemas.microsoft.com/office/drawing/2014/main" id="{497F944B-3C7E-4CD6-9A87-82DA7018F0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47667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8" name="직선 연결선 427">
                <a:extLst>
                  <a:ext uri="{FF2B5EF4-FFF2-40B4-BE49-F238E27FC236}">
                    <a16:creationId xmlns:a16="http://schemas.microsoft.com/office/drawing/2014/main" id="{C98C0507-651D-4B11-8B3D-574D02622A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2822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9" name="직선 연결선 428">
                <a:extLst>
                  <a:ext uri="{FF2B5EF4-FFF2-40B4-BE49-F238E27FC236}">
                    <a16:creationId xmlns:a16="http://schemas.microsoft.com/office/drawing/2014/main" id="{66BD4464-A6AE-48EC-B32D-BC1D9AE373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7408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0" name="직선 연결선 429">
                <a:extLst>
                  <a:ext uri="{FF2B5EF4-FFF2-40B4-BE49-F238E27FC236}">
                    <a16:creationId xmlns:a16="http://schemas.microsoft.com/office/drawing/2014/main" id="{54EED480-C411-4E98-B19A-091A0957B3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206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1" name="직선 연결선 430">
                <a:extLst>
                  <a:ext uri="{FF2B5EF4-FFF2-40B4-BE49-F238E27FC236}">
                    <a16:creationId xmlns:a16="http://schemas.microsoft.com/office/drawing/2014/main" id="{0A18D662-64B4-49B3-9E94-5BE48C660E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7235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2" name="직선 연결선 431">
                <a:extLst>
                  <a:ext uri="{FF2B5EF4-FFF2-40B4-BE49-F238E27FC236}">
                    <a16:creationId xmlns:a16="http://schemas.microsoft.com/office/drawing/2014/main" id="{E1DDDD0A-6901-4CC4-834D-1C2E6934BC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7264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3" name="직선 연결선 432">
                <a:extLst>
                  <a:ext uri="{FF2B5EF4-FFF2-40B4-BE49-F238E27FC236}">
                    <a16:creationId xmlns:a16="http://schemas.microsoft.com/office/drawing/2014/main" id="{1A5C33B3-511D-47BF-9B4B-141BEEE33A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7292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4" name="직선 연결선 433">
                <a:extLst>
                  <a:ext uri="{FF2B5EF4-FFF2-40B4-BE49-F238E27FC236}">
                    <a16:creationId xmlns:a16="http://schemas.microsoft.com/office/drawing/2014/main" id="{F68CC8E2-7019-4699-B236-BF6629D164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7321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5" name="직선 연결선 434">
                <a:extLst>
                  <a:ext uri="{FF2B5EF4-FFF2-40B4-BE49-F238E27FC236}">
                    <a16:creationId xmlns:a16="http://schemas.microsoft.com/office/drawing/2014/main" id="{5DCFE2F1-B046-41A0-B205-B539DCF8CE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350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6" name="직선 연결선 435">
                <a:extLst>
                  <a:ext uri="{FF2B5EF4-FFF2-40B4-BE49-F238E27FC236}">
                    <a16:creationId xmlns:a16="http://schemas.microsoft.com/office/drawing/2014/main" id="{AA3EBBB5-636A-4835-B07A-2979E178A2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379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직선 연결선 436">
                <a:extLst>
                  <a:ext uri="{FF2B5EF4-FFF2-40B4-BE49-F238E27FC236}">
                    <a16:creationId xmlns:a16="http://schemas.microsoft.com/office/drawing/2014/main" id="{5484E787-68C1-4C95-9E2E-903E7CB6AE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07724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8" name="직선 연결선 437">
                <a:extLst>
                  <a:ext uri="{FF2B5EF4-FFF2-40B4-BE49-F238E27FC236}">
                    <a16:creationId xmlns:a16="http://schemas.microsoft.com/office/drawing/2014/main" id="{CAEADDE5-B7C8-470A-B842-27CEF8C324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479563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9" name="직선 연결선 438">
                <a:extLst>
                  <a:ext uri="{FF2B5EF4-FFF2-40B4-BE49-F238E27FC236}">
                    <a16:creationId xmlns:a16="http://schemas.microsoft.com/office/drawing/2014/main" id="{7BFC9744-DF14-4548-85AB-7715C1E9C3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87753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0" name="직선 연결선 439">
                <a:extLst>
                  <a:ext uri="{FF2B5EF4-FFF2-40B4-BE49-F238E27FC236}">
                    <a16:creationId xmlns:a16="http://schemas.microsoft.com/office/drawing/2014/main" id="{3CB3AAB0-F828-47A3-A733-D8C7872821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67782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1" name="직선 연결선 440">
                <a:extLst>
                  <a:ext uri="{FF2B5EF4-FFF2-40B4-BE49-F238E27FC236}">
                    <a16:creationId xmlns:a16="http://schemas.microsoft.com/office/drawing/2014/main" id="{2518ADBB-089B-4E81-9D21-497E04C8B1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47811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2" name="직선 연결선 441">
                <a:extLst>
                  <a:ext uri="{FF2B5EF4-FFF2-40B4-BE49-F238E27FC236}">
                    <a16:creationId xmlns:a16="http://schemas.microsoft.com/office/drawing/2014/main" id="{D0084881-6FCF-4A1E-AFCB-A99B7F30B0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27840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3" name="직선 연결선 442">
                <a:extLst>
                  <a:ext uri="{FF2B5EF4-FFF2-40B4-BE49-F238E27FC236}">
                    <a16:creationId xmlns:a16="http://schemas.microsoft.com/office/drawing/2014/main" id="{25C84094-8928-4145-8AB9-1E614DE5E9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07868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4" name="직선 연결선 443">
                <a:extLst>
                  <a:ext uri="{FF2B5EF4-FFF2-40B4-BE49-F238E27FC236}">
                    <a16:creationId xmlns:a16="http://schemas.microsoft.com/office/drawing/2014/main" id="{6006A03A-5D03-4AED-B96A-4ACC830628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7897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5" name="직선 연결선 444">
                <a:extLst>
                  <a:ext uri="{FF2B5EF4-FFF2-40B4-BE49-F238E27FC236}">
                    <a16:creationId xmlns:a16="http://schemas.microsoft.com/office/drawing/2014/main" id="{F80FE764-493A-4528-9E10-CE0AB325A2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7926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6" name="직선 연결선 445">
                <a:extLst>
                  <a:ext uri="{FF2B5EF4-FFF2-40B4-BE49-F238E27FC236}">
                    <a16:creationId xmlns:a16="http://schemas.microsoft.com/office/drawing/2014/main" id="{241B892D-1ABE-49EB-A2AC-29EAF56C5D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2851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7" name="직선 연결선 446">
                <a:extLst>
                  <a:ext uri="{FF2B5EF4-FFF2-40B4-BE49-F238E27FC236}">
                    <a16:creationId xmlns:a16="http://schemas.microsoft.com/office/drawing/2014/main" id="{31F58A10-FA98-4A0D-8451-0B1C18B723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73024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8" name="직선 연결선 447">
                <a:extLst>
                  <a:ext uri="{FF2B5EF4-FFF2-40B4-BE49-F238E27FC236}">
                    <a16:creationId xmlns:a16="http://schemas.microsoft.com/office/drawing/2014/main" id="{285DA182-524E-46A4-840E-E1E2CF2D83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92995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9" name="직선 연결선 448">
                <a:extLst>
                  <a:ext uri="{FF2B5EF4-FFF2-40B4-BE49-F238E27FC236}">
                    <a16:creationId xmlns:a16="http://schemas.microsoft.com/office/drawing/2014/main" id="{6C94F68A-7D0B-4D61-904D-52630C86CE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12966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" name="직선 연결선 449">
                <a:extLst>
                  <a:ext uri="{FF2B5EF4-FFF2-40B4-BE49-F238E27FC236}">
                    <a16:creationId xmlns:a16="http://schemas.microsoft.com/office/drawing/2014/main" id="{330E413B-29D5-436A-9F85-136D95FC6C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32937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" name="직선 연결선 450">
                <a:extLst>
                  <a:ext uri="{FF2B5EF4-FFF2-40B4-BE49-F238E27FC236}">
                    <a16:creationId xmlns:a16="http://schemas.microsoft.com/office/drawing/2014/main" id="{B63BD3CF-7078-4A97-84DA-A19133B0B6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52908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2" name="직선 연결선 451">
                <a:extLst>
                  <a:ext uri="{FF2B5EF4-FFF2-40B4-BE49-F238E27FC236}">
                    <a16:creationId xmlns:a16="http://schemas.microsoft.com/office/drawing/2014/main" id="{6BCFD08D-5D15-4F1D-BCA1-E36CC66CBD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72880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3" name="그룹 452">
              <a:extLst>
                <a:ext uri="{FF2B5EF4-FFF2-40B4-BE49-F238E27FC236}">
                  <a16:creationId xmlns:a16="http://schemas.microsoft.com/office/drawing/2014/main" id="{878649D5-2938-4F39-8781-8700C6DEBCD7}"/>
                </a:ext>
              </a:extLst>
            </p:cNvPr>
            <p:cNvGrpSpPr>
              <a:grpSpLocks noChangeAspect="1"/>
            </p:cNvGrpSpPr>
            <p:nvPr/>
          </p:nvGrpSpPr>
          <p:grpSpPr>
            <a:xfrm rot="7200000">
              <a:off x="-6913245" y="-1518265"/>
              <a:ext cx="27209803" cy="25273592"/>
              <a:chOff x="-5730240" y="-1670665"/>
              <a:chExt cx="27209803" cy="25273592"/>
            </a:xfrm>
          </p:grpSpPr>
          <p:cxnSp>
            <p:nvCxnSpPr>
              <p:cNvPr id="454" name="직선 연결선 453">
                <a:extLst>
                  <a:ext uri="{FF2B5EF4-FFF2-40B4-BE49-F238E27FC236}">
                    <a16:creationId xmlns:a16="http://schemas.microsoft.com/office/drawing/2014/main" id="{B9A39683-42B8-474D-8A61-49151056DF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7436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5" name="직선 연결선 454">
                <a:extLst>
                  <a:ext uri="{FF2B5EF4-FFF2-40B4-BE49-F238E27FC236}">
                    <a16:creationId xmlns:a16="http://schemas.microsoft.com/office/drawing/2014/main" id="{53CDD219-A2F9-4489-BD30-A78061394B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7465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6" name="직선 연결선 455">
                <a:extLst>
                  <a:ext uri="{FF2B5EF4-FFF2-40B4-BE49-F238E27FC236}">
                    <a16:creationId xmlns:a16="http://schemas.microsoft.com/office/drawing/2014/main" id="{9EE0D755-E8A9-4B22-B64C-0E5FC57343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27696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7" name="직선 연결선 456">
                <a:extLst>
                  <a:ext uri="{FF2B5EF4-FFF2-40B4-BE49-F238E27FC236}">
                    <a16:creationId xmlns:a16="http://schemas.microsoft.com/office/drawing/2014/main" id="{F343A584-B6E4-430A-B83B-B0E2E07B00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7494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8" name="직선 연결선 457">
                <a:extLst>
                  <a:ext uri="{FF2B5EF4-FFF2-40B4-BE49-F238E27FC236}">
                    <a16:creationId xmlns:a16="http://schemas.microsoft.com/office/drawing/2014/main" id="{AFF8BB73-092E-4342-9D11-99494496F5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523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9" name="직선 연결선 458">
                <a:extLst>
                  <a:ext uri="{FF2B5EF4-FFF2-40B4-BE49-F238E27FC236}">
                    <a16:creationId xmlns:a16="http://schemas.microsoft.com/office/drawing/2014/main" id="{CC7564F7-C1F4-4E5C-94E9-CA3109A4F8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7552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0" name="직선 연결선 459">
                <a:extLst>
                  <a:ext uri="{FF2B5EF4-FFF2-40B4-BE49-F238E27FC236}">
                    <a16:creationId xmlns:a16="http://schemas.microsoft.com/office/drawing/2014/main" id="{08E7BDCB-81C6-4966-993B-7460F39BD1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7580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1" name="직선 연결선 460">
                <a:extLst>
                  <a:ext uri="{FF2B5EF4-FFF2-40B4-BE49-F238E27FC236}">
                    <a16:creationId xmlns:a16="http://schemas.microsoft.com/office/drawing/2014/main" id="{6F6A10B7-7365-493C-92AF-FE358AC88B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87609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2" name="직선 연결선 461">
                <a:extLst>
                  <a:ext uri="{FF2B5EF4-FFF2-40B4-BE49-F238E27FC236}">
                    <a16:creationId xmlns:a16="http://schemas.microsoft.com/office/drawing/2014/main" id="{9EC5E5E2-A430-4DAF-A600-0031B13688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67638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3" name="직선 연결선 462">
                <a:extLst>
                  <a:ext uri="{FF2B5EF4-FFF2-40B4-BE49-F238E27FC236}">
                    <a16:creationId xmlns:a16="http://schemas.microsoft.com/office/drawing/2014/main" id="{79E84C54-4A5B-4223-9419-6F727EB35D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47667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4" name="직선 연결선 463">
                <a:extLst>
                  <a:ext uri="{FF2B5EF4-FFF2-40B4-BE49-F238E27FC236}">
                    <a16:creationId xmlns:a16="http://schemas.microsoft.com/office/drawing/2014/main" id="{5F0F1165-D505-4890-A575-9806DAF95F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2822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5" name="직선 연결선 464">
                <a:extLst>
                  <a:ext uri="{FF2B5EF4-FFF2-40B4-BE49-F238E27FC236}">
                    <a16:creationId xmlns:a16="http://schemas.microsoft.com/office/drawing/2014/main" id="{42C38528-E8E5-45DA-B00F-8FB46BCB05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7408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6" name="직선 연결선 465">
                <a:extLst>
                  <a:ext uri="{FF2B5EF4-FFF2-40B4-BE49-F238E27FC236}">
                    <a16:creationId xmlns:a16="http://schemas.microsoft.com/office/drawing/2014/main" id="{EA4D5CF9-A43C-4BC4-9612-64E4938C32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206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7" name="직선 연결선 466">
                <a:extLst>
                  <a:ext uri="{FF2B5EF4-FFF2-40B4-BE49-F238E27FC236}">
                    <a16:creationId xmlns:a16="http://schemas.microsoft.com/office/drawing/2014/main" id="{66C5C75D-05D9-4FCE-8143-4D50FF3F43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7235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8" name="직선 연결선 467">
                <a:extLst>
                  <a:ext uri="{FF2B5EF4-FFF2-40B4-BE49-F238E27FC236}">
                    <a16:creationId xmlns:a16="http://schemas.microsoft.com/office/drawing/2014/main" id="{92A8C2E0-0199-4A76-AD06-ACE003B577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7264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9" name="직선 연결선 468">
                <a:extLst>
                  <a:ext uri="{FF2B5EF4-FFF2-40B4-BE49-F238E27FC236}">
                    <a16:creationId xmlns:a16="http://schemas.microsoft.com/office/drawing/2014/main" id="{4514F100-88D5-4D88-917A-414ADB7C5F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7292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0" name="직선 연결선 469">
                <a:extLst>
                  <a:ext uri="{FF2B5EF4-FFF2-40B4-BE49-F238E27FC236}">
                    <a16:creationId xmlns:a16="http://schemas.microsoft.com/office/drawing/2014/main" id="{F8E5549D-82AB-42BA-98A2-866A016F63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7321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1" name="직선 연결선 470">
                <a:extLst>
                  <a:ext uri="{FF2B5EF4-FFF2-40B4-BE49-F238E27FC236}">
                    <a16:creationId xmlns:a16="http://schemas.microsoft.com/office/drawing/2014/main" id="{B728D058-047E-4FE0-81AB-0A4D72B377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350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2" name="직선 연결선 471">
                <a:extLst>
                  <a:ext uri="{FF2B5EF4-FFF2-40B4-BE49-F238E27FC236}">
                    <a16:creationId xmlns:a16="http://schemas.microsoft.com/office/drawing/2014/main" id="{48AB06E9-D1AD-46F2-9745-D0ED70774B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379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3" name="직선 연결선 472">
                <a:extLst>
                  <a:ext uri="{FF2B5EF4-FFF2-40B4-BE49-F238E27FC236}">
                    <a16:creationId xmlns:a16="http://schemas.microsoft.com/office/drawing/2014/main" id="{5FF77EBF-1354-4653-AE69-659E7C359F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07724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4" name="직선 연결선 473">
                <a:extLst>
                  <a:ext uri="{FF2B5EF4-FFF2-40B4-BE49-F238E27FC236}">
                    <a16:creationId xmlns:a16="http://schemas.microsoft.com/office/drawing/2014/main" id="{CF8427AC-D85F-4590-BC68-880B6F5DCB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479563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5" name="직선 연결선 474">
                <a:extLst>
                  <a:ext uri="{FF2B5EF4-FFF2-40B4-BE49-F238E27FC236}">
                    <a16:creationId xmlns:a16="http://schemas.microsoft.com/office/drawing/2014/main" id="{956B18FA-1B99-4A90-AF9F-F5A5A4AFA2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87753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6" name="직선 연결선 475">
                <a:extLst>
                  <a:ext uri="{FF2B5EF4-FFF2-40B4-BE49-F238E27FC236}">
                    <a16:creationId xmlns:a16="http://schemas.microsoft.com/office/drawing/2014/main" id="{B45EB573-A002-4FEE-8E29-AB4E619BF1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67782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7" name="직선 연결선 476">
                <a:extLst>
                  <a:ext uri="{FF2B5EF4-FFF2-40B4-BE49-F238E27FC236}">
                    <a16:creationId xmlns:a16="http://schemas.microsoft.com/office/drawing/2014/main" id="{BB40EFA8-8E16-4345-893B-5C88D68A6A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47811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8" name="직선 연결선 477">
                <a:extLst>
                  <a:ext uri="{FF2B5EF4-FFF2-40B4-BE49-F238E27FC236}">
                    <a16:creationId xmlns:a16="http://schemas.microsoft.com/office/drawing/2014/main" id="{F3F81B5C-53AA-4880-BC29-BE1A640D27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27840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9" name="직선 연결선 478">
                <a:extLst>
                  <a:ext uri="{FF2B5EF4-FFF2-40B4-BE49-F238E27FC236}">
                    <a16:creationId xmlns:a16="http://schemas.microsoft.com/office/drawing/2014/main" id="{508D518B-75AB-486F-A06F-A62D4EB6AB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07868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0" name="직선 연결선 479">
                <a:extLst>
                  <a:ext uri="{FF2B5EF4-FFF2-40B4-BE49-F238E27FC236}">
                    <a16:creationId xmlns:a16="http://schemas.microsoft.com/office/drawing/2014/main" id="{7BD355F1-F264-4215-B1ED-5A6920AA72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7897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1" name="직선 연결선 480">
                <a:extLst>
                  <a:ext uri="{FF2B5EF4-FFF2-40B4-BE49-F238E27FC236}">
                    <a16:creationId xmlns:a16="http://schemas.microsoft.com/office/drawing/2014/main" id="{F868ED9E-B87B-49F3-884F-542728E719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7926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2" name="직선 연결선 481">
                <a:extLst>
                  <a:ext uri="{FF2B5EF4-FFF2-40B4-BE49-F238E27FC236}">
                    <a16:creationId xmlns:a16="http://schemas.microsoft.com/office/drawing/2014/main" id="{CBF9D11C-A5F0-4645-8998-7B7C2ABA0C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2851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3" name="직선 연결선 482">
                <a:extLst>
                  <a:ext uri="{FF2B5EF4-FFF2-40B4-BE49-F238E27FC236}">
                    <a16:creationId xmlns:a16="http://schemas.microsoft.com/office/drawing/2014/main" id="{5BD9700D-B156-416D-8929-BBEC1DEEDC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73024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4" name="직선 연결선 483">
                <a:extLst>
                  <a:ext uri="{FF2B5EF4-FFF2-40B4-BE49-F238E27FC236}">
                    <a16:creationId xmlns:a16="http://schemas.microsoft.com/office/drawing/2014/main" id="{81CA794E-4A4A-4D66-8283-EC68EA49C0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929952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5" name="직선 연결선 484">
                <a:extLst>
                  <a:ext uri="{FF2B5EF4-FFF2-40B4-BE49-F238E27FC236}">
                    <a16:creationId xmlns:a16="http://schemas.microsoft.com/office/drawing/2014/main" id="{2C9D40A2-CFB8-4433-8666-0979B28ED6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129664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6" name="직선 연결선 485">
                <a:extLst>
                  <a:ext uri="{FF2B5EF4-FFF2-40B4-BE49-F238E27FC236}">
                    <a16:creationId xmlns:a16="http://schemas.microsoft.com/office/drawing/2014/main" id="{CC41CF7C-D00C-46AE-9194-C152C3054D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329376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7" name="직선 연결선 486">
                <a:extLst>
                  <a:ext uri="{FF2B5EF4-FFF2-40B4-BE49-F238E27FC236}">
                    <a16:creationId xmlns:a16="http://schemas.microsoft.com/office/drawing/2014/main" id="{DF743AF9-87D3-43E1-AE32-F1EF8721AD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529088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8" name="직선 연결선 487">
                <a:extLst>
                  <a:ext uri="{FF2B5EF4-FFF2-40B4-BE49-F238E27FC236}">
                    <a16:creationId xmlns:a16="http://schemas.microsoft.com/office/drawing/2014/main" id="{FF6F062E-7026-4E42-A041-8E20DB3172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728800" y="-1670665"/>
                <a:ext cx="0" cy="2527359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6" name="그룹 125">
            <a:extLst>
              <a:ext uri="{FF2B5EF4-FFF2-40B4-BE49-F238E27FC236}">
                <a16:creationId xmlns:a16="http://schemas.microsoft.com/office/drawing/2014/main" id="{AC3CB9FB-CEEE-406F-9502-37E9AA0B8F01}"/>
              </a:ext>
            </a:extLst>
          </p:cNvPr>
          <p:cNvGrpSpPr/>
          <p:nvPr/>
        </p:nvGrpSpPr>
        <p:grpSpPr>
          <a:xfrm>
            <a:off x="-947515" y="-886894"/>
            <a:ext cx="17861208" cy="23946661"/>
            <a:chOff x="-1740419" y="-1357864"/>
            <a:chExt cx="17861208" cy="23946661"/>
          </a:xfrm>
        </p:grpSpPr>
        <p:sp>
          <p:nvSpPr>
            <p:cNvPr id="127" name="평행 사변형 126">
              <a:extLst>
                <a:ext uri="{FF2B5EF4-FFF2-40B4-BE49-F238E27FC236}">
                  <a16:creationId xmlns:a16="http://schemas.microsoft.com/office/drawing/2014/main" id="{00014286-1BB7-4EA7-87F0-764169D20A04}"/>
                </a:ext>
              </a:extLst>
            </p:cNvPr>
            <p:cNvSpPr/>
            <p:nvPr/>
          </p:nvSpPr>
          <p:spPr>
            <a:xfrm rot="1794861">
              <a:off x="6991279" y="5557242"/>
              <a:ext cx="5137819" cy="2425805"/>
            </a:xfrm>
            <a:prstGeom prst="parallelogram">
              <a:avLst>
                <a:gd name="adj" fmla="val 5791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8" name="평행 사변형 127">
              <a:extLst>
                <a:ext uri="{FF2B5EF4-FFF2-40B4-BE49-F238E27FC236}">
                  <a16:creationId xmlns:a16="http://schemas.microsoft.com/office/drawing/2014/main" id="{4C41D110-2415-4DA4-956D-152CEF0DCAB7}"/>
                </a:ext>
              </a:extLst>
            </p:cNvPr>
            <p:cNvSpPr/>
            <p:nvPr/>
          </p:nvSpPr>
          <p:spPr>
            <a:xfrm rot="16200000">
              <a:off x="4320298" y="8644892"/>
              <a:ext cx="6482883" cy="3194514"/>
            </a:xfrm>
            <a:prstGeom prst="parallelogram">
              <a:avLst>
                <a:gd name="adj" fmla="val 5791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9" name="평행 사변형 128">
              <a:extLst>
                <a:ext uri="{FF2B5EF4-FFF2-40B4-BE49-F238E27FC236}">
                  <a16:creationId xmlns:a16="http://schemas.microsoft.com/office/drawing/2014/main" id="{2532F913-DEF9-45CB-B12B-E9AD2E0753E5}"/>
                </a:ext>
              </a:extLst>
            </p:cNvPr>
            <p:cNvSpPr/>
            <p:nvPr/>
          </p:nvSpPr>
          <p:spPr>
            <a:xfrm rot="1794861">
              <a:off x="2982257" y="12490830"/>
              <a:ext cx="5137819" cy="2402632"/>
            </a:xfrm>
            <a:prstGeom prst="parallelogram">
              <a:avLst>
                <a:gd name="adj" fmla="val 5791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0" name="평행 사변형 129">
              <a:extLst>
                <a:ext uri="{FF2B5EF4-FFF2-40B4-BE49-F238E27FC236}">
                  <a16:creationId xmlns:a16="http://schemas.microsoft.com/office/drawing/2014/main" id="{4B413B91-2E10-45BC-82DF-97A32C711BA1}"/>
                </a:ext>
              </a:extLst>
            </p:cNvPr>
            <p:cNvSpPr/>
            <p:nvPr/>
          </p:nvSpPr>
          <p:spPr>
            <a:xfrm rot="16200000">
              <a:off x="8318427" y="1692784"/>
              <a:ext cx="6482883" cy="3194514"/>
            </a:xfrm>
            <a:prstGeom prst="parallelogram">
              <a:avLst>
                <a:gd name="adj" fmla="val 5791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1" name="평행 사변형 130">
              <a:extLst>
                <a:ext uri="{FF2B5EF4-FFF2-40B4-BE49-F238E27FC236}">
                  <a16:creationId xmlns:a16="http://schemas.microsoft.com/office/drawing/2014/main" id="{E7C5C308-E27A-42B9-9B2E-FA72C2AA41C0}"/>
                </a:ext>
              </a:extLst>
            </p:cNvPr>
            <p:cNvSpPr/>
            <p:nvPr/>
          </p:nvSpPr>
          <p:spPr>
            <a:xfrm rot="16200000">
              <a:off x="312229" y="15546146"/>
              <a:ext cx="6482883" cy="3194514"/>
            </a:xfrm>
            <a:prstGeom prst="parallelogram">
              <a:avLst>
                <a:gd name="adj" fmla="val 5791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2" name="평행 사변형 131">
              <a:extLst>
                <a:ext uri="{FF2B5EF4-FFF2-40B4-BE49-F238E27FC236}">
                  <a16:creationId xmlns:a16="http://schemas.microsoft.com/office/drawing/2014/main" id="{FFDEF915-C682-4A20-A4D2-87D39A482ABB}"/>
                </a:ext>
              </a:extLst>
            </p:cNvPr>
            <p:cNvSpPr/>
            <p:nvPr/>
          </p:nvSpPr>
          <p:spPr>
            <a:xfrm rot="1794861">
              <a:off x="10982970" y="-1357864"/>
              <a:ext cx="5137819" cy="2425805"/>
            </a:xfrm>
            <a:prstGeom prst="parallelogram">
              <a:avLst>
                <a:gd name="adj" fmla="val 5791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3" name="평행 사변형 132">
              <a:extLst>
                <a:ext uri="{FF2B5EF4-FFF2-40B4-BE49-F238E27FC236}">
                  <a16:creationId xmlns:a16="http://schemas.microsoft.com/office/drawing/2014/main" id="{A4566C1C-D449-4A46-B03C-8358AC22FED1}"/>
                </a:ext>
              </a:extLst>
            </p:cNvPr>
            <p:cNvSpPr/>
            <p:nvPr/>
          </p:nvSpPr>
          <p:spPr>
            <a:xfrm rot="1794861">
              <a:off x="-1740419" y="19243789"/>
              <a:ext cx="5651062" cy="3345008"/>
            </a:xfrm>
            <a:prstGeom prst="parallelogram">
              <a:avLst>
                <a:gd name="adj" fmla="val 5791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44606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1779CA94-52D7-4748-A22E-A91C95B226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0"/>
            <a:ext cx="15116175" cy="21383625"/>
          </a:xfrm>
          <a:prstGeom prst="rect">
            <a:avLst/>
          </a:prstGeom>
        </p:spPr>
      </p:pic>
      <p:sp>
        <p:nvSpPr>
          <p:cNvPr id="9" name="평행 사변형 8">
            <a:extLst>
              <a:ext uri="{FF2B5EF4-FFF2-40B4-BE49-F238E27FC236}">
                <a16:creationId xmlns:a16="http://schemas.microsoft.com/office/drawing/2014/main" id="{4D1BEF3E-B355-425E-95A1-6445E32C95FE}"/>
              </a:ext>
            </a:extLst>
          </p:cNvPr>
          <p:cNvSpPr/>
          <p:nvPr/>
        </p:nvSpPr>
        <p:spPr>
          <a:xfrm rot="5400000">
            <a:off x="1797999" y="8629971"/>
            <a:ext cx="8326120" cy="3197223"/>
          </a:xfrm>
          <a:prstGeom prst="parallelogram">
            <a:avLst>
              <a:gd name="adj" fmla="val 57827"/>
            </a:avLst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평행 사변형 4">
            <a:extLst>
              <a:ext uri="{FF2B5EF4-FFF2-40B4-BE49-F238E27FC236}">
                <a16:creationId xmlns:a16="http://schemas.microsoft.com/office/drawing/2014/main" id="{5BFF2F64-3F8B-42E4-B21B-815A7F358C8D}"/>
              </a:ext>
            </a:extLst>
          </p:cNvPr>
          <p:cNvSpPr>
            <a:spLocks noChangeAspect="1"/>
          </p:cNvSpPr>
          <p:nvPr/>
        </p:nvSpPr>
        <p:spPr>
          <a:xfrm rot="5400000" flipV="1">
            <a:off x="5624436" y="8784323"/>
            <a:ext cx="7870396" cy="2432800"/>
          </a:xfrm>
          <a:prstGeom prst="parallelogram">
            <a:avLst>
              <a:gd name="adj" fmla="val 57827"/>
            </a:avLst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9653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AEA5E703-B9B7-4B1B-BE6A-7E3A61D6DDC9}"/>
              </a:ext>
            </a:extLst>
          </p:cNvPr>
          <p:cNvCxnSpPr>
            <a:cxnSpLocks/>
          </p:cNvCxnSpPr>
          <p:nvPr/>
        </p:nvCxnSpPr>
        <p:spPr>
          <a:xfrm>
            <a:off x="5957850" y="-1672570"/>
            <a:ext cx="0" cy="25273592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E9A49F7D-F9C3-436A-9A2A-40FB50A3B6A2}"/>
              </a:ext>
            </a:extLst>
          </p:cNvPr>
          <p:cNvCxnSpPr>
            <a:cxnSpLocks/>
          </p:cNvCxnSpPr>
          <p:nvPr/>
        </p:nvCxnSpPr>
        <p:spPr>
          <a:xfrm>
            <a:off x="3556986" y="-1672570"/>
            <a:ext cx="0" cy="25273592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36FA0351-F367-44E7-A8EC-0CFC6F1B97FD}"/>
              </a:ext>
            </a:extLst>
          </p:cNvPr>
          <p:cNvCxnSpPr>
            <a:cxnSpLocks/>
          </p:cNvCxnSpPr>
          <p:nvPr/>
        </p:nvCxnSpPr>
        <p:spPr>
          <a:xfrm rot="7200000">
            <a:off x="7490042" y="-2906314"/>
            <a:ext cx="0" cy="25273592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897A9D4E-8357-4904-9E81-43CE5AA17514}"/>
              </a:ext>
            </a:extLst>
          </p:cNvPr>
          <p:cNvCxnSpPr>
            <a:cxnSpLocks/>
          </p:cNvCxnSpPr>
          <p:nvPr/>
        </p:nvCxnSpPr>
        <p:spPr>
          <a:xfrm rot="3600000">
            <a:off x="7969303" y="-1253824"/>
            <a:ext cx="0" cy="25273592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C5B87A65-8249-47B8-A187-4D3A67BE29ED}"/>
              </a:ext>
            </a:extLst>
          </p:cNvPr>
          <p:cNvCxnSpPr>
            <a:cxnSpLocks/>
          </p:cNvCxnSpPr>
          <p:nvPr/>
        </p:nvCxnSpPr>
        <p:spPr>
          <a:xfrm>
            <a:off x="13160442" y="-1672570"/>
            <a:ext cx="0" cy="25273592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66E24DDF-A4E0-4689-83BC-303D2FE3E7A2}"/>
              </a:ext>
            </a:extLst>
          </p:cNvPr>
          <p:cNvCxnSpPr>
            <a:cxnSpLocks/>
          </p:cNvCxnSpPr>
          <p:nvPr/>
        </p:nvCxnSpPr>
        <p:spPr>
          <a:xfrm>
            <a:off x="11559866" y="-1672570"/>
            <a:ext cx="0" cy="25273592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사다리꼴 14">
            <a:extLst>
              <a:ext uri="{FF2B5EF4-FFF2-40B4-BE49-F238E27FC236}">
                <a16:creationId xmlns:a16="http://schemas.microsoft.com/office/drawing/2014/main" id="{05663335-76A5-4BD7-8E25-D5A382778D31}"/>
              </a:ext>
            </a:extLst>
          </p:cNvPr>
          <p:cNvSpPr/>
          <p:nvPr/>
        </p:nvSpPr>
        <p:spPr>
          <a:xfrm rot="5400000">
            <a:off x="1499235" y="9481187"/>
            <a:ext cx="6517005" cy="2428872"/>
          </a:xfrm>
          <a:prstGeom prst="trapezoid">
            <a:avLst>
              <a:gd name="adj" fmla="val 5762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사다리꼴 15">
            <a:extLst>
              <a:ext uri="{FF2B5EF4-FFF2-40B4-BE49-F238E27FC236}">
                <a16:creationId xmlns:a16="http://schemas.microsoft.com/office/drawing/2014/main" id="{632E665D-A908-4577-A2FD-66BE270D0326}"/>
              </a:ext>
            </a:extLst>
          </p:cNvPr>
          <p:cNvSpPr/>
          <p:nvPr/>
        </p:nvSpPr>
        <p:spPr>
          <a:xfrm rot="16200000">
            <a:off x="10036817" y="9874252"/>
            <a:ext cx="4653280" cy="1638295"/>
          </a:xfrm>
          <a:prstGeom prst="trapezoid">
            <a:avLst>
              <a:gd name="adj" fmla="val 5762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0888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1" name="직선 연결선 380">
            <a:extLst>
              <a:ext uri="{FF2B5EF4-FFF2-40B4-BE49-F238E27FC236}">
                <a16:creationId xmlns:a16="http://schemas.microsoft.com/office/drawing/2014/main" id="{AB5E9F89-303E-42C0-A606-99661BF466A9}"/>
              </a:ext>
            </a:extLst>
          </p:cNvPr>
          <p:cNvCxnSpPr>
            <a:cxnSpLocks/>
          </p:cNvCxnSpPr>
          <p:nvPr/>
        </p:nvCxnSpPr>
        <p:spPr>
          <a:xfrm>
            <a:off x="6758138" y="-1672570"/>
            <a:ext cx="0" cy="25273592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2" name="직선 연결선 381">
            <a:extLst>
              <a:ext uri="{FF2B5EF4-FFF2-40B4-BE49-F238E27FC236}">
                <a16:creationId xmlns:a16="http://schemas.microsoft.com/office/drawing/2014/main" id="{FBB282A2-A2FA-4361-A60A-20732AE56D1A}"/>
              </a:ext>
            </a:extLst>
          </p:cNvPr>
          <p:cNvCxnSpPr>
            <a:cxnSpLocks/>
          </p:cNvCxnSpPr>
          <p:nvPr/>
        </p:nvCxnSpPr>
        <p:spPr>
          <a:xfrm>
            <a:off x="7558426" y="-1672570"/>
            <a:ext cx="0" cy="25273592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직선 연결선 382">
            <a:extLst>
              <a:ext uri="{FF2B5EF4-FFF2-40B4-BE49-F238E27FC236}">
                <a16:creationId xmlns:a16="http://schemas.microsoft.com/office/drawing/2014/main" id="{13E78769-FCA1-4A75-A8B4-248B54F87E4E}"/>
              </a:ext>
            </a:extLst>
          </p:cNvPr>
          <p:cNvCxnSpPr>
            <a:cxnSpLocks/>
          </p:cNvCxnSpPr>
          <p:nvPr/>
        </p:nvCxnSpPr>
        <p:spPr>
          <a:xfrm>
            <a:off x="13960730" y="-1672570"/>
            <a:ext cx="0" cy="25273592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4" name="직선 연결선 383">
            <a:extLst>
              <a:ext uri="{FF2B5EF4-FFF2-40B4-BE49-F238E27FC236}">
                <a16:creationId xmlns:a16="http://schemas.microsoft.com/office/drawing/2014/main" id="{226822E0-861B-4EEC-A606-E0BBD85D7704}"/>
              </a:ext>
            </a:extLst>
          </p:cNvPr>
          <p:cNvCxnSpPr>
            <a:cxnSpLocks/>
          </p:cNvCxnSpPr>
          <p:nvPr/>
        </p:nvCxnSpPr>
        <p:spPr>
          <a:xfrm>
            <a:off x="8358714" y="-1672570"/>
            <a:ext cx="0" cy="25273592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5" name="직선 연결선 384">
            <a:extLst>
              <a:ext uri="{FF2B5EF4-FFF2-40B4-BE49-F238E27FC236}">
                <a16:creationId xmlns:a16="http://schemas.microsoft.com/office/drawing/2014/main" id="{B42678D5-11BD-4BC3-BDC6-97DC5C8D4974}"/>
              </a:ext>
            </a:extLst>
          </p:cNvPr>
          <p:cNvCxnSpPr>
            <a:cxnSpLocks/>
          </p:cNvCxnSpPr>
          <p:nvPr/>
        </p:nvCxnSpPr>
        <p:spPr>
          <a:xfrm>
            <a:off x="9159002" y="-1672570"/>
            <a:ext cx="0" cy="25273592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6" name="직선 연결선 385">
            <a:extLst>
              <a:ext uri="{FF2B5EF4-FFF2-40B4-BE49-F238E27FC236}">
                <a16:creationId xmlns:a16="http://schemas.microsoft.com/office/drawing/2014/main" id="{7E77A124-C9A9-49B3-BB1D-496F5E18FDFB}"/>
              </a:ext>
            </a:extLst>
          </p:cNvPr>
          <p:cNvCxnSpPr>
            <a:cxnSpLocks/>
          </p:cNvCxnSpPr>
          <p:nvPr/>
        </p:nvCxnSpPr>
        <p:spPr>
          <a:xfrm>
            <a:off x="9959290" y="-1672570"/>
            <a:ext cx="0" cy="25273592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7" name="직선 연결선 386">
            <a:extLst>
              <a:ext uri="{FF2B5EF4-FFF2-40B4-BE49-F238E27FC236}">
                <a16:creationId xmlns:a16="http://schemas.microsoft.com/office/drawing/2014/main" id="{8B4A3912-8BFE-404D-A0FE-CE7543D843F9}"/>
              </a:ext>
            </a:extLst>
          </p:cNvPr>
          <p:cNvCxnSpPr>
            <a:cxnSpLocks/>
          </p:cNvCxnSpPr>
          <p:nvPr/>
        </p:nvCxnSpPr>
        <p:spPr>
          <a:xfrm>
            <a:off x="10759578" y="-1672570"/>
            <a:ext cx="0" cy="25273592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8" name="직선 연결선 387">
            <a:extLst>
              <a:ext uri="{FF2B5EF4-FFF2-40B4-BE49-F238E27FC236}">
                <a16:creationId xmlns:a16="http://schemas.microsoft.com/office/drawing/2014/main" id="{A2059450-ED0B-4839-9EE3-A9213149289A}"/>
              </a:ext>
            </a:extLst>
          </p:cNvPr>
          <p:cNvCxnSpPr>
            <a:cxnSpLocks/>
          </p:cNvCxnSpPr>
          <p:nvPr/>
        </p:nvCxnSpPr>
        <p:spPr>
          <a:xfrm>
            <a:off x="11559866" y="-1672570"/>
            <a:ext cx="0" cy="25273592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9" name="직선 연결선 388">
            <a:extLst>
              <a:ext uri="{FF2B5EF4-FFF2-40B4-BE49-F238E27FC236}">
                <a16:creationId xmlns:a16="http://schemas.microsoft.com/office/drawing/2014/main" id="{BCBEB3E9-D0E7-4F97-8C08-2F46A5CB900D}"/>
              </a:ext>
            </a:extLst>
          </p:cNvPr>
          <p:cNvCxnSpPr>
            <a:cxnSpLocks/>
          </p:cNvCxnSpPr>
          <p:nvPr/>
        </p:nvCxnSpPr>
        <p:spPr>
          <a:xfrm>
            <a:off x="12360154" y="-1672570"/>
            <a:ext cx="0" cy="25273592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0" name="직선 연결선 389">
            <a:extLst>
              <a:ext uri="{FF2B5EF4-FFF2-40B4-BE49-F238E27FC236}">
                <a16:creationId xmlns:a16="http://schemas.microsoft.com/office/drawing/2014/main" id="{EE2FEF1C-D25E-4FF5-B728-FAC2532DF49F}"/>
              </a:ext>
            </a:extLst>
          </p:cNvPr>
          <p:cNvCxnSpPr>
            <a:cxnSpLocks/>
          </p:cNvCxnSpPr>
          <p:nvPr/>
        </p:nvCxnSpPr>
        <p:spPr>
          <a:xfrm>
            <a:off x="13160442" y="-1672570"/>
            <a:ext cx="0" cy="25273592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1" name="직선 연결선 390">
            <a:extLst>
              <a:ext uri="{FF2B5EF4-FFF2-40B4-BE49-F238E27FC236}">
                <a16:creationId xmlns:a16="http://schemas.microsoft.com/office/drawing/2014/main" id="{DC5B82FE-E55A-43BA-B3C0-0F691CA30A73}"/>
              </a:ext>
            </a:extLst>
          </p:cNvPr>
          <p:cNvCxnSpPr>
            <a:cxnSpLocks/>
          </p:cNvCxnSpPr>
          <p:nvPr/>
        </p:nvCxnSpPr>
        <p:spPr>
          <a:xfrm>
            <a:off x="-444454" y="-1672570"/>
            <a:ext cx="0" cy="25273592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2" name="직선 연결선 391">
            <a:extLst>
              <a:ext uri="{FF2B5EF4-FFF2-40B4-BE49-F238E27FC236}">
                <a16:creationId xmlns:a16="http://schemas.microsoft.com/office/drawing/2014/main" id="{159D6ADB-6A9E-456E-BC8A-64D40BAC42C2}"/>
              </a:ext>
            </a:extLst>
          </p:cNvPr>
          <p:cNvCxnSpPr>
            <a:cxnSpLocks/>
          </p:cNvCxnSpPr>
          <p:nvPr/>
        </p:nvCxnSpPr>
        <p:spPr>
          <a:xfrm>
            <a:off x="5957850" y="-1672570"/>
            <a:ext cx="0" cy="25273592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3" name="직선 연결선 392">
            <a:extLst>
              <a:ext uri="{FF2B5EF4-FFF2-40B4-BE49-F238E27FC236}">
                <a16:creationId xmlns:a16="http://schemas.microsoft.com/office/drawing/2014/main" id="{0F2683E4-3EAD-4067-A932-50F9D624B551}"/>
              </a:ext>
            </a:extLst>
          </p:cNvPr>
          <p:cNvCxnSpPr>
            <a:cxnSpLocks/>
          </p:cNvCxnSpPr>
          <p:nvPr/>
        </p:nvCxnSpPr>
        <p:spPr>
          <a:xfrm>
            <a:off x="355834" y="-1672570"/>
            <a:ext cx="0" cy="25273592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4" name="직선 연결선 393">
            <a:extLst>
              <a:ext uri="{FF2B5EF4-FFF2-40B4-BE49-F238E27FC236}">
                <a16:creationId xmlns:a16="http://schemas.microsoft.com/office/drawing/2014/main" id="{319A5A64-9997-4762-8578-D007DD812DDA}"/>
              </a:ext>
            </a:extLst>
          </p:cNvPr>
          <p:cNvCxnSpPr>
            <a:cxnSpLocks/>
          </p:cNvCxnSpPr>
          <p:nvPr/>
        </p:nvCxnSpPr>
        <p:spPr>
          <a:xfrm>
            <a:off x="1156122" y="-1672570"/>
            <a:ext cx="0" cy="25273592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5" name="직선 연결선 394">
            <a:extLst>
              <a:ext uri="{FF2B5EF4-FFF2-40B4-BE49-F238E27FC236}">
                <a16:creationId xmlns:a16="http://schemas.microsoft.com/office/drawing/2014/main" id="{D5CE7B54-C666-4F41-A4CB-7EBF74E9C8FA}"/>
              </a:ext>
            </a:extLst>
          </p:cNvPr>
          <p:cNvCxnSpPr>
            <a:cxnSpLocks/>
          </p:cNvCxnSpPr>
          <p:nvPr/>
        </p:nvCxnSpPr>
        <p:spPr>
          <a:xfrm>
            <a:off x="1956410" y="-1672570"/>
            <a:ext cx="0" cy="25273592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6" name="직선 연결선 395">
            <a:extLst>
              <a:ext uri="{FF2B5EF4-FFF2-40B4-BE49-F238E27FC236}">
                <a16:creationId xmlns:a16="http://schemas.microsoft.com/office/drawing/2014/main" id="{8BB763CE-2B56-4F81-9006-A6F4A60B3C0E}"/>
              </a:ext>
            </a:extLst>
          </p:cNvPr>
          <p:cNvCxnSpPr>
            <a:cxnSpLocks/>
          </p:cNvCxnSpPr>
          <p:nvPr/>
        </p:nvCxnSpPr>
        <p:spPr>
          <a:xfrm>
            <a:off x="2756698" y="-1672570"/>
            <a:ext cx="0" cy="25273592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7" name="직선 연결선 396">
            <a:extLst>
              <a:ext uri="{FF2B5EF4-FFF2-40B4-BE49-F238E27FC236}">
                <a16:creationId xmlns:a16="http://schemas.microsoft.com/office/drawing/2014/main" id="{281F7C1D-C18D-436B-8ADD-6954CA7CCD77}"/>
              </a:ext>
            </a:extLst>
          </p:cNvPr>
          <p:cNvCxnSpPr>
            <a:cxnSpLocks/>
          </p:cNvCxnSpPr>
          <p:nvPr/>
        </p:nvCxnSpPr>
        <p:spPr>
          <a:xfrm>
            <a:off x="3556986" y="-1672570"/>
            <a:ext cx="0" cy="25273592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8" name="직선 연결선 397">
            <a:extLst>
              <a:ext uri="{FF2B5EF4-FFF2-40B4-BE49-F238E27FC236}">
                <a16:creationId xmlns:a16="http://schemas.microsoft.com/office/drawing/2014/main" id="{BFE66F1B-764A-44AC-B2A8-DEC1B87ECE61}"/>
              </a:ext>
            </a:extLst>
          </p:cNvPr>
          <p:cNvCxnSpPr>
            <a:cxnSpLocks/>
          </p:cNvCxnSpPr>
          <p:nvPr/>
        </p:nvCxnSpPr>
        <p:spPr>
          <a:xfrm>
            <a:off x="4357274" y="-1672570"/>
            <a:ext cx="0" cy="25273592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9" name="직선 연결선 398">
            <a:extLst>
              <a:ext uri="{FF2B5EF4-FFF2-40B4-BE49-F238E27FC236}">
                <a16:creationId xmlns:a16="http://schemas.microsoft.com/office/drawing/2014/main" id="{4474648C-DC2A-486B-BC39-389B155A3D85}"/>
              </a:ext>
            </a:extLst>
          </p:cNvPr>
          <p:cNvCxnSpPr>
            <a:cxnSpLocks/>
          </p:cNvCxnSpPr>
          <p:nvPr/>
        </p:nvCxnSpPr>
        <p:spPr>
          <a:xfrm>
            <a:off x="5157562" y="-1672570"/>
            <a:ext cx="0" cy="25273592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0" name="직선 연결선 399">
            <a:extLst>
              <a:ext uri="{FF2B5EF4-FFF2-40B4-BE49-F238E27FC236}">
                <a16:creationId xmlns:a16="http://schemas.microsoft.com/office/drawing/2014/main" id="{221EF312-FBE6-4012-9FB9-910224BA9C7B}"/>
              </a:ext>
            </a:extLst>
          </p:cNvPr>
          <p:cNvCxnSpPr>
            <a:cxnSpLocks/>
          </p:cNvCxnSpPr>
          <p:nvPr/>
        </p:nvCxnSpPr>
        <p:spPr>
          <a:xfrm>
            <a:off x="14761018" y="-1672570"/>
            <a:ext cx="0" cy="25273592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1" name="직선 연결선 400">
            <a:extLst>
              <a:ext uri="{FF2B5EF4-FFF2-40B4-BE49-F238E27FC236}">
                <a16:creationId xmlns:a16="http://schemas.microsoft.com/office/drawing/2014/main" id="{EA3DD67B-8850-4CF2-8A55-419E21A19EEB}"/>
              </a:ext>
            </a:extLst>
          </p:cNvPr>
          <p:cNvCxnSpPr>
            <a:cxnSpLocks/>
          </p:cNvCxnSpPr>
          <p:nvPr/>
        </p:nvCxnSpPr>
        <p:spPr>
          <a:xfrm>
            <a:off x="21163333" y="-1672570"/>
            <a:ext cx="0" cy="25273592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직선 연결선 401">
            <a:extLst>
              <a:ext uri="{FF2B5EF4-FFF2-40B4-BE49-F238E27FC236}">
                <a16:creationId xmlns:a16="http://schemas.microsoft.com/office/drawing/2014/main" id="{0D0D3AC7-8C26-4877-96F3-0505804C143D}"/>
              </a:ext>
            </a:extLst>
          </p:cNvPr>
          <p:cNvCxnSpPr>
            <a:cxnSpLocks/>
          </p:cNvCxnSpPr>
          <p:nvPr/>
        </p:nvCxnSpPr>
        <p:spPr>
          <a:xfrm>
            <a:off x="15561306" y="-1672570"/>
            <a:ext cx="0" cy="25273592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3" name="직선 연결선 402">
            <a:extLst>
              <a:ext uri="{FF2B5EF4-FFF2-40B4-BE49-F238E27FC236}">
                <a16:creationId xmlns:a16="http://schemas.microsoft.com/office/drawing/2014/main" id="{38218BC7-8765-4CE3-8E83-4D9EBC7C6190}"/>
              </a:ext>
            </a:extLst>
          </p:cNvPr>
          <p:cNvCxnSpPr>
            <a:cxnSpLocks/>
          </p:cNvCxnSpPr>
          <p:nvPr/>
        </p:nvCxnSpPr>
        <p:spPr>
          <a:xfrm>
            <a:off x="16361594" y="-1672570"/>
            <a:ext cx="0" cy="25273592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4" name="직선 연결선 403">
            <a:extLst>
              <a:ext uri="{FF2B5EF4-FFF2-40B4-BE49-F238E27FC236}">
                <a16:creationId xmlns:a16="http://schemas.microsoft.com/office/drawing/2014/main" id="{B47B5213-5A3C-465D-BF82-9AE327046873}"/>
              </a:ext>
            </a:extLst>
          </p:cNvPr>
          <p:cNvCxnSpPr>
            <a:cxnSpLocks/>
          </p:cNvCxnSpPr>
          <p:nvPr/>
        </p:nvCxnSpPr>
        <p:spPr>
          <a:xfrm>
            <a:off x="17161882" y="-1672570"/>
            <a:ext cx="0" cy="25273592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5" name="직선 연결선 404">
            <a:extLst>
              <a:ext uri="{FF2B5EF4-FFF2-40B4-BE49-F238E27FC236}">
                <a16:creationId xmlns:a16="http://schemas.microsoft.com/office/drawing/2014/main" id="{FB0E6F2A-4BA2-4187-93D4-C7128A0D76E3}"/>
              </a:ext>
            </a:extLst>
          </p:cNvPr>
          <p:cNvCxnSpPr>
            <a:cxnSpLocks/>
          </p:cNvCxnSpPr>
          <p:nvPr/>
        </p:nvCxnSpPr>
        <p:spPr>
          <a:xfrm>
            <a:off x="17962170" y="-1672570"/>
            <a:ext cx="0" cy="25273592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6" name="직선 연결선 405">
            <a:extLst>
              <a:ext uri="{FF2B5EF4-FFF2-40B4-BE49-F238E27FC236}">
                <a16:creationId xmlns:a16="http://schemas.microsoft.com/office/drawing/2014/main" id="{347B3949-A5A3-4F5A-9FB0-9C3349C2DC61}"/>
              </a:ext>
            </a:extLst>
          </p:cNvPr>
          <p:cNvCxnSpPr>
            <a:cxnSpLocks/>
          </p:cNvCxnSpPr>
          <p:nvPr/>
        </p:nvCxnSpPr>
        <p:spPr>
          <a:xfrm>
            <a:off x="18762458" y="-1672570"/>
            <a:ext cx="0" cy="25273592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직선 연결선 406">
            <a:extLst>
              <a:ext uri="{FF2B5EF4-FFF2-40B4-BE49-F238E27FC236}">
                <a16:creationId xmlns:a16="http://schemas.microsoft.com/office/drawing/2014/main" id="{42FB2E18-5BA6-4A83-BA87-E5D07CE22E2F}"/>
              </a:ext>
            </a:extLst>
          </p:cNvPr>
          <p:cNvCxnSpPr>
            <a:cxnSpLocks/>
          </p:cNvCxnSpPr>
          <p:nvPr/>
        </p:nvCxnSpPr>
        <p:spPr>
          <a:xfrm>
            <a:off x="19562746" y="-1672570"/>
            <a:ext cx="0" cy="25273592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직선 연결선 407">
            <a:extLst>
              <a:ext uri="{FF2B5EF4-FFF2-40B4-BE49-F238E27FC236}">
                <a16:creationId xmlns:a16="http://schemas.microsoft.com/office/drawing/2014/main" id="{03393A3F-16B2-41C1-A6CB-EDA8F0EB82FD}"/>
              </a:ext>
            </a:extLst>
          </p:cNvPr>
          <p:cNvCxnSpPr>
            <a:cxnSpLocks/>
          </p:cNvCxnSpPr>
          <p:nvPr/>
        </p:nvCxnSpPr>
        <p:spPr>
          <a:xfrm>
            <a:off x="20363034" y="-1672570"/>
            <a:ext cx="0" cy="25273592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" name="직선 연결선 408">
            <a:extLst>
              <a:ext uri="{FF2B5EF4-FFF2-40B4-BE49-F238E27FC236}">
                <a16:creationId xmlns:a16="http://schemas.microsoft.com/office/drawing/2014/main" id="{D0389361-EC68-4BCC-9ECC-6077D95EF13E}"/>
              </a:ext>
            </a:extLst>
          </p:cNvPr>
          <p:cNvCxnSpPr>
            <a:cxnSpLocks/>
          </p:cNvCxnSpPr>
          <p:nvPr/>
        </p:nvCxnSpPr>
        <p:spPr>
          <a:xfrm>
            <a:off x="-1244742" y="-1672570"/>
            <a:ext cx="0" cy="25273592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직선 연결선 409">
            <a:extLst>
              <a:ext uri="{FF2B5EF4-FFF2-40B4-BE49-F238E27FC236}">
                <a16:creationId xmlns:a16="http://schemas.microsoft.com/office/drawing/2014/main" id="{401714E3-9F5E-43BD-A42B-FE68F3D0385F}"/>
              </a:ext>
            </a:extLst>
          </p:cNvPr>
          <p:cNvCxnSpPr>
            <a:cxnSpLocks/>
          </p:cNvCxnSpPr>
          <p:nvPr/>
        </p:nvCxnSpPr>
        <p:spPr>
          <a:xfrm>
            <a:off x="-6046470" y="-1672570"/>
            <a:ext cx="0" cy="25273592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" name="직선 연결선 410">
            <a:extLst>
              <a:ext uri="{FF2B5EF4-FFF2-40B4-BE49-F238E27FC236}">
                <a16:creationId xmlns:a16="http://schemas.microsoft.com/office/drawing/2014/main" id="{98F65A7F-ACB0-49A2-92B2-030465ED9E4E}"/>
              </a:ext>
            </a:extLst>
          </p:cNvPr>
          <p:cNvCxnSpPr>
            <a:cxnSpLocks/>
          </p:cNvCxnSpPr>
          <p:nvPr/>
        </p:nvCxnSpPr>
        <p:spPr>
          <a:xfrm>
            <a:off x="-5246182" y="-1672570"/>
            <a:ext cx="0" cy="25273592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" name="직선 연결선 411">
            <a:extLst>
              <a:ext uri="{FF2B5EF4-FFF2-40B4-BE49-F238E27FC236}">
                <a16:creationId xmlns:a16="http://schemas.microsoft.com/office/drawing/2014/main" id="{2698EFFB-BB91-4976-86CA-633DE46DE8D0}"/>
              </a:ext>
            </a:extLst>
          </p:cNvPr>
          <p:cNvCxnSpPr>
            <a:cxnSpLocks/>
          </p:cNvCxnSpPr>
          <p:nvPr/>
        </p:nvCxnSpPr>
        <p:spPr>
          <a:xfrm>
            <a:off x="-4445894" y="-1672570"/>
            <a:ext cx="0" cy="25273592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3" name="직선 연결선 412">
            <a:extLst>
              <a:ext uri="{FF2B5EF4-FFF2-40B4-BE49-F238E27FC236}">
                <a16:creationId xmlns:a16="http://schemas.microsoft.com/office/drawing/2014/main" id="{E2C05DA0-DBB5-4D23-91E6-8CF252630EFF}"/>
              </a:ext>
            </a:extLst>
          </p:cNvPr>
          <p:cNvCxnSpPr>
            <a:cxnSpLocks/>
          </p:cNvCxnSpPr>
          <p:nvPr/>
        </p:nvCxnSpPr>
        <p:spPr>
          <a:xfrm>
            <a:off x="-3645606" y="-1672570"/>
            <a:ext cx="0" cy="25273592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4" name="직선 연결선 413">
            <a:extLst>
              <a:ext uri="{FF2B5EF4-FFF2-40B4-BE49-F238E27FC236}">
                <a16:creationId xmlns:a16="http://schemas.microsoft.com/office/drawing/2014/main" id="{96EA03D0-EB00-47BC-BBCE-030E8E0E473C}"/>
              </a:ext>
            </a:extLst>
          </p:cNvPr>
          <p:cNvCxnSpPr>
            <a:cxnSpLocks/>
          </p:cNvCxnSpPr>
          <p:nvPr/>
        </p:nvCxnSpPr>
        <p:spPr>
          <a:xfrm>
            <a:off x="-2845318" y="-1672570"/>
            <a:ext cx="0" cy="25273592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5" name="직선 연결선 414">
            <a:extLst>
              <a:ext uri="{FF2B5EF4-FFF2-40B4-BE49-F238E27FC236}">
                <a16:creationId xmlns:a16="http://schemas.microsoft.com/office/drawing/2014/main" id="{4A5C609E-A0A5-4F0B-A632-1A2F39B8C2A9}"/>
              </a:ext>
            </a:extLst>
          </p:cNvPr>
          <p:cNvCxnSpPr>
            <a:cxnSpLocks/>
          </p:cNvCxnSpPr>
          <p:nvPr/>
        </p:nvCxnSpPr>
        <p:spPr>
          <a:xfrm>
            <a:off x="-2045030" y="-1672570"/>
            <a:ext cx="0" cy="25273592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8" name="직선 연결선 417">
            <a:extLst>
              <a:ext uri="{FF2B5EF4-FFF2-40B4-BE49-F238E27FC236}">
                <a16:creationId xmlns:a16="http://schemas.microsoft.com/office/drawing/2014/main" id="{B03AF110-367A-49BA-8A26-70CCD611AF9F}"/>
              </a:ext>
            </a:extLst>
          </p:cNvPr>
          <p:cNvCxnSpPr>
            <a:cxnSpLocks/>
          </p:cNvCxnSpPr>
          <p:nvPr/>
        </p:nvCxnSpPr>
        <p:spPr>
          <a:xfrm rot="3600000">
            <a:off x="7169015" y="-2639964"/>
            <a:ext cx="0" cy="25273592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" name="직선 연결선 418">
            <a:extLst>
              <a:ext uri="{FF2B5EF4-FFF2-40B4-BE49-F238E27FC236}">
                <a16:creationId xmlns:a16="http://schemas.microsoft.com/office/drawing/2014/main" id="{C5A35135-3147-4A5E-A208-ADE303E61E75}"/>
              </a:ext>
            </a:extLst>
          </p:cNvPr>
          <p:cNvCxnSpPr>
            <a:cxnSpLocks/>
          </p:cNvCxnSpPr>
          <p:nvPr/>
        </p:nvCxnSpPr>
        <p:spPr>
          <a:xfrm rot="3600000">
            <a:off x="7569159" y="-1946894"/>
            <a:ext cx="0" cy="25273592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0" name="직선 연결선 419">
            <a:extLst>
              <a:ext uri="{FF2B5EF4-FFF2-40B4-BE49-F238E27FC236}">
                <a16:creationId xmlns:a16="http://schemas.microsoft.com/office/drawing/2014/main" id="{6FD103C9-E537-45B9-8854-C2B25FAE9482}"/>
              </a:ext>
            </a:extLst>
          </p:cNvPr>
          <p:cNvCxnSpPr>
            <a:cxnSpLocks/>
          </p:cNvCxnSpPr>
          <p:nvPr/>
        </p:nvCxnSpPr>
        <p:spPr>
          <a:xfrm rot="3600000">
            <a:off x="10770311" y="3597664"/>
            <a:ext cx="0" cy="25273592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1" name="직선 연결선 420">
            <a:extLst>
              <a:ext uri="{FF2B5EF4-FFF2-40B4-BE49-F238E27FC236}">
                <a16:creationId xmlns:a16="http://schemas.microsoft.com/office/drawing/2014/main" id="{35F46A92-91CC-41E6-A4D6-B577A3EFA0D4}"/>
              </a:ext>
            </a:extLst>
          </p:cNvPr>
          <p:cNvCxnSpPr>
            <a:cxnSpLocks/>
          </p:cNvCxnSpPr>
          <p:nvPr/>
        </p:nvCxnSpPr>
        <p:spPr>
          <a:xfrm rot="3600000">
            <a:off x="7969303" y="-1253824"/>
            <a:ext cx="0" cy="25273592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2" name="직선 연결선 421">
            <a:extLst>
              <a:ext uri="{FF2B5EF4-FFF2-40B4-BE49-F238E27FC236}">
                <a16:creationId xmlns:a16="http://schemas.microsoft.com/office/drawing/2014/main" id="{1D5514F0-7155-4967-AE14-2EABDB7832C0}"/>
              </a:ext>
            </a:extLst>
          </p:cNvPr>
          <p:cNvCxnSpPr>
            <a:cxnSpLocks/>
          </p:cNvCxnSpPr>
          <p:nvPr/>
        </p:nvCxnSpPr>
        <p:spPr>
          <a:xfrm rot="3600000">
            <a:off x="8369447" y="-560754"/>
            <a:ext cx="0" cy="25273592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3" name="직선 연결선 422">
            <a:extLst>
              <a:ext uri="{FF2B5EF4-FFF2-40B4-BE49-F238E27FC236}">
                <a16:creationId xmlns:a16="http://schemas.microsoft.com/office/drawing/2014/main" id="{BA345CAF-3B2B-4027-92C7-B98AD384E938}"/>
              </a:ext>
            </a:extLst>
          </p:cNvPr>
          <p:cNvCxnSpPr>
            <a:cxnSpLocks/>
          </p:cNvCxnSpPr>
          <p:nvPr/>
        </p:nvCxnSpPr>
        <p:spPr>
          <a:xfrm rot="3600000">
            <a:off x="8769591" y="132315"/>
            <a:ext cx="0" cy="25273592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4" name="직선 연결선 423">
            <a:extLst>
              <a:ext uri="{FF2B5EF4-FFF2-40B4-BE49-F238E27FC236}">
                <a16:creationId xmlns:a16="http://schemas.microsoft.com/office/drawing/2014/main" id="{B3FCFD73-25C0-4C70-9E33-D8840C53A917}"/>
              </a:ext>
            </a:extLst>
          </p:cNvPr>
          <p:cNvCxnSpPr>
            <a:cxnSpLocks/>
          </p:cNvCxnSpPr>
          <p:nvPr/>
        </p:nvCxnSpPr>
        <p:spPr>
          <a:xfrm rot="3600000">
            <a:off x="9169735" y="825385"/>
            <a:ext cx="0" cy="25273592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5" name="직선 연결선 424">
            <a:extLst>
              <a:ext uri="{FF2B5EF4-FFF2-40B4-BE49-F238E27FC236}">
                <a16:creationId xmlns:a16="http://schemas.microsoft.com/office/drawing/2014/main" id="{62832FDB-3689-46E8-8C03-9A04575B3494}"/>
              </a:ext>
            </a:extLst>
          </p:cNvPr>
          <p:cNvCxnSpPr>
            <a:cxnSpLocks/>
          </p:cNvCxnSpPr>
          <p:nvPr/>
        </p:nvCxnSpPr>
        <p:spPr>
          <a:xfrm rot="3600000">
            <a:off x="9569879" y="1518455"/>
            <a:ext cx="0" cy="25273592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6" name="직선 연결선 425">
            <a:extLst>
              <a:ext uri="{FF2B5EF4-FFF2-40B4-BE49-F238E27FC236}">
                <a16:creationId xmlns:a16="http://schemas.microsoft.com/office/drawing/2014/main" id="{CBC63415-914D-4A69-8F71-C53481F2F041}"/>
              </a:ext>
            </a:extLst>
          </p:cNvPr>
          <p:cNvCxnSpPr>
            <a:cxnSpLocks/>
          </p:cNvCxnSpPr>
          <p:nvPr/>
        </p:nvCxnSpPr>
        <p:spPr>
          <a:xfrm rot="3600000">
            <a:off x="9970023" y="2211525"/>
            <a:ext cx="0" cy="25273592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" name="직선 연결선 426">
            <a:extLst>
              <a:ext uri="{FF2B5EF4-FFF2-40B4-BE49-F238E27FC236}">
                <a16:creationId xmlns:a16="http://schemas.microsoft.com/office/drawing/2014/main" id="{497F944B-3C7E-4CD6-9A87-82DA7018F06C}"/>
              </a:ext>
            </a:extLst>
          </p:cNvPr>
          <p:cNvCxnSpPr>
            <a:cxnSpLocks/>
          </p:cNvCxnSpPr>
          <p:nvPr/>
        </p:nvCxnSpPr>
        <p:spPr>
          <a:xfrm rot="3600000">
            <a:off x="10370167" y="2904594"/>
            <a:ext cx="0" cy="25273592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8" name="직선 연결선 427">
            <a:extLst>
              <a:ext uri="{FF2B5EF4-FFF2-40B4-BE49-F238E27FC236}">
                <a16:creationId xmlns:a16="http://schemas.microsoft.com/office/drawing/2014/main" id="{C98C0507-651D-4B11-8B3D-574D02622A93}"/>
              </a:ext>
            </a:extLst>
          </p:cNvPr>
          <p:cNvCxnSpPr>
            <a:cxnSpLocks/>
          </p:cNvCxnSpPr>
          <p:nvPr/>
        </p:nvCxnSpPr>
        <p:spPr>
          <a:xfrm rot="3600000">
            <a:off x="3567719" y="-8877591"/>
            <a:ext cx="0" cy="25273592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9" name="직선 연결선 428">
            <a:extLst>
              <a:ext uri="{FF2B5EF4-FFF2-40B4-BE49-F238E27FC236}">
                <a16:creationId xmlns:a16="http://schemas.microsoft.com/office/drawing/2014/main" id="{66BD4464-A6AE-48EC-B32D-BC1D9AE373A4}"/>
              </a:ext>
            </a:extLst>
          </p:cNvPr>
          <p:cNvCxnSpPr>
            <a:cxnSpLocks/>
          </p:cNvCxnSpPr>
          <p:nvPr/>
        </p:nvCxnSpPr>
        <p:spPr>
          <a:xfrm rot="3600000">
            <a:off x="6768871" y="-3333033"/>
            <a:ext cx="0" cy="25273592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" name="직선 연결선 429">
            <a:extLst>
              <a:ext uri="{FF2B5EF4-FFF2-40B4-BE49-F238E27FC236}">
                <a16:creationId xmlns:a16="http://schemas.microsoft.com/office/drawing/2014/main" id="{54EED480-C411-4E98-B19A-091A0957B327}"/>
              </a:ext>
            </a:extLst>
          </p:cNvPr>
          <p:cNvCxnSpPr>
            <a:cxnSpLocks/>
          </p:cNvCxnSpPr>
          <p:nvPr/>
        </p:nvCxnSpPr>
        <p:spPr>
          <a:xfrm rot="3600000">
            <a:off x="3967863" y="-8184521"/>
            <a:ext cx="0" cy="25273592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1" name="직선 연결선 430">
            <a:extLst>
              <a:ext uri="{FF2B5EF4-FFF2-40B4-BE49-F238E27FC236}">
                <a16:creationId xmlns:a16="http://schemas.microsoft.com/office/drawing/2014/main" id="{0A18D662-64B4-49B3-9E94-5BE48C660ED8}"/>
              </a:ext>
            </a:extLst>
          </p:cNvPr>
          <p:cNvCxnSpPr>
            <a:cxnSpLocks/>
          </p:cNvCxnSpPr>
          <p:nvPr/>
        </p:nvCxnSpPr>
        <p:spPr>
          <a:xfrm rot="3600000">
            <a:off x="4368007" y="-7491452"/>
            <a:ext cx="0" cy="25273592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2" name="직선 연결선 431">
            <a:extLst>
              <a:ext uri="{FF2B5EF4-FFF2-40B4-BE49-F238E27FC236}">
                <a16:creationId xmlns:a16="http://schemas.microsoft.com/office/drawing/2014/main" id="{E1DDDD0A-6901-4CC4-834D-1C2E6934BC2D}"/>
              </a:ext>
            </a:extLst>
          </p:cNvPr>
          <p:cNvCxnSpPr>
            <a:cxnSpLocks/>
          </p:cNvCxnSpPr>
          <p:nvPr/>
        </p:nvCxnSpPr>
        <p:spPr>
          <a:xfrm rot="3600000">
            <a:off x="4768151" y="-6798382"/>
            <a:ext cx="0" cy="25273592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3" name="직선 연결선 432">
            <a:extLst>
              <a:ext uri="{FF2B5EF4-FFF2-40B4-BE49-F238E27FC236}">
                <a16:creationId xmlns:a16="http://schemas.microsoft.com/office/drawing/2014/main" id="{1A5C33B3-511D-47BF-9B4B-141BEEE33A1A}"/>
              </a:ext>
            </a:extLst>
          </p:cNvPr>
          <p:cNvCxnSpPr>
            <a:cxnSpLocks/>
          </p:cNvCxnSpPr>
          <p:nvPr/>
        </p:nvCxnSpPr>
        <p:spPr>
          <a:xfrm rot="3600000">
            <a:off x="5168295" y="-6105312"/>
            <a:ext cx="0" cy="25273592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4" name="직선 연결선 433">
            <a:extLst>
              <a:ext uri="{FF2B5EF4-FFF2-40B4-BE49-F238E27FC236}">
                <a16:creationId xmlns:a16="http://schemas.microsoft.com/office/drawing/2014/main" id="{F68CC8E2-7019-4699-B236-BF6629D16479}"/>
              </a:ext>
            </a:extLst>
          </p:cNvPr>
          <p:cNvCxnSpPr>
            <a:cxnSpLocks/>
          </p:cNvCxnSpPr>
          <p:nvPr/>
        </p:nvCxnSpPr>
        <p:spPr>
          <a:xfrm rot="3600000">
            <a:off x="5568439" y="-5412242"/>
            <a:ext cx="0" cy="25273592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5" name="직선 연결선 434">
            <a:extLst>
              <a:ext uri="{FF2B5EF4-FFF2-40B4-BE49-F238E27FC236}">
                <a16:creationId xmlns:a16="http://schemas.microsoft.com/office/drawing/2014/main" id="{5DCFE2F1-B046-41A0-B205-B539DCF8CEDB}"/>
              </a:ext>
            </a:extLst>
          </p:cNvPr>
          <p:cNvCxnSpPr>
            <a:cxnSpLocks/>
          </p:cNvCxnSpPr>
          <p:nvPr/>
        </p:nvCxnSpPr>
        <p:spPr>
          <a:xfrm rot="3600000">
            <a:off x="5968583" y="-4719173"/>
            <a:ext cx="0" cy="25273592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6" name="직선 연결선 435">
            <a:extLst>
              <a:ext uri="{FF2B5EF4-FFF2-40B4-BE49-F238E27FC236}">
                <a16:creationId xmlns:a16="http://schemas.microsoft.com/office/drawing/2014/main" id="{AA3EBBB5-636A-4835-B07A-2979E178A2F8}"/>
              </a:ext>
            </a:extLst>
          </p:cNvPr>
          <p:cNvCxnSpPr>
            <a:cxnSpLocks/>
          </p:cNvCxnSpPr>
          <p:nvPr/>
        </p:nvCxnSpPr>
        <p:spPr>
          <a:xfrm rot="3600000">
            <a:off x="6368727" y="-4026103"/>
            <a:ext cx="0" cy="25273592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" name="직선 연결선 436">
            <a:extLst>
              <a:ext uri="{FF2B5EF4-FFF2-40B4-BE49-F238E27FC236}">
                <a16:creationId xmlns:a16="http://schemas.microsoft.com/office/drawing/2014/main" id="{5484E787-68C1-4C95-9E2E-903E7CB6AE25}"/>
              </a:ext>
            </a:extLst>
          </p:cNvPr>
          <p:cNvCxnSpPr>
            <a:cxnSpLocks/>
          </p:cNvCxnSpPr>
          <p:nvPr/>
        </p:nvCxnSpPr>
        <p:spPr>
          <a:xfrm rot="3600000">
            <a:off x="11170455" y="4290734"/>
            <a:ext cx="0" cy="25273592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8" name="직선 연결선 437">
            <a:extLst>
              <a:ext uri="{FF2B5EF4-FFF2-40B4-BE49-F238E27FC236}">
                <a16:creationId xmlns:a16="http://schemas.microsoft.com/office/drawing/2014/main" id="{CAEADDE5-B7C8-470A-B842-27CEF8C32458}"/>
              </a:ext>
            </a:extLst>
          </p:cNvPr>
          <p:cNvCxnSpPr>
            <a:cxnSpLocks/>
          </p:cNvCxnSpPr>
          <p:nvPr/>
        </p:nvCxnSpPr>
        <p:spPr>
          <a:xfrm rot="3600000">
            <a:off x="14371612" y="9835301"/>
            <a:ext cx="0" cy="25273592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9" name="직선 연결선 438">
            <a:extLst>
              <a:ext uri="{FF2B5EF4-FFF2-40B4-BE49-F238E27FC236}">
                <a16:creationId xmlns:a16="http://schemas.microsoft.com/office/drawing/2014/main" id="{7BFC9744-DF14-4548-85AB-7715C1E9C30B}"/>
              </a:ext>
            </a:extLst>
          </p:cNvPr>
          <p:cNvCxnSpPr>
            <a:cxnSpLocks/>
          </p:cNvCxnSpPr>
          <p:nvPr/>
        </p:nvCxnSpPr>
        <p:spPr>
          <a:xfrm rot="3600000">
            <a:off x="11570599" y="4983804"/>
            <a:ext cx="0" cy="25273592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0" name="직선 연결선 439">
            <a:extLst>
              <a:ext uri="{FF2B5EF4-FFF2-40B4-BE49-F238E27FC236}">
                <a16:creationId xmlns:a16="http://schemas.microsoft.com/office/drawing/2014/main" id="{3CB3AAB0-F828-47A3-A733-D8C7872821B2}"/>
              </a:ext>
            </a:extLst>
          </p:cNvPr>
          <p:cNvCxnSpPr>
            <a:cxnSpLocks/>
          </p:cNvCxnSpPr>
          <p:nvPr/>
        </p:nvCxnSpPr>
        <p:spPr>
          <a:xfrm rot="3600000">
            <a:off x="11970743" y="5676873"/>
            <a:ext cx="0" cy="25273592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1" name="직선 연결선 440">
            <a:extLst>
              <a:ext uri="{FF2B5EF4-FFF2-40B4-BE49-F238E27FC236}">
                <a16:creationId xmlns:a16="http://schemas.microsoft.com/office/drawing/2014/main" id="{2518ADBB-089B-4E81-9D21-497E04C8B120}"/>
              </a:ext>
            </a:extLst>
          </p:cNvPr>
          <p:cNvCxnSpPr>
            <a:cxnSpLocks/>
          </p:cNvCxnSpPr>
          <p:nvPr/>
        </p:nvCxnSpPr>
        <p:spPr>
          <a:xfrm rot="3600000">
            <a:off x="12370887" y="6369943"/>
            <a:ext cx="0" cy="25273592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2" name="직선 연결선 441">
            <a:extLst>
              <a:ext uri="{FF2B5EF4-FFF2-40B4-BE49-F238E27FC236}">
                <a16:creationId xmlns:a16="http://schemas.microsoft.com/office/drawing/2014/main" id="{D0084881-6FCF-4A1E-AFCB-A99B7F30B05A}"/>
              </a:ext>
            </a:extLst>
          </p:cNvPr>
          <p:cNvCxnSpPr>
            <a:cxnSpLocks/>
          </p:cNvCxnSpPr>
          <p:nvPr/>
        </p:nvCxnSpPr>
        <p:spPr>
          <a:xfrm rot="3600000">
            <a:off x="12771031" y="7063013"/>
            <a:ext cx="0" cy="25273592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3" name="직선 연결선 442">
            <a:extLst>
              <a:ext uri="{FF2B5EF4-FFF2-40B4-BE49-F238E27FC236}">
                <a16:creationId xmlns:a16="http://schemas.microsoft.com/office/drawing/2014/main" id="{25C84094-8928-4145-8AB9-1E614DE5E954}"/>
              </a:ext>
            </a:extLst>
          </p:cNvPr>
          <p:cNvCxnSpPr>
            <a:cxnSpLocks/>
          </p:cNvCxnSpPr>
          <p:nvPr/>
        </p:nvCxnSpPr>
        <p:spPr>
          <a:xfrm rot="3600000">
            <a:off x="13171175" y="7756083"/>
            <a:ext cx="0" cy="25273592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4" name="직선 연결선 443">
            <a:extLst>
              <a:ext uri="{FF2B5EF4-FFF2-40B4-BE49-F238E27FC236}">
                <a16:creationId xmlns:a16="http://schemas.microsoft.com/office/drawing/2014/main" id="{6006A03A-5D03-4AED-B96A-4ACC830628F2}"/>
              </a:ext>
            </a:extLst>
          </p:cNvPr>
          <p:cNvCxnSpPr>
            <a:cxnSpLocks/>
          </p:cNvCxnSpPr>
          <p:nvPr/>
        </p:nvCxnSpPr>
        <p:spPr>
          <a:xfrm rot="3600000">
            <a:off x="13571319" y="8449152"/>
            <a:ext cx="0" cy="25273592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5" name="직선 연결선 444">
            <a:extLst>
              <a:ext uri="{FF2B5EF4-FFF2-40B4-BE49-F238E27FC236}">
                <a16:creationId xmlns:a16="http://schemas.microsoft.com/office/drawing/2014/main" id="{F80FE764-493A-4528-9E10-CE0AB325A2BD}"/>
              </a:ext>
            </a:extLst>
          </p:cNvPr>
          <p:cNvCxnSpPr>
            <a:cxnSpLocks/>
          </p:cNvCxnSpPr>
          <p:nvPr/>
        </p:nvCxnSpPr>
        <p:spPr>
          <a:xfrm rot="3600000">
            <a:off x="13971463" y="9142222"/>
            <a:ext cx="0" cy="25273592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6" name="직선 연결선 445">
            <a:extLst>
              <a:ext uri="{FF2B5EF4-FFF2-40B4-BE49-F238E27FC236}">
                <a16:creationId xmlns:a16="http://schemas.microsoft.com/office/drawing/2014/main" id="{241B892D-1ABE-49EB-A2AC-29EAF56C5D22}"/>
              </a:ext>
            </a:extLst>
          </p:cNvPr>
          <p:cNvCxnSpPr>
            <a:cxnSpLocks/>
          </p:cNvCxnSpPr>
          <p:nvPr/>
        </p:nvCxnSpPr>
        <p:spPr>
          <a:xfrm rot="3600000">
            <a:off x="3167575" y="-9570661"/>
            <a:ext cx="0" cy="25273592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7" name="직선 연결선 446">
            <a:extLst>
              <a:ext uri="{FF2B5EF4-FFF2-40B4-BE49-F238E27FC236}">
                <a16:creationId xmlns:a16="http://schemas.microsoft.com/office/drawing/2014/main" id="{31F58A10-FA98-4A0D-8451-0B1C18B7230A}"/>
              </a:ext>
            </a:extLst>
          </p:cNvPr>
          <p:cNvCxnSpPr>
            <a:cxnSpLocks/>
          </p:cNvCxnSpPr>
          <p:nvPr/>
        </p:nvCxnSpPr>
        <p:spPr>
          <a:xfrm rot="3600000">
            <a:off x="766711" y="-13729079"/>
            <a:ext cx="0" cy="25273592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8" name="직선 연결선 447">
            <a:extLst>
              <a:ext uri="{FF2B5EF4-FFF2-40B4-BE49-F238E27FC236}">
                <a16:creationId xmlns:a16="http://schemas.microsoft.com/office/drawing/2014/main" id="{285DA182-524E-46A4-840E-E1E2CF2D83AD}"/>
              </a:ext>
            </a:extLst>
          </p:cNvPr>
          <p:cNvCxnSpPr>
            <a:cxnSpLocks/>
          </p:cNvCxnSpPr>
          <p:nvPr/>
        </p:nvCxnSpPr>
        <p:spPr>
          <a:xfrm rot="3600000">
            <a:off x="1166855" y="-13036010"/>
            <a:ext cx="0" cy="25273592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" name="직선 연결선 448">
            <a:extLst>
              <a:ext uri="{FF2B5EF4-FFF2-40B4-BE49-F238E27FC236}">
                <a16:creationId xmlns:a16="http://schemas.microsoft.com/office/drawing/2014/main" id="{6C94F68A-7D0B-4D61-904D-52630C86CEFF}"/>
              </a:ext>
            </a:extLst>
          </p:cNvPr>
          <p:cNvCxnSpPr>
            <a:cxnSpLocks/>
          </p:cNvCxnSpPr>
          <p:nvPr/>
        </p:nvCxnSpPr>
        <p:spPr>
          <a:xfrm rot="3600000">
            <a:off x="1566999" y="-12342940"/>
            <a:ext cx="0" cy="25273592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0" name="직선 연결선 449">
            <a:extLst>
              <a:ext uri="{FF2B5EF4-FFF2-40B4-BE49-F238E27FC236}">
                <a16:creationId xmlns:a16="http://schemas.microsoft.com/office/drawing/2014/main" id="{330E413B-29D5-436A-9F85-136D95FC6C20}"/>
              </a:ext>
            </a:extLst>
          </p:cNvPr>
          <p:cNvCxnSpPr>
            <a:cxnSpLocks/>
          </p:cNvCxnSpPr>
          <p:nvPr/>
        </p:nvCxnSpPr>
        <p:spPr>
          <a:xfrm rot="3600000">
            <a:off x="1967143" y="-11649870"/>
            <a:ext cx="0" cy="25273592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1" name="직선 연결선 450">
            <a:extLst>
              <a:ext uri="{FF2B5EF4-FFF2-40B4-BE49-F238E27FC236}">
                <a16:creationId xmlns:a16="http://schemas.microsoft.com/office/drawing/2014/main" id="{B63BD3CF-7078-4A97-84DA-A19133B0B6B9}"/>
              </a:ext>
            </a:extLst>
          </p:cNvPr>
          <p:cNvCxnSpPr>
            <a:cxnSpLocks/>
          </p:cNvCxnSpPr>
          <p:nvPr/>
        </p:nvCxnSpPr>
        <p:spPr>
          <a:xfrm rot="3600000">
            <a:off x="2367287" y="-10956800"/>
            <a:ext cx="0" cy="25273592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2" name="직선 연결선 451">
            <a:extLst>
              <a:ext uri="{FF2B5EF4-FFF2-40B4-BE49-F238E27FC236}">
                <a16:creationId xmlns:a16="http://schemas.microsoft.com/office/drawing/2014/main" id="{6BCFD08D-5D15-4F1D-BCA1-E36CC66CBDF6}"/>
              </a:ext>
            </a:extLst>
          </p:cNvPr>
          <p:cNvCxnSpPr>
            <a:cxnSpLocks/>
          </p:cNvCxnSpPr>
          <p:nvPr/>
        </p:nvCxnSpPr>
        <p:spPr>
          <a:xfrm rot="3600000">
            <a:off x="2767431" y="-10263731"/>
            <a:ext cx="0" cy="25273592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4" name="직선 연결선 453">
            <a:extLst>
              <a:ext uri="{FF2B5EF4-FFF2-40B4-BE49-F238E27FC236}">
                <a16:creationId xmlns:a16="http://schemas.microsoft.com/office/drawing/2014/main" id="{B9A39683-42B8-474D-8A61-49151056DFF0}"/>
              </a:ext>
            </a:extLst>
          </p:cNvPr>
          <p:cNvCxnSpPr>
            <a:cxnSpLocks/>
          </p:cNvCxnSpPr>
          <p:nvPr/>
        </p:nvCxnSpPr>
        <p:spPr>
          <a:xfrm rot="7200000">
            <a:off x="7089898" y="-2213245"/>
            <a:ext cx="0" cy="25273592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5" name="직선 연결선 454">
            <a:extLst>
              <a:ext uri="{FF2B5EF4-FFF2-40B4-BE49-F238E27FC236}">
                <a16:creationId xmlns:a16="http://schemas.microsoft.com/office/drawing/2014/main" id="{53CDD219-A2F9-4489-BD30-A78061394B86}"/>
              </a:ext>
            </a:extLst>
          </p:cNvPr>
          <p:cNvCxnSpPr>
            <a:cxnSpLocks/>
          </p:cNvCxnSpPr>
          <p:nvPr/>
        </p:nvCxnSpPr>
        <p:spPr>
          <a:xfrm rot="7200000">
            <a:off x="6689754" y="-1520175"/>
            <a:ext cx="0" cy="25273592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6" name="직선 연결선 455">
            <a:extLst>
              <a:ext uri="{FF2B5EF4-FFF2-40B4-BE49-F238E27FC236}">
                <a16:creationId xmlns:a16="http://schemas.microsoft.com/office/drawing/2014/main" id="{9EE0D755-E8A9-4B22-B64C-0E5FC573436F}"/>
              </a:ext>
            </a:extLst>
          </p:cNvPr>
          <p:cNvCxnSpPr>
            <a:cxnSpLocks/>
          </p:cNvCxnSpPr>
          <p:nvPr/>
        </p:nvCxnSpPr>
        <p:spPr>
          <a:xfrm rot="7200000">
            <a:off x="3488602" y="4024383"/>
            <a:ext cx="0" cy="25273592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7" name="직선 연결선 456">
            <a:extLst>
              <a:ext uri="{FF2B5EF4-FFF2-40B4-BE49-F238E27FC236}">
                <a16:creationId xmlns:a16="http://schemas.microsoft.com/office/drawing/2014/main" id="{F343A584-B6E4-430A-B83B-B0E2E07B00E6}"/>
              </a:ext>
            </a:extLst>
          </p:cNvPr>
          <p:cNvCxnSpPr>
            <a:cxnSpLocks/>
          </p:cNvCxnSpPr>
          <p:nvPr/>
        </p:nvCxnSpPr>
        <p:spPr>
          <a:xfrm rot="7200000">
            <a:off x="6289610" y="-827105"/>
            <a:ext cx="0" cy="25273592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8" name="직선 연결선 457">
            <a:extLst>
              <a:ext uri="{FF2B5EF4-FFF2-40B4-BE49-F238E27FC236}">
                <a16:creationId xmlns:a16="http://schemas.microsoft.com/office/drawing/2014/main" id="{AFF8BB73-092E-4342-9D11-99494496F572}"/>
              </a:ext>
            </a:extLst>
          </p:cNvPr>
          <p:cNvCxnSpPr>
            <a:cxnSpLocks/>
          </p:cNvCxnSpPr>
          <p:nvPr/>
        </p:nvCxnSpPr>
        <p:spPr>
          <a:xfrm rot="7200000">
            <a:off x="5889466" y="-134035"/>
            <a:ext cx="0" cy="25273592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9" name="직선 연결선 458">
            <a:extLst>
              <a:ext uri="{FF2B5EF4-FFF2-40B4-BE49-F238E27FC236}">
                <a16:creationId xmlns:a16="http://schemas.microsoft.com/office/drawing/2014/main" id="{CC7564F7-C1F4-4E5C-94E9-CA3109A4F86F}"/>
              </a:ext>
            </a:extLst>
          </p:cNvPr>
          <p:cNvCxnSpPr>
            <a:cxnSpLocks/>
          </p:cNvCxnSpPr>
          <p:nvPr/>
        </p:nvCxnSpPr>
        <p:spPr>
          <a:xfrm rot="7200000">
            <a:off x="5489322" y="559034"/>
            <a:ext cx="0" cy="25273592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0" name="직선 연결선 459">
            <a:extLst>
              <a:ext uri="{FF2B5EF4-FFF2-40B4-BE49-F238E27FC236}">
                <a16:creationId xmlns:a16="http://schemas.microsoft.com/office/drawing/2014/main" id="{08E7BDCB-81C6-4966-993B-7460F39BD108}"/>
              </a:ext>
            </a:extLst>
          </p:cNvPr>
          <p:cNvCxnSpPr>
            <a:cxnSpLocks/>
          </p:cNvCxnSpPr>
          <p:nvPr/>
        </p:nvCxnSpPr>
        <p:spPr>
          <a:xfrm rot="7200000">
            <a:off x="5089178" y="1252104"/>
            <a:ext cx="0" cy="25273592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1" name="직선 연결선 460">
            <a:extLst>
              <a:ext uri="{FF2B5EF4-FFF2-40B4-BE49-F238E27FC236}">
                <a16:creationId xmlns:a16="http://schemas.microsoft.com/office/drawing/2014/main" id="{6F6A10B7-7365-493C-92AF-FE358AC88BB0}"/>
              </a:ext>
            </a:extLst>
          </p:cNvPr>
          <p:cNvCxnSpPr>
            <a:cxnSpLocks/>
          </p:cNvCxnSpPr>
          <p:nvPr/>
        </p:nvCxnSpPr>
        <p:spPr>
          <a:xfrm rot="7200000">
            <a:off x="4689034" y="1945174"/>
            <a:ext cx="0" cy="25273592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2" name="직선 연결선 461">
            <a:extLst>
              <a:ext uri="{FF2B5EF4-FFF2-40B4-BE49-F238E27FC236}">
                <a16:creationId xmlns:a16="http://schemas.microsoft.com/office/drawing/2014/main" id="{9EC5E5E2-A430-4DAF-A600-0031B13688A6}"/>
              </a:ext>
            </a:extLst>
          </p:cNvPr>
          <p:cNvCxnSpPr>
            <a:cxnSpLocks/>
          </p:cNvCxnSpPr>
          <p:nvPr/>
        </p:nvCxnSpPr>
        <p:spPr>
          <a:xfrm rot="7200000">
            <a:off x="4288890" y="2638244"/>
            <a:ext cx="0" cy="25273592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3" name="직선 연결선 462">
            <a:extLst>
              <a:ext uri="{FF2B5EF4-FFF2-40B4-BE49-F238E27FC236}">
                <a16:creationId xmlns:a16="http://schemas.microsoft.com/office/drawing/2014/main" id="{79E84C54-4A5B-4223-9419-6F727EB35D5B}"/>
              </a:ext>
            </a:extLst>
          </p:cNvPr>
          <p:cNvCxnSpPr>
            <a:cxnSpLocks/>
          </p:cNvCxnSpPr>
          <p:nvPr/>
        </p:nvCxnSpPr>
        <p:spPr>
          <a:xfrm rot="7200000">
            <a:off x="3888746" y="3331313"/>
            <a:ext cx="0" cy="25273592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4" name="직선 연결선 463">
            <a:extLst>
              <a:ext uri="{FF2B5EF4-FFF2-40B4-BE49-F238E27FC236}">
                <a16:creationId xmlns:a16="http://schemas.microsoft.com/office/drawing/2014/main" id="{5F0F1165-D505-4890-A575-9806DAF95FE9}"/>
              </a:ext>
            </a:extLst>
          </p:cNvPr>
          <p:cNvCxnSpPr>
            <a:cxnSpLocks/>
          </p:cNvCxnSpPr>
          <p:nvPr/>
        </p:nvCxnSpPr>
        <p:spPr>
          <a:xfrm rot="7200000">
            <a:off x="10691194" y="-8450872"/>
            <a:ext cx="0" cy="25273592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5" name="직선 연결선 464">
            <a:extLst>
              <a:ext uri="{FF2B5EF4-FFF2-40B4-BE49-F238E27FC236}">
                <a16:creationId xmlns:a16="http://schemas.microsoft.com/office/drawing/2014/main" id="{42C38528-E8E5-45DA-B00F-8FB46BCB0561}"/>
              </a:ext>
            </a:extLst>
          </p:cNvPr>
          <p:cNvCxnSpPr>
            <a:cxnSpLocks/>
          </p:cNvCxnSpPr>
          <p:nvPr/>
        </p:nvCxnSpPr>
        <p:spPr>
          <a:xfrm rot="7200000">
            <a:off x="7490042" y="-2906314"/>
            <a:ext cx="0" cy="25273592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6" name="직선 연결선 465">
            <a:extLst>
              <a:ext uri="{FF2B5EF4-FFF2-40B4-BE49-F238E27FC236}">
                <a16:creationId xmlns:a16="http://schemas.microsoft.com/office/drawing/2014/main" id="{EA4D5CF9-A43C-4BC4-9612-64E4938C32A1}"/>
              </a:ext>
            </a:extLst>
          </p:cNvPr>
          <p:cNvCxnSpPr>
            <a:cxnSpLocks/>
          </p:cNvCxnSpPr>
          <p:nvPr/>
        </p:nvCxnSpPr>
        <p:spPr>
          <a:xfrm rot="7200000">
            <a:off x="10291050" y="-7757802"/>
            <a:ext cx="0" cy="25273592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직선 연결선 466">
            <a:extLst>
              <a:ext uri="{FF2B5EF4-FFF2-40B4-BE49-F238E27FC236}">
                <a16:creationId xmlns:a16="http://schemas.microsoft.com/office/drawing/2014/main" id="{66C5C75D-05D9-4FCE-8143-4D50FF3F432A}"/>
              </a:ext>
            </a:extLst>
          </p:cNvPr>
          <p:cNvCxnSpPr>
            <a:cxnSpLocks/>
          </p:cNvCxnSpPr>
          <p:nvPr/>
        </p:nvCxnSpPr>
        <p:spPr>
          <a:xfrm rot="7200000">
            <a:off x="9890906" y="-7064733"/>
            <a:ext cx="0" cy="25273592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8" name="직선 연결선 467">
            <a:extLst>
              <a:ext uri="{FF2B5EF4-FFF2-40B4-BE49-F238E27FC236}">
                <a16:creationId xmlns:a16="http://schemas.microsoft.com/office/drawing/2014/main" id="{92A8C2E0-0199-4A76-AD06-ACE003B577D4}"/>
              </a:ext>
            </a:extLst>
          </p:cNvPr>
          <p:cNvCxnSpPr>
            <a:cxnSpLocks/>
          </p:cNvCxnSpPr>
          <p:nvPr/>
        </p:nvCxnSpPr>
        <p:spPr>
          <a:xfrm rot="7200000">
            <a:off x="9490762" y="-6371663"/>
            <a:ext cx="0" cy="25273592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9" name="직선 연결선 468">
            <a:extLst>
              <a:ext uri="{FF2B5EF4-FFF2-40B4-BE49-F238E27FC236}">
                <a16:creationId xmlns:a16="http://schemas.microsoft.com/office/drawing/2014/main" id="{4514F100-88D5-4D88-917A-414ADB7C5FC2}"/>
              </a:ext>
            </a:extLst>
          </p:cNvPr>
          <p:cNvCxnSpPr>
            <a:cxnSpLocks/>
          </p:cNvCxnSpPr>
          <p:nvPr/>
        </p:nvCxnSpPr>
        <p:spPr>
          <a:xfrm rot="7200000">
            <a:off x="9090618" y="-5678593"/>
            <a:ext cx="0" cy="25273592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0" name="직선 연결선 469">
            <a:extLst>
              <a:ext uri="{FF2B5EF4-FFF2-40B4-BE49-F238E27FC236}">
                <a16:creationId xmlns:a16="http://schemas.microsoft.com/office/drawing/2014/main" id="{F8E5549D-82AB-42BA-98A2-866A016F63F3}"/>
              </a:ext>
            </a:extLst>
          </p:cNvPr>
          <p:cNvCxnSpPr>
            <a:cxnSpLocks/>
          </p:cNvCxnSpPr>
          <p:nvPr/>
        </p:nvCxnSpPr>
        <p:spPr>
          <a:xfrm rot="7200000">
            <a:off x="8690474" y="-4985523"/>
            <a:ext cx="0" cy="25273592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1" name="직선 연결선 470">
            <a:extLst>
              <a:ext uri="{FF2B5EF4-FFF2-40B4-BE49-F238E27FC236}">
                <a16:creationId xmlns:a16="http://schemas.microsoft.com/office/drawing/2014/main" id="{B728D058-047E-4FE0-81AB-0A4D72B37799}"/>
              </a:ext>
            </a:extLst>
          </p:cNvPr>
          <p:cNvCxnSpPr>
            <a:cxnSpLocks/>
          </p:cNvCxnSpPr>
          <p:nvPr/>
        </p:nvCxnSpPr>
        <p:spPr>
          <a:xfrm rot="7200000">
            <a:off x="8290330" y="-4292454"/>
            <a:ext cx="0" cy="25273592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2" name="직선 연결선 471">
            <a:extLst>
              <a:ext uri="{FF2B5EF4-FFF2-40B4-BE49-F238E27FC236}">
                <a16:creationId xmlns:a16="http://schemas.microsoft.com/office/drawing/2014/main" id="{48AB06E9-D1AD-46F2-9745-D0ED70774BA9}"/>
              </a:ext>
            </a:extLst>
          </p:cNvPr>
          <p:cNvCxnSpPr>
            <a:cxnSpLocks/>
          </p:cNvCxnSpPr>
          <p:nvPr/>
        </p:nvCxnSpPr>
        <p:spPr>
          <a:xfrm rot="7200000">
            <a:off x="7890186" y="-3599384"/>
            <a:ext cx="0" cy="25273592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3" name="직선 연결선 472">
            <a:extLst>
              <a:ext uri="{FF2B5EF4-FFF2-40B4-BE49-F238E27FC236}">
                <a16:creationId xmlns:a16="http://schemas.microsoft.com/office/drawing/2014/main" id="{5FF77EBF-1354-4653-AE69-659E7C359FB7}"/>
              </a:ext>
            </a:extLst>
          </p:cNvPr>
          <p:cNvCxnSpPr>
            <a:cxnSpLocks/>
          </p:cNvCxnSpPr>
          <p:nvPr/>
        </p:nvCxnSpPr>
        <p:spPr>
          <a:xfrm rot="7200000">
            <a:off x="3088458" y="4717453"/>
            <a:ext cx="0" cy="25273592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4" name="직선 연결선 473">
            <a:extLst>
              <a:ext uri="{FF2B5EF4-FFF2-40B4-BE49-F238E27FC236}">
                <a16:creationId xmlns:a16="http://schemas.microsoft.com/office/drawing/2014/main" id="{CF8427AC-D85F-4590-BC68-880B6F5DCB2F}"/>
              </a:ext>
            </a:extLst>
          </p:cNvPr>
          <p:cNvCxnSpPr>
            <a:cxnSpLocks/>
          </p:cNvCxnSpPr>
          <p:nvPr/>
        </p:nvCxnSpPr>
        <p:spPr>
          <a:xfrm rot="7200000">
            <a:off x="-112699" y="10262020"/>
            <a:ext cx="0" cy="25273592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5" name="직선 연결선 474">
            <a:extLst>
              <a:ext uri="{FF2B5EF4-FFF2-40B4-BE49-F238E27FC236}">
                <a16:creationId xmlns:a16="http://schemas.microsoft.com/office/drawing/2014/main" id="{956B18FA-1B99-4A90-AF9F-F5A5A4AFA2A5}"/>
              </a:ext>
            </a:extLst>
          </p:cNvPr>
          <p:cNvCxnSpPr>
            <a:cxnSpLocks/>
          </p:cNvCxnSpPr>
          <p:nvPr/>
        </p:nvCxnSpPr>
        <p:spPr>
          <a:xfrm rot="7200000">
            <a:off x="2688314" y="5410523"/>
            <a:ext cx="0" cy="25273592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6" name="직선 연결선 475">
            <a:extLst>
              <a:ext uri="{FF2B5EF4-FFF2-40B4-BE49-F238E27FC236}">
                <a16:creationId xmlns:a16="http://schemas.microsoft.com/office/drawing/2014/main" id="{B45EB573-A002-4FEE-8E29-AB4E619BF10B}"/>
              </a:ext>
            </a:extLst>
          </p:cNvPr>
          <p:cNvCxnSpPr>
            <a:cxnSpLocks/>
          </p:cNvCxnSpPr>
          <p:nvPr/>
        </p:nvCxnSpPr>
        <p:spPr>
          <a:xfrm rot="7200000">
            <a:off x="2288170" y="6103592"/>
            <a:ext cx="0" cy="25273592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7" name="직선 연결선 476">
            <a:extLst>
              <a:ext uri="{FF2B5EF4-FFF2-40B4-BE49-F238E27FC236}">
                <a16:creationId xmlns:a16="http://schemas.microsoft.com/office/drawing/2014/main" id="{BB40EFA8-8E16-4345-893B-5C88D68A6A5E}"/>
              </a:ext>
            </a:extLst>
          </p:cNvPr>
          <p:cNvCxnSpPr>
            <a:cxnSpLocks/>
          </p:cNvCxnSpPr>
          <p:nvPr/>
        </p:nvCxnSpPr>
        <p:spPr>
          <a:xfrm rot="7200000">
            <a:off x="1888026" y="6796662"/>
            <a:ext cx="0" cy="25273592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8" name="직선 연결선 477">
            <a:extLst>
              <a:ext uri="{FF2B5EF4-FFF2-40B4-BE49-F238E27FC236}">
                <a16:creationId xmlns:a16="http://schemas.microsoft.com/office/drawing/2014/main" id="{F3F81B5C-53AA-4880-BC29-BE1A640D27AB}"/>
              </a:ext>
            </a:extLst>
          </p:cNvPr>
          <p:cNvCxnSpPr>
            <a:cxnSpLocks/>
          </p:cNvCxnSpPr>
          <p:nvPr/>
        </p:nvCxnSpPr>
        <p:spPr>
          <a:xfrm rot="7200000">
            <a:off x="1487882" y="7489732"/>
            <a:ext cx="0" cy="25273592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9" name="직선 연결선 478">
            <a:extLst>
              <a:ext uri="{FF2B5EF4-FFF2-40B4-BE49-F238E27FC236}">
                <a16:creationId xmlns:a16="http://schemas.microsoft.com/office/drawing/2014/main" id="{508D518B-75AB-486F-A06F-A62D4EB6ABA5}"/>
              </a:ext>
            </a:extLst>
          </p:cNvPr>
          <p:cNvCxnSpPr>
            <a:cxnSpLocks/>
          </p:cNvCxnSpPr>
          <p:nvPr/>
        </p:nvCxnSpPr>
        <p:spPr>
          <a:xfrm rot="7200000">
            <a:off x="1087738" y="8182802"/>
            <a:ext cx="0" cy="25273592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0" name="직선 연결선 479">
            <a:extLst>
              <a:ext uri="{FF2B5EF4-FFF2-40B4-BE49-F238E27FC236}">
                <a16:creationId xmlns:a16="http://schemas.microsoft.com/office/drawing/2014/main" id="{7BD355F1-F264-4215-B1ED-5A6920AA7266}"/>
              </a:ext>
            </a:extLst>
          </p:cNvPr>
          <p:cNvCxnSpPr>
            <a:cxnSpLocks/>
          </p:cNvCxnSpPr>
          <p:nvPr/>
        </p:nvCxnSpPr>
        <p:spPr>
          <a:xfrm rot="7200000">
            <a:off x="687594" y="8875871"/>
            <a:ext cx="0" cy="25273592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1" name="직선 연결선 480">
            <a:extLst>
              <a:ext uri="{FF2B5EF4-FFF2-40B4-BE49-F238E27FC236}">
                <a16:creationId xmlns:a16="http://schemas.microsoft.com/office/drawing/2014/main" id="{F868ED9E-B87B-49F3-884F-542728E719B0}"/>
              </a:ext>
            </a:extLst>
          </p:cNvPr>
          <p:cNvCxnSpPr>
            <a:cxnSpLocks/>
          </p:cNvCxnSpPr>
          <p:nvPr/>
        </p:nvCxnSpPr>
        <p:spPr>
          <a:xfrm rot="7200000">
            <a:off x="287450" y="9568941"/>
            <a:ext cx="0" cy="25273592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2" name="직선 연결선 481">
            <a:extLst>
              <a:ext uri="{FF2B5EF4-FFF2-40B4-BE49-F238E27FC236}">
                <a16:creationId xmlns:a16="http://schemas.microsoft.com/office/drawing/2014/main" id="{CBF9D11C-A5F0-4645-8998-7B7C2ABA0C05}"/>
              </a:ext>
            </a:extLst>
          </p:cNvPr>
          <p:cNvCxnSpPr>
            <a:cxnSpLocks/>
          </p:cNvCxnSpPr>
          <p:nvPr/>
        </p:nvCxnSpPr>
        <p:spPr>
          <a:xfrm rot="7200000">
            <a:off x="11091338" y="-9143942"/>
            <a:ext cx="0" cy="25273592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3" name="직선 연결선 482">
            <a:extLst>
              <a:ext uri="{FF2B5EF4-FFF2-40B4-BE49-F238E27FC236}">
                <a16:creationId xmlns:a16="http://schemas.microsoft.com/office/drawing/2014/main" id="{5BD9700D-B156-416D-8929-BBEC1DEEDCE2}"/>
              </a:ext>
            </a:extLst>
          </p:cNvPr>
          <p:cNvCxnSpPr>
            <a:cxnSpLocks/>
          </p:cNvCxnSpPr>
          <p:nvPr/>
        </p:nvCxnSpPr>
        <p:spPr>
          <a:xfrm rot="7200000">
            <a:off x="13492202" y="-13302360"/>
            <a:ext cx="0" cy="25273592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4" name="직선 연결선 483">
            <a:extLst>
              <a:ext uri="{FF2B5EF4-FFF2-40B4-BE49-F238E27FC236}">
                <a16:creationId xmlns:a16="http://schemas.microsoft.com/office/drawing/2014/main" id="{81CA794E-4A4A-4D66-8283-EC68EA49C08C}"/>
              </a:ext>
            </a:extLst>
          </p:cNvPr>
          <p:cNvCxnSpPr>
            <a:cxnSpLocks/>
          </p:cNvCxnSpPr>
          <p:nvPr/>
        </p:nvCxnSpPr>
        <p:spPr>
          <a:xfrm rot="7200000">
            <a:off x="13092058" y="-12609291"/>
            <a:ext cx="0" cy="25273592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5" name="직선 연결선 484">
            <a:extLst>
              <a:ext uri="{FF2B5EF4-FFF2-40B4-BE49-F238E27FC236}">
                <a16:creationId xmlns:a16="http://schemas.microsoft.com/office/drawing/2014/main" id="{2C9D40A2-CFB8-4433-8666-0979B28ED651}"/>
              </a:ext>
            </a:extLst>
          </p:cNvPr>
          <p:cNvCxnSpPr>
            <a:cxnSpLocks/>
          </p:cNvCxnSpPr>
          <p:nvPr/>
        </p:nvCxnSpPr>
        <p:spPr>
          <a:xfrm rot="7200000">
            <a:off x="12691914" y="-11916221"/>
            <a:ext cx="0" cy="25273592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6" name="직선 연결선 485">
            <a:extLst>
              <a:ext uri="{FF2B5EF4-FFF2-40B4-BE49-F238E27FC236}">
                <a16:creationId xmlns:a16="http://schemas.microsoft.com/office/drawing/2014/main" id="{CC41CF7C-D00C-46AE-9194-C152C3054D4A}"/>
              </a:ext>
            </a:extLst>
          </p:cNvPr>
          <p:cNvCxnSpPr>
            <a:cxnSpLocks/>
          </p:cNvCxnSpPr>
          <p:nvPr/>
        </p:nvCxnSpPr>
        <p:spPr>
          <a:xfrm rot="7200000">
            <a:off x="12291770" y="-11223151"/>
            <a:ext cx="0" cy="25273592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7" name="직선 연결선 486">
            <a:extLst>
              <a:ext uri="{FF2B5EF4-FFF2-40B4-BE49-F238E27FC236}">
                <a16:creationId xmlns:a16="http://schemas.microsoft.com/office/drawing/2014/main" id="{DF743AF9-87D3-43E1-AE32-F1EF8721AD5A}"/>
              </a:ext>
            </a:extLst>
          </p:cNvPr>
          <p:cNvCxnSpPr>
            <a:cxnSpLocks/>
          </p:cNvCxnSpPr>
          <p:nvPr/>
        </p:nvCxnSpPr>
        <p:spPr>
          <a:xfrm rot="7200000">
            <a:off x="11891626" y="-10530081"/>
            <a:ext cx="0" cy="25273592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8" name="직선 연결선 487">
            <a:extLst>
              <a:ext uri="{FF2B5EF4-FFF2-40B4-BE49-F238E27FC236}">
                <a16:creationId xmlns:a16="http://schemas.microsoft.com/office/drawing/2014/main" id="{FF6F062E-7026-4E42-A041-8E20DB317228}"/>
              </a:ext>
            </a:extLst>
          </p:cNvPr>
          <p:cNvCxnSpPr>
            <a:cxnSpLocks/>
          </p:cNvCxnSpPr>
          <p:nvPr/>
        </p:nvCxnSpPr>
        <p:spPr>
          <a:xfrm rot="7200000">
            <a:off x="11491482" y="-9837012"/>
            <a:ext cx="0" cy="25273592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842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799</TotalTime>
  <Words>31</Words>
  <Application>Microsoft Office PowerPoint</Application>
  <PresentationFormat>사용자 지정</PresentationFormat>
  <Paragraphs>24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8" baseType="lpstr">
      <vt:lpstr>a심포니</vt:lpstr>
      <vt:lpstr>DX안전지대B</vt:lpstr>
      <vt:lpstr>나눔스퀘어OTF ExtraBold</vt:lpstr>
      <vt:lpstr>맑은 고딕</vt:lpstr>
      <vt:lpstr>스웨거 TTF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max s</dc:creator>
  <cp:lastModifiedBy>golmou</cp:lastModifiedBy>
  <cp:revision>157</cp:revision>
  <dcterms:created xsi:type="dcterms:W3CDTF">2015-11-04T08:04:20Z</dcterms:created>
  <dcterms:modified xsi:type="dcterms:W3CDTF">2018-06-26T01:46:02Z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_SA">
    <vt:lpwstr>C:\Users\soo-yeol\Desktop\56 420X594 A2.pptx</vt:lpwstr>
  </property>
</Properties>
</file>