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3" r:id="rId4"/>
  </p:sldMasterIdLst>
  <p:notesMasterIdLst>
    <p:notesMasterId r:id="rId40"/>
  </p:notesMasterIdLst>
  <p:handoutMasterIdLst>
    <p:handoutMasterId r:id="rId41"/>
  </p:handoutMasterIdLst>
  <p:sldIdLst>
    <p:sldId id="256" r:id="rId5"/>
    <p:sldId id="298" r:id="rId6"/>
    <p:sldId id="356" r:id="rId7"/>
    <p:sldId id="2147377575" r:id="rId8"/>
    <p:sldId id="2147377579" r:id="rId9"/>
    <p:sldId id="2147377576" r:id="rId10"/>
    <p:sldId id="328" r:id="rId11"/>
    <p:sldId id="2147377578" r:id="rId12"/>
    <p:sldId id="2147377580" r:id="rId13"/>
    <p:sldId id="2147377588" r:id="rId14"/>
    <p:sldId id="2147377581" r:id="rId15"/>
    <p:sldId id="2147377589" r:id="rId16"/>
    <p:sldId id="2147377582" r:id="rId17"/>
    <p:sldId id="2147377590" r:id="rId18"/>
    <p:sldId id="2147377591" r:id="rId19"/>
    <p:sldId id="2147377593" r:id="rId20"/>
    <p:sldId id="2147377592" r:id="rId21"/>
    <p:sldId id="2147377583" r:id="rId22"/>
    <p:sldId id="2147377594" r:id="rId23"/>
    <p:sldId id="2147377584" r:id="rId24"/>
    <p:sldId id="2147377595" r:id="rId25"/>
    <p:sldId id="2147377585" r:id="rId26"/>
    <p:sldId id="2147377601" r:id="rId27"/>
    <p:sldId id="2147377596" r:id="rId28"/>
    <p:sldId id="2147377600" r:id="rId29"/>
    <p:sldId id="2147377602" r:id="rId30"/>
    <p:sldId id="2147377586" r:id="rId31"/>
    <p:sldId id="2147377598" r:id="rId32"/>
    <p:sldId id="2147377587" r:id="rId33"/>
    <p:sldId id="2147377597" r:id="rId34"/>
    <p:sldId id="330" r:id="rId35"/>
    <p:sldId id="2147377577" r:id="rId36"/>
    <p:sldId id="346" r:id="rId37"/>
    <p:sldId id="2147377546" r:id="rId38"/>
    <p:sldId id="292" r:id="rId39"/>
  </p:sldIdLst>
  <p:sldSz cx="9906000" cy="6858000" type="A4"/>
  <p:notesSz cx="9926638" cy="6797675"/>
  <p:embeddedFontLst>
    <p:embeddedFont>
      <p:font typeface="Pretendard" panose="020B0600000101010101" charset="-127"/>
      <p:regular r:id="rId42"/>
      <p:bold r:id="rId43"/>
    </p:embeddedFont>
    <p:embeddedFont>
      <p:font typeface="Pretendard ExtraBold" panose="020B0600000101010101" charset="-127"/>
      <p:bold r:id="rId44"/>
    </p:embeddedFont>
    <p:embeddedFont>
      <p:font typeface="Pretendard SemiBold" panose="020B0600000101010101" charset="-127"/>
      <p:bold r:id="rId45"/>
    </p:embeddedFont>
    <p:embeddedFont>
      <p:font typeface="맑은 고딕" panose="020B0503020000020004" pitchFamily="50" charset="-127"/>
      <p:regular r:id="rId46"/>
      <p:bold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120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6" pos="285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04E"/>
    <a:srgbClr val="A4C0AE"/>
    <a:srgbClr val="DBE5E5"/>
    <a:srgbClr val="463F31"/>
    <a:srgbClr val="CFDCDC"/>
    <a:srgbClr val="CC3300"/>
    <a:srgbClr val="CADCDC"/>
    <a:srgbClr val="C22106"/>
    <a:srgbClr val="C2DADC"/>
    <a:srgbClr val="D5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64" y="114"/>
      </p:cViewPr>
      <p:guideLst>
        <p:guide pos="3120"/>
        <p:guide orient="horz" pos="210"/>
        <p:guide pos="285"/>
        <p:guide orient="horz" pos="3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은숙 / Jennifer" userId="c5e6fa1c-74c3-460f-93a7-f66e6859e1f0" providerId="ADAL" clId="{B8E20D2D-AD34-4843-829E-E9133D69EB75}"/>
    <pc:docChg chg="custSel modSld">
      <pc:chgData name="이은숙 / Jennifer" userId="c5e6fa1c-74c3-460f-93a7-f66e6859e1f0" providerId="ADAL" clId="{B8E20D2D-AD34-4843-829E-E9133D69EB75}" dt="2025-12-03T01:06:49.788" v="314" actId="20577"/>
      <pc:docMkLst>
        <pc:docMk/>
      </pc:docMkLst>
      <pc:sldChg chg="modSp mod">
        <pc:chgData name="이은숙 / Jennifer" userId="c5e6fa1c-74c3-460f-93a7-f66e6859e1f0" providerId="ADAL" clId="{B8E20D2D-AD34-4843-829E-E9133D69EB75}" dt="2025-12-03T01:04:00.773" v="44" actId="20577"/>
        <pc:sldMkLst>
          <pc:docMk/>
          <pc:sldMk cId="934199750" sldId="256"/>
        </pc:sldMkLst>
        <pc:spChg chg="mod">
          <ac:chgData name="이은숙 / Jennifer" userId="c5e6fa1c-74c3-460f-93a7-f66e6859e1f0" providerId="ADAL" clId="{B8E20D2D-AD34-4843-829E-E9133D69EB75}" dt="2025-12-03T01:04:00.773" v="44" actId="20577"/>
          <ac:spMkLst>
            <pc:docMk/>
            <pc:sldMk cId="934199750" sldId="256"/>
            <ac:spMk id="2" creationId="{D1DD6E3F-1CA7-3556-F8DC-EE6EE9773B91}"/>
          </ac:spMkLst>
        </pc:spChg>
      </pc:sldChg>
      <pc:sldChg chg="delSp modSp mod delAnim">
        <pc:chgData name="이은숙 / Jennifer" userId="c5e6fa1c-74c3-460f-93a7-f66e6859e1f0" providerId="ADAL" clId="{B8E20D2D-AD34-4843-829E-E9133D69EB75}" dt="2025-12-03T01:06:49.788" v="314" actId="20577"/>
        <pc:sldMkLst>
          <pc:docMk/>
          <pc:sldMk cId="612462530" sldId="328"/>
        </pc:sldMkLst>
        <pc:spChg chg="mod">
          <ac:chgData name="이은숙 / Jennifer" userId="c5e6fa1c-74c3-460f-93a7-f66e6859e1f0" providerId="ADAL" clId="{B8E20D2D-AD34-4843-829E-E9133D69EB75}" dt="2025-12-03T01:06:04.529" v="188" actId="14100"/>
          <ac:spMkLst>
            <pc:docMk/>
            <pc:sldMk cId="612462530" sldId="328"/>
            <ac:spMk id="9" creationId="{9D6DF506-E168-4A37-8C10-40EA0E82F707}"/>
          </ac:spMkLst>
        </pc:spChg>
        <pc:spChg chg="mod">
          <ac:chgData name="이은숙 / Jennifer" userId="c5e6fa1c-74c3-460f-93a7-f66e6859e1f0" providerId="ADAL" clId="{B8E20D2D-AD34-4843-829E-E9133D69EB75}" dt="2025-12-03T01:06:49.788" v="314" actId="20577"/>
          <ac:spMkLst>
            <pc:docMk/>
            <pc:sldMk cId="612462530" sldId="328"/>
            <ac:spMk id="10" creationId="{AB098B72-337C-99DE-D4E4-F12B9852F9ED}"/>
          </ac:spMkLst>
        </pc:spChg>
        <pc:spChg chg="del">
          <ac:chgData name="이은숙 / Jennifer" userId="c5e6fa1c-74c3-460f-93a7-f66e6859e1f0" providerId="ADAL" clId="{B8E20D2D-AD34-4843-829E-E9133D69EB75}" dt="2025-12-03T01:06:09.654" v="189" actId="478"/>
          <ac:spMkLst>
            <pc:docMk/>
            <pc:sldMk cId="612462530" sldId="328"/>
            <ac:spMk id="21" creationId="{29B883C1-F7D1-3053-6BB8-32021A872D6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154D3-9CCC-4274-8E4E-08D2D25D517C}" type="datetimeFigureOut">
              <a:rPr lang="ko-KR" altLang="en-US" smtClean="0">
                <a:latin typeface="Pretendard" panose="02000503000000020004" pitchFamily="50" charset="-127"/>
                <a:ea typeface="Pretendard" panose="02000503000000020004" pitchFamily="50" charset="-127"/>
              </a:rPr>
              <a:t>2025-12-03</a:t>
            </a:fld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F85ED-AEAF-4E43-8BEA-1F6C2540EE1E}" type="slidenum">
              <a:rPr lang="ko-KR" altLang="en-US" smtClean="0">
                <a:latin typeface="Pretendard" panose="02000503000000020004" pitchFamily="50" charset="-127"/>
                <a:ea typeface="Pretendard" panose="02000503000000020004" pitchFamily="50" charset="-127"/>
              </a:rPr>
              <a:t>‹#›</a:t>
            </a:fld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0297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1DE34-145C-47A2-85DE-1DB4A30D47CE}" type="datetimeFigureOut">
              <a:rPr lang="ko-KR" altLang="en-US" smtClean="0"/>
              <a:t>2025-12-03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3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9823D-039E-4B95-8B33-867153F79C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05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9823D-039E-4B95-8B33-867153F79C8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02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8BCD6E2-3E8C-E83F-1149-F0B378D2C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41DB2DD-476C-C00F-45AC-AE88A5D0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76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3233" y="2157987"/>
            <a:ext cx="8484489" cy="39038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2F6F-0846-489A-A4BC-61B476BE2887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7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592284"/>
            <a:ext cx="2135981" cy="558468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592284"/>
            <a:ext cx="6284119" cy="558468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DF21-A340-467A-94AB-9502647BB771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9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3" y="2157987"/>
            <a:ext cx="8484489" cy="39038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3940-CA92-4FEE-A698-62CF7BC5AC36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1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18" y="1514691"/>
            <a:ext cx="6974633" cy="31388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925" cap="all" spc="244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817" y="4963888"/>
            <a:ext cx="6974634" cy="1125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cap="all" spc="244" baseline="0">
                <a:solidFill>
                  <a:schemeClr val="tx2"/>
                </a:solidFill>
              </a:defRPr>
            </a:lvl1pPr>
            <a:lvl2pPr marL="37147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D641-6C35-45D1-9313-2719E9EA8AD8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232" y="2159178"/>
            <a:ext cx="4044181" cy="4017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1818" y="2159178"/>
            <a:ext cx="4050950" cy="4017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1268-3A74-4110-8F08-063DFB8BB885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8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97" y="602671"/>
            <a:ext cx="8473809" cy="768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6097" y="1696325"/>
            <a:ext cx="4032875" cy="6477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38" b="1" cap="all" spc="244" baseline="0"/>
            </a:lvl1pPr>
            <a:lvl2pPr marL="371475" indent="0">
              <a:buNone/>
              <a:defRPr sz="1138" b="1"/>
            </a:lvl2pPr>
            <a:lvl3pPr marL="742950" indent="0">
              <a:buNone/>
              <a:defRPr sz="1138" b="1"/>
            </a:lvl3pPr>
            <a:lvl4pPr marL="1114425" indent="0">
              <a:buNone/>
              <a:defRPr sz="1138" b="1"/>
            </a:lvl4pPr>
            <a:lvl5pPr marL="1485900" indent="0">
              <a:buNone/>
              <a:defRPr sz="1138" b="1"/>
            </a:lvl5pPr>
            <a:lvl6pPr marL="1857375" indent="0">
              <a:buNone/>
              <a:defRPr sz="1138" b="1"/>
            </a:lvl6pPr>
            <a:lvl7pPr marL="2228850" indent="0">
              <a:buNone/>
              <a:defRPr sz="1138" b="1"/>
            </a:lvl7pPr>
            <a:lvl8pPr marL="2600325" indent="0">
              <a:buNone/>
              <a:defRPr sz="1138" b="1"/>
            </a:lvl8pPr>
            <a:lvl9pPr marL="2971800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097" y="2344025"/>
            <a:ext cx="4032875" cy="383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7170" y="1696325"/>
            <a:ext cx="4052735" cy="6477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138" b="1" cap="all" spc="244" baseline="0"/>
            </a:lvl1pPr>
            <a:lvl2pPr marL="371475" indent="0">
              <a:buNone/>
              <a:defRPr sz="1138" b="1"/>
            </a:lvl2pPr>
            <a:lvl3pPr marL="742950" indent="0">
              <a:buNone/>
              <a:defRPr sz="1138" b="1"/>
            </a:lvl3pPr>
            <a:lvl4pPr marL="1114425" indent="0">
              <a:buNone/>
              <a:defRPr sz="1138" b="1"/>
            </a:lvl4pPr>
            <a:lvl5pPr marL="1485900" indent="0">
              <a:buNone/>
              <a:defRPr sz="1138" b="1"/>
            </a:lvl5pPr>
            <a:lvl6pPr marL="1857375" indent="0">
              <a:buNone/>
              <a:defRPr sz="1138" b="1"/>
            </a:lvl6pPr>
            <a:lvl7pPr marL="2228850" indent="0">
              <a:buNone/>
              <a:defRPr sz="1138" b="1"/>
            </a:lvl7pPr>
            <a:lvl8pPr marL="2600325" indent="0">
              <a:buNone/>
              <a:defRPr sz="1138" b="1"/>
            </a:lvl8pPr>
            <a:lvl9pPr marL="2971800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7170" y="2344025"/>
            <a:ext cx="4052735" cy="383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C1AF-C1FB-48A7-98B4-E595E63F6614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5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76" y="588245"/>
            <a:ext cx="8490450" cy="12659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4C44-5F8C-4BEA-BBCE-8694F126DC43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39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56F9-C8F2-4EF7-8042-704C94FF2795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8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807868"/>
            <a:ext cx="2958079" cy="206259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230" y="807870"/>
            <a:ext cx="4812022" cy="50531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9" y="3000652"/>
            <a:ext cx="2958079" cy="28683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32DF-953D-44BD-83F8-5D8DA76EA12A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820882"/>
            <a:ext cx="2956941" cy="206259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263520" y="919595"/>
            <a:ext cx="4962733" cy="501361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3000652"/>
            <a:ext cx="2960660" cy="28683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326D-65F4-4B2F-9A62-9E4BD9402C47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3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 cap="all" spc="244" baseline="0">
                <a:solidFill>
                  <a:schemeClr val="tx2"/>
                </a:solidFill>
              </a:defRPr>
            </a:lvl1pPr>
          </a:lstStyle>
          <a:p>
            <a:fld id="{F9B0CB28-85DB-480B-8C99-FD493ACC7120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95011" y="6356353"/>
            <a:ext cx="3491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 cap="all" spc="244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6875" y="6356353"/>
            <a:ext cx="423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2"/>
                </a:solidFill>
                <a:latin typeface="+mj-lt"/>
              </a:defRPr>
            </a:lvl1pPr>
          </a:lstStyle>
          <a:p>
            <a:fld id="{5E4DE196-8A13-4FF7-A07E-102851959E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9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hdr="0"/>
  <p:txStyles>
    <p:titleStyle>
      <a:lvl1pPr algn="l" defTabSz="742950" rtl="0" eaLnBrk="1" latinLnBrk="0" hangingPunct="1">
        <a:lnSpc>
          <a:spcPct val="1000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120000"/>
        </a:lnSpc>
        <a:spcBef>
          <a:spcPts val="813"/>
        </a:spcBef>
        <a:buFont typeface="Arial" panose="020B0604020202020204" pitchFamily="34" charset="0"/>
        <a:buChar char="•"/>
        <a:defRPr sz="1300" kern="1200">
          <a:solidFill>
            <a:schemeClr val="tx2"/>
          </a:solidFill>
          <a:latin typeface="+mn-lt"/>
          <a:ea typeface="+mn-ea"/>
          <a:cs typeface="+mn-cs"/>
        </a:defRPr>
      </a:lvl1pPr>
      <a:lvl2pPr marL="371475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1138" kern="1200">
          <a:solidFill>
            <a:schemeClr val="tx2"/>
          </a:solidFill>
          <a:latin typeface="+mn-lt"/>
          <a:ea typeface="+mn-ea"/>
          <a:cs typeface="+mn-cs"/>
        </a:defRPr>
      </a:lvl2pPr>
      <a:lvl3pPr marL="557213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975" kern="1200">
          <a:solidFill>
            <a:schemeClr val="tx2"/>
          </a:solidFill>
          <a:latin typeface="+mn-lt"/>
          <a:ea typeface="+mn-ea"/>
          <a:cs typeface="+mn-cs"/>
        </a:defRPr>
      </a:lvl3pPr>
      <a:lvl4pPr marL="742950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894" kern="1200">
          <a:solidFill>
            <a:schemeClr val="tx2"/>
          </a:solidFill>
          <a:latin typeface="+mn-lt"/>
          <a:ea typeface="+mn-ea"/>
          <a:cs typeface="+mn-cs"/>
        </a:defRPr>
      </a:lvl4pPr>
      <a:lvl5pPr marL="928688" indent="-185738" algn="l" defTabSz="742950" rtl="0" eaLnBrk="1" latinLnBrk="0" hangingPunct="1">
        <a:lnSpc>
          <a:spcPct val="120000"/>
        </a:lnSpc>
        <a:spcBef>
          <a:spcPts val="406"/>
        </a:spcBef>
        <a:buFont typeface="Arial" panose="020B0604020202020204" pitchFamily="34" charset="0"/>
        <a:buChar char="•"/>
        <a:defRPr sz="894" kern="1200">
          <a:solidFill>
            <a:schemeClr val="tx2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217" userDrawn="1">
          <p15:clr>
            <a:srgbClr val="F26B43"/>
          </p15:clr>
        </p15:guide>
        <p15:guide id="5" pos="59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나무 테이블 위에 있는 연필 홀더 안에 색연필">
            <a:extLst>
              <a:ext uri="{FF2B5EF4-FFF2-40B4-BE49-F238E27FC236}">
                <a16:creationId xmlns:a16="http://schemas.microsoft.com/office/drawing/2014/main" id="{A86BFC96-FD35-9ECA-73D8-11D3736AF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" t="290" r="5" b="482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41B4308-1BCA-E1F9-CACC-1ABFC054D4C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0504E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1DD6E3F-1CA7-3556-F8DC-EE6EE9773B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9674" y="393610"/>
            <a:ext cx="8255682" cy="237822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/>
          <a:p>
            <a:r>
              <a:rPr lang="ko-KR" altLang="en-US" sz="3200" dirty="0">
                <a:solidFill>
                  <a:srgbClr val="A4C0AE"/>
                </a:solidFill>
                <a:latin typeface="Pretendard ExtraBold"/>
                <a:cs typeface="Angsana New"/>
              </a:rPr>
              <a:t>제니퍼와 함께하는 성경통독</a:t>
            </a:r>
            <a:endParaRPr lang="ko-KR" altLang="en-US" sz="3200" dirty="0">
              <a:solidFill>
                <a:schemeClr val="bg1"/>
              </a:solidFill>
              <a:latin typeface="Pretendard ExtraBold"/>
              <a:cs typeface="Angsana New"/>
            </a:endParaRPr>
          </a:p>
        </p:txBody>
      </p:sp>
      <p:pic>
        <p:nvPicPr>
          <p:cNvPr id="10" name="그림 9" descr="그래픽, 폰트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06EAC2AF-B554-E86E-1378-9596949B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90" y="5055595"/>
            <a:ext cx="1073328" cy="356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551989-78CE-291C-FDFE-84725DB8FF89}"/>
              </a:ext>
            </a:extLst>
          </p:cNvPr>
          <p:cNvSpPr txBox="1"/>
          <p:nvPr/>
        </p:nvSpPr>
        <p:spPr>
          <a:xfrm>
            <a:off x="948645" y="5412508"/>
            <a:ext cx="227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Jennifer</a:t>
            </a:r>
            <a:r>
              <a:rPr lang="ko-KR" altLang="en-US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2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Lee</a:t>
            </a:r>
            <a:endParaRPr lang="ko-KR" altLang="en-US" sz="2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419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16CCAF-263B-1476-49B9-F5D02B2E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AF6D-D82A-41FC-BDA4-F432C3B632B5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93D4DF-0213-83AA-C733-6648DFCF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DE12F6-98E3-C8C6-C95B-FC2D48C9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그림 7" descr="구름, 하늘, 배, 야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38DA3-7544-EB72-E30A-EA8BB1B3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5418" cy="2723817"/>
          </a:xfrm>
          <a:prstGeom prst="rect">
            <a:avLst/>
          </a:prstGeom>
        </p:spPr>
      </p:pic>
      <p:pic>
        <p:nvPicPr>
          <p:cNvPr id="10" name="그림 9" descr="잔디, 야외, 하늘, 나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2A351C-DA2A-304F-F012-9755F265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6" y="0"/>
            <a:ext cx="4823682" cy="2723817"/>
          </a:xfrm>
          <a:prstGeom prst="rect">
            <a:avLst/>
          </a:prstGeom>
        </p:spPr>
      </p:pic>
      <p:pic>
        <p:nvPicPr>
          <p:cNvPr id="14" name="그림 13" descr="하늘, 야외, 보트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66FB76-4A05-A8DF-D58C-C4799EE22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18" y="2718294"/>
            <a:ext cx="4784441" cy="2787596"/>
          </a:xfrm>
          <a:prstGeom prst="rect">
            <a:avLst/>
          </a:prstGeom>
        </p:spPr>
      </p:pic>
      <p:pic>
        <p:nvPicPr>
          <p:cNvPr id="16" name="그림 15" descr="텍스트, 배, 스크린샷, 선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D61AB6-B371-6EEC-A335-F8B6C88AD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8293"/>
            <a:ext cx="5106566" cy="2787596"/>
          </a:xfrm>
          <a:prstGeom prst="rect">
            <a:avLst/>
          </a:prstGeom>
        </p:spPr>
      </p:pic>
      <p:pic>
        <p:nvPicPr>
          <p:cNvPr id="12" name="그림 11" descr="야외, 하늘, 구름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1F0F76-1909-E53B-4F6A-F7692E427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5633"/>
            <a:ext cx="5106566" cy="21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9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5E84B-CADE-7DD7-FB7B-A4C9369D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74F3CF2-E7A8-6EAE-147E-1F9CE1C9DED4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AF9CEE5-9B0B-A811-C9FF-E3BEEA2BEC6F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4E7935D-F090-136F-6203-0BA638D84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5BBBFBE-07DF-5C8B-5735-37279B329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737ACF-9BF6-82BE-C491-CCACACABED41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02.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출애굽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6F4F1CFC-68EC-3847-0F54-726C5E41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B5984-9728-F4F2-E998-C95159114D7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DAA111C-B708-D3D0-0444-97AEA3143F88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아브라함 부르심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언약의 시작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이삭 야곱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이스라엘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요셉으로 인해 애굽 정착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노예생활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Wingdings" panose="05000000000000000000" pitchFamily="2" charset="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모세를 통한 출애굽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시내산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 율법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성막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Wingdings" panose="05000000000000000000" pitchFamily="2" charset="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가나안 들어가기 전까지의 광야 여정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40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년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말씀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창세기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12:2-3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너를 통해 모든 민족이 복을 것이라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54D2F8-2CB3-40EF-52B4-CF7CFA2D5DB7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6BFC188D-8195-44DA-F390-EEBC38E3B55D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7EEA08-8235-516C-0633-D1D7B9746B57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67F5CC-3B8A-C9BE-3D4C-10B0865F4392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아브라함을 택하고 그 후손을 애굽에서 이끌어내셨을까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390C5F-DFA2-23FE-6CDF-A3999FBBC977}"/>
              </a:ext>
            </a:extLst>
          </p:cNvPr>
          <p:cNvSpPr txBox="1"/>
          <p:nvPr/>
        </p:nvSpPr>
        <p:spPr>
          <a:xfrm>
            <a:off x="4833383" y="5830281"/>
            <a:ext cx="4649485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2060"/>
                </a:solidFill>
                <a:latin typeface="+mn-ea"/>
              </a:rPr>
              <a:t>아브라함을 통해 믿음의 민족을 세워 그 후손을 언약대로 구원하고 메시아 길을 준비하셨다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77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BED143-E36C-6E2E-264A-05797671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7215-9CB0-466F-8D56-2DDBD220701B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013204-570B-8F1E-4A3C-6E070C05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26352B-C7AE-3325-9F10-4B6786EB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그림 7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6EEB45-FDA1-B5BA-54E2-DD290FC6A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90" y="0"/>
            <a:ext cx="6083710" cy="6858000"/>
          </a:xfrm>
          <a:prstGeom prst="rect">
            <a:avLst/>
          </a:prstGeom>
        </p:spPr>
      </p:pic>
      <p:pic>
        <p:nvPicPr>
          <p:cNvPr id="10" name="그림 9" descr="하늘, 야외, 물, 어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45732D-38DC-9C5E-0B25-7EF8977D8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22290" cy="2360379"/>
          </a:xfrm>
          <a:prstGeom prst="rect">
            <a:avLst/>
          </a:prstGeom>
        </p:spPr>
      </p:pic>
      <p:pic>
        <p:nvPicPr>
          <p:cNvPr id="12" name="그림 11" descr="페인팅, 신화학, 예술, 시각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587D52-3DE9-66BA-5EF3-A18B5606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0378"/>
            <a:ext cx="3822290" cy="3113628"/>
          </a:xfrm>
          <a:prstGeom prst="rect">
            <a:avLst/>
          </a:prstGeom>
        </p:spPr>
      </p:pic>
      <p:pic>
        <p:nvPicPr>
          <p:cNvPr id="14" name="그림 13" descr="의류, 사람, 신발류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D45055-1DAF-7CC7-6AEE-049C898D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141"/>
            <a:ext cx="3822289" cy="30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00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D402-417A-3D33-9500-B8527276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CB88470-D81A-C90A-B4AD-700C0810686B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C34E983-3C9C-9066-FD8E-5A18E89EC83C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8DB625BC-A0B9-661D-2A6B-1167D59310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AA8A0711-88CD-9A1A-4F97-1EE00B2DD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5C8503-A8FD-D507-9434-239C4A9E82B3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03.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가나안 정복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A9D849A0-3FAE-379E-FD20-4D3DCC18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13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A6B70-6E0B-AD26-09EC-12926746D000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FEED541-A99A-20B5-77F0-F4D92F07AAB8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여리고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아이성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정복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남부와 북부 전쟁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가나안 땅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 분배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여호수아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1:3-6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내가 모세에게 말한 바 이스라엘 자손에게 주는 그 땅이 너희 앞에 있다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2BA45A0-1257-583C-1654-1DBC9CA22E6C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108D827-89C7-E1B7-E2A6-851380BA7F77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4D5EE7-DEB2-F296-E236-531F9EA4083E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217DB5-F1A8-7BFD-2EF3-3FAE44FF519E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이스라엘에게 </a:t>
              </a:r>
              <a:r>
                <a:rPr lang="ko-KR" alt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그땅을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 차지하라고 하셨을까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DB9D4E-DE5C-BB38-6642-4DD0537873FF}"/>
              </a:ext>
            </a:extLst>
          </p:cNvPr>
          <p:cNvSpPr txBox="1"/>
          <p:nvPr/>
        </p:nvSpPr>
        <p:spPr>
          <a:xfrm>
            <a:off x="3870037" y="5830281"/>
            <a:ext cx="5612832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가나안은 약속의 땅이며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하나님 백성이 하나님 </a:t>
            </a: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법아래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살아가며 열방을 비출 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base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가 되는 자리였기 때문이다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49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지도, 아틀라스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78492A-2FBD-E6F8-2602-4E9364D17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92625" cy="2740849"/>
          </a:xfrm>
          <a:prstGeom prst="rect">
            <a:avLst/>
          </a:prstGeom>
        </p:spPr>
      </p:pic>
      <p:pic>
        <p:nvPicPr>
          <p:cNvPr id="18" name="그림 17" descr="텍스트, 지도, 아틀라스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DC8991-4478-42B1-7BCF-CDDDAB228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25" y="0"/>
            <a:ext cx="4713375" cy="2711123"/>
          </a:xfrm>
          <a:prstGeom prst="rect">
            <a:avLst/>
          </a:prstGeom>
        </p:spPr>
      </p:pic>
      <p:pic>
        <p:nvPicPr>
          <p:cNvPr id="19" name="그림 18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C238D8-4633-9E7D-41FB-ADDD3F4FE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841"/>
            <a:ext cx="9980010" cy="7225197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9D583E-CF59-A0B9-67C3-87D34CED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1625-35B8-43F3-8DE6-96D381557A0C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49DF37-D6F8-7417-438C-EAD11BA5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02A7DB-C12D-45D7-0243-BEEFA883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31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7CFD-4381-A2E7-91BF-C97169FA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F10611-DD3D-F9F4-9071-DA0610A9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1625-35B8-43F3-8DE6-96D381557A0C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275E736-B0E3-2799-44B9-6C62A56C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91B5AB-C2E1-A396-CAE4-E19F979A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그림 9" descr="텍스트, 지도, 아틀라스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92B25B-9213-BC70-A1AA-2DF944630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5" y="-61913"/>
            <a:ext cx="3179428" cy="1828800"/>
          </a:xfrm>
          <a:prstGeom prst="rect">
            <a:avLst/>
          </a:prstGeom>
        </p:spPr>
      </p:pic>
      <p:pic>
        <p:nvPicPr>
          <p:cNvPr id="19" name="그림 18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1F3C91-42C5-9FB0-845A-4B896E81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050"/>
            <a:ext cx="5599367" cy="4171950"/>
          </a:xfrm>
          <a:prstGeom prst="rect">
            <a:avLst/>
          </a:prstGeom>
        </p:spPr>
      </p:pic>
      <p:pic>
        <p:nvPicPr>
          <p:cNvPr id="20" name="그림 19" descr="지도, 텍스트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C150BC-E6AD-652D-728E-CB502C239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8175" cy="3533775"/>
          </a:xfrm>
          <a:prstGeom prst="rect">
            <a:avLst/>
          </a:prstGeom>
        </p:spPr>
      </p:pic>
      <p:pic>
        <p:nvPicPr>
          <p:cNvPr id="21" name="그림 20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5B37BE-BAFA-3371-918F-9EE575CE6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1865677"/>
            <a:ext cx="7891238" cy="50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9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C5DA65-3EE4-BD72-7F4B-B763956C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B67D-734C-4EBA-8EEB-BCDBEA6AF114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6D8D72-9431-688A-5455-5EB92FE0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47FF3C-4DCD-6926-ACA7-AD1BC4E3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그림 7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43953F-68CE-65AA-0506-DC859931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" y="347662"/>
            <a:ext cx="6238875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2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C46DDD-AF51-665C-2F40-626A3EB1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E133-5453-43BC-A4B4-92FC93B5BFF2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7E5A54D-9C5A-B68D-A878-C374911B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29D04E8-F1B7-7191-9BE2-072A758F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그림 7" descr="텍스트, 지도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DDAC44-D80A-CDAD-5583-7170B65AD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1"/>
            <a:ext cx="4101254" cy="6803875"/>
          </a:xfrm>
          <a:prstGeom prst="rect">
            <a:avLst/>
          </a:prstGeom>
        </p:spPr>
      </p:pic>
      <p:pic>
        <p:nvPicPr>
          <p:cNvPr id="10" name="그림 9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92231A-86CD-F041-FB83-1F70FB34A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55" y="0"/>
            <a:ext cx="5804745" cy="68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9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A643B-281E-14AE-8A37-34046734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6C585DB-1C25-FBFD-8C97-120F181D7C60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27CF568-F677-4AB2-B149-C555FF056993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34D60D6-FE35-0589-FB0F-60BD3D656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795963F-664F-9B32-F22E-79731578F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E460238-E04F-C24A-88D3-FFB7B5123977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04.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사사시대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49A49FAB-F079-A69D-1CE1-E4D17B62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18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8F98F-E4C4-5B66-7E56-58EFD6C57FA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7B8EF90-A7D5-29C0-F96A-1321A95BDCF3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Headhunter 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왕이 없던 혼란기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징계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부르짖음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구원의 반복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총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14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명의 </a:t>
            </a:r>
            <a:r>
              <a:rPr lang="ko-KR" altLang="en-US" sz="1400" b="1" dirty="0">
                <a:solidFill>
                  <a:srgbClr val="C00000"/>
                </a:solidFill>
                <a:latin typeface="+mn-ea"/>
              </a:rPr>
              <a:t>사사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재판담당하는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다스리는 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중재하는자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영적 암흑기이지만 하나님이 계속 구원하는 시대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사사기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21:25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그때에 이스라엘에 왕이 없으므로 사람이 각기 자기 소견에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옳은대로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행하였더라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162AE46-3828-BC73-1463-9AD3F451CAC6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C3E3C58-965E-994A-E22D-99233DE02476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D76847-7A52-E2AB-75C6-FBAC7C71DAF3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4155A5-3683-C80D-730F-4F75F915AA1B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같은 죄를 반복하고 계속 넘어졌을까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AB481D-9B08-1CB1-4C35-AB1E3292F513}"/>
              </a:ext>
            </a:extLst>
          </p:cNvPr>
          <p:cNvSpPr txBox="1"/>
          <p:nvPr/>
        </p:nvSpPr>
        <p:spPr>
          <a:xfrm>
            <a:off x="3870037" y="5830281"/>
            <a:ext cx="5612832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왕이 없어서 각자 자기 소견대로 살았기 때문이다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.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영적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도덕적 리더십 부재로 인해 죄의 사이클이 반복되었다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30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80CC12-3191-6E35-9591-4DC8C18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6119A-3046-461E-ABD5-4F79F0CDBB18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037DAC-F5EA-815F-A23F-AB8AD585D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A9445C-27E8-0CED-0C25-BCCEA5A8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그림 7" descr="텍스트, 도표, 스크린샷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A2C314-D1B6-57AC-E3D9-B7D589A1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190" cy="3154651"/>
          </a:xfrm>
          <a:prstGeom prst="rect">
            <a:avLst/>
          </a:prstGeom>
        </p:spPr>
      </p:pic>
      <p:pic>
        <p:nvPicPr>
          <p:cNvPr id="10" name="그림 9" descr="텍스트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7A3A5D-EA26-8EF5-AEC4-C6933C9F0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90" y="0"/>
            <a:ext cx="5045810" cy="3154651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2BD5CC7-F325-ED22-A234-A336F8A5B1F6}"/>
              </a:ext>
            </a:extLst>
          </p:cNvPr>
          <p:cNvSpPr/>
          <p:nvPr/>
        </p:nvSpPr>
        <p:spPr>
          <a:xfrm>
            <a:off x="927532" y="4086216"/>
            <a:ext cx="8106352" cy="195436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831450-2182-0D00-1B44-565AB40E7D6A}"/>
              </a:ext>
            </a:extLst>
          </p:cNvPr>
          <p:cNvSpPr txBox="1"/>
          <p:nvPr/>
        </p:nvSpPr>
        <p:spPr>
          <a:xfrm>
            <a:off x="1207910" y="4792274"/>
            <a:ext cx="7768418" cy="102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/>
              <a:t>옷니엘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 err="1">
                <a:sym typeface="Wingdings" panose="05000000000000000000" pitchFamily="2" charset="2"/>
              </a:rPr>
              <a:t>에훗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삼갈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b="1" dirty="0" err="1">
                <a:sym typeface="Wingdings" panose="05000000000000000000" pitchFamily="2" charset="2"/>
              </a:rPr>
              <a:t>드보라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(</a:t>
            </a:r>
            <a:r>
              <a:rPr lang="ko-KR" altLang="en-US" sz="1400" dirty="0">
                <a:sym typeface="Wingdings" panose="05000000000000000000" pitchFamily="2" charset="2"/>
              </a:rPr>
              <a:t>유일한 여자 사사</a:t>
            </a:r>
            <a:r>
              <a:rPr lang="en-US" altLang="ko-KR" sz="1400" dirty="0">
                <a:sym typeface="Wingdings" panose="05000000000000000000" pitchFamily="2" charset="2"/>
              </a:rPr>
              <a:t>)  </a:t>
            </a:r>
            <a:r>
              <a:rPr lang="ko-KR" altLang="en-US" sz="1400" dirty="0" err="1">
                <a:sym typeface="Wingdings" panose="05000000000000000000" pitchFamily="2" charset="2"/>
              </a:rPr>
              <a:t>기드온</a:t>
            </a:r>
            <a:endParaRPr lang="en-US" altLang="ko-KR" sz="1400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ym typeface="Wingdings" panose="05000000000000000000" pitchFamily="2" charset="2"/>
              </a:rPr>
              <a:t>돌라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야일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입다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입산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 err="1">
                <a:sym typeface="Wingdings" panose="05000000000000000000" pitchFamily="2" charset="2"/>
              </a:rPr>
              <a:t>엘론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압돈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b="1" dirty="0">
                <a:sym typeface="Wingdings" panose="05000000000000000000" pitchFamily="2" charset="2"/>
              </a:rPr>
              <a:t>삼손</a:t>
            </a:r>
            <a:endParaRPr lang="en-US" altLang="ko-KR" sz="1400" b="1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ym typeface="Wingdings" panose="05000000000000000000" pitchFamily="2" charset="2"/>
              </a:rPr>
              <a:t>엘리</a:t>
            </a:r>
            <a:r>
              <a:rPr lang="ko-KR" altLang="en-US" sz="1400" dirty="0">
                <a:sym typeface="Wingdings" panose="05000000000000000000" pitchFamily="2" charset="2"/>
              </a:rPr>
              <a:t> </a:t>
            </a:r>
            <a:r>
              <a:rPr lang="en-US" altLang="ko-KR" sz="1400" dirty="0"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ym typeface="Wingdings" panose="05000000000000000000" pitchFamily="2" charset="2"/>
              </a:rPr>
              <a:t>마지막 사사 </a:t>
            </a:r>
            <a:r>
              <a:rPr lang="ko-KR" altLang="en-US" sz="1400" b="1" dirty="0">
                <a:sym typeface="Wingdings" panose="05000000000000000000" pitchFamily="2" charset="2"/>
              </a:rPr>
              <a:t>사무엘</a:t>
            </a:r>
            <a:endParaRPr lang="en-US" altLang="ko-KR" sz="1400" b="1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48E4E7E-D8C6-2283-B18B-D8936A549D44}"/>
              </a:ext>
            </a:extLst>
          </p:cNvPr>
          <p:cNvSpPr/>
          <p:nvPr/>
        </p:nvSpPr>
        <p:spPr>
          <a:xfrm>
            <a:off x="1009501" y="4305700"/>
            <a:ext cx="7947236" cy="263222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12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명의 사사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+ 2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명의 사사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</a:t>
            </a:r>
            <a:r>
              <a:rPr lang="ko-KR" altLang="en-US" sz="14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엘리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&amp;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사무엘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89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8C96E6D8-218B-1A71-EDC2-399417DDF9DC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000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D886056-13F4-08CD-DD50-3671EE76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37997-9D12-BF3F-9D38-EF601156215C}"/>
              </a:ext>
            </a:extLst>
          </p:cNvPr>
          <p:cNvSpPr txBox="1"/>
          <p:nvPr/>
        </p:nvSpPr>
        <p:spPr>
          <a:xfrm>
            <a:off x="513377" y="654796"/>
            <a:ext cx="2076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+mj-ea"/>
                <a:ea typeface="+mj-ea"/>
                <a:cs typeface="Pretendard Black" panose="02000A03000000020004" pitchFamily="50" charset="-127"/>
              </a:rPr>
              <a:t>강의 목적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C4501BE-02B1-F69C-86BC-544BC287B37F}"/>
              </a:ext>
            </a:extLst>
          </p:cNvPr>
          <p:cNvCxnSpPr>
            <a:cxnSpLocks/>
          </p:cNvCxnSpPr>
          <p:nvPr/>
        </p:nvCxnSpPr>
        <p:spPr>
          <a:xfrm flipH="1">
            <a:off x="375000" y="1470096"/>
            <a:ext cx="457990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AA7011-E44A-13CB-0DB4-E5C46B84C751}"/>
              </a:ext>
            </a:extLst>
          </p:cNvPr>
          <p:cNvSpPr txBox="1"/>
          <p:nvPr/>
        </p:nvSpPr>
        <p:spPr>
          <a:xfrm>
            <a:off x="521741" y="1788596"/>
            <a:ext cx="8862518" cy="40780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1.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성경전체 흐름 이해</a:t>
            </a:r>
            <a:endParaRPr lang="en-US" altLang="ko-KR" sz="2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성경을 창세기부터 요한계시록까지 “하나의 큰 </a:t>
            </a:r>
            <a:r>
              <a:rPr lang="ko-KR" altLang="en-US" sz="9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이야기”로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연결해서 이해하도록 돕는 것이 가장 큰 목적이에요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각 권이 왜 존재하는지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시대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·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지리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·</a:t>
            </a:r>
            <a:r>
              <a:rPr lang="ko-KR" altLang="en-US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인물이 어떻게 이어지는지 큰 그림을 잡게 해줍니다</a:t>
            </a:r>
            <a:r>
              <a:rPr lang="en-US" altLang="ko-KR" sz="9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80000"/>
              </a:lnSpc>
            </a:pP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2.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말씀읽기 습관형성</a:t>
            </a:r>
            <a:endParaRPr lang="en-US" altLang="ko-KR" sz="2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성경은 단편적으로 읽으면 어렵고 쉽게 포기하게 돼요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강의를 통해 일정한 리듬을 만들고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꾸준히 읽을 수 있는 동기 부여와 가이드를 제공합니다</a:t>
            </a: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80000"/>
              </a:lnSpc>
            </a:pPr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올바른 해석의 </a:t>
            </a:r>
            <a:r>
              <a:rPr lang="ko-KR" altLang="en-US" sz="24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기본틀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제공</a:t>
            </a:r>
            <a:endParaRPr lang="en-US" altLang="ko-KR" sz="2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성경통독 강의는 시대 배경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문학적 장르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, </a:t>
            </a:r>
            <a:r>
              <a:rPr lang="ko-KR" altLang="en-US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핵심 신학 개념 등을 알려줘서 균형 잡힌 해석을 </a:t>
            </a:r>
            <a:r>
              <a:rPr lang="ko-KR" altLang="en-US" sz="1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돕습니다</a:t>
            </a:r>
            <a:r>
              <a:rPr lang="en-US" altLang="ko-KR" sz="1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>
              <a:lnSpc>
                <a:spcPct val="180000"/>
              </a:lnSpc>
            </a:pPr>
            <a:endParaRPr lang="en-US" altLang="ko-KR" sz="1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r>
              <a:rPr lang="en-US" altLang="ko-KR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4. </a:t>
            </a:r>
            <a:r>
              <a:rPr lang="ko-KR" altLang="en-US" sz="2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삶에 적용하도록 돕기</a:t>
            </a:r>
            <a:r>
              <a:rPr lang="ko-KR" altLang="en-US" sz="2400" dirty="0"/>
              <a:t> </a:t>
            </a:r>
            <a:endParaRPr lang="en-US" altLang="ko-KR" sz="2400" dirty="0"/>
          </a:p>
          <a:p>
            <a:r>
              <a:rPr lang="ko-KR" altLang="en-US" sz="1000" dirty="0">
                <a:solidFill>
                  <a:schemeClr val="bg1"/>
                </a:solidFill>
              </a:rPr>
              <a:t>단순히 “</a:t>
            </a:r>
            <a:r>
              <a:rPr lang="ko-KR" altLang="en-US" sz="1000" dirty="0" err="1">
                <a:solidFill>
                  <a:schemeClr val="bg1"/>
                </a:solidFill>
              </a:rPr>
              <a:t>읽었다”에서</a:t>
            </a:r>
            <a:r>
              <a:rPr lang="ko-KR" altLang="en-US" sz="1000" dirty="0">
                <a:solidFill>
                  <a:schemeClr val="bg1"/>
                </a:solidFill>
              </a:rPr>
              <a:t> 끝나는 것이 아니라</a:t>
            </a:r>
            <a:r>
              <a:rPr lang="en-US" altLang="ko-KR" sz="1000" dirty="0">
                <a:solidFill>
                  <a:schemeClr val="bg1"/>
                </a:solidFill>
              </a:rPr>
              <a:t>, </a:t>
            </a:r>
            <a:r>
              <a:rPr lang="ko-KR" altLang="en-US" sz="1000" dirty="0">
                <a:solidFill>
                  <a:schemeClr val="bg1"/>
                </a:solidFill>
              </a:rPr>
              <a:t>그 말씀이 오늘 내 삶에서 어떤 의미가 있는지 실제적인 적용 포인트를 잡도록 하는 것이 목적입니다</a:t>
            </a:r>
            <a:r>
              <a:rPr lang="en-US" altLang="ko-KR" sz="1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33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E140D-D29F-F504-BD1F-AF8D2C09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B912F1F-3A83-92E2-C4E8-40CD5176CE89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72F5752-9995-115A-C406-0DBCCA23F0C7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F05DB9BF-71A4-B0C1-91F4-2FEA3D5EB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0B8D6A28-1BB9-DD86-7D0A-15E0107B0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A97897-742D-C452-AB74-B4B8688FBF1C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05.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통일왕국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517A5620-26D1-24A6-71BC-84A007A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4D7E67-43DD-22C6-C066-3FEFEB5BFD8B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F3EF8A9-19B4-E594-EF59-90B79F164934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사울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다윗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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Wingdings" panose="05000000000000000000" pitchFamily="2" charset="2"/>
              </a:rPr>
              <a:t>솔로몬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예루살렘 성전건축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사무엘하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7:16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네집과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네 나라가 내 앞에서 영원히 보전되고 네 왕위가 영원히 견고하리라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2930A9D-58D8-25E2-1D71-A854CDCAC2BB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6D4C74FA-8C15-E97D-6FDE-4678A79EF455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0EC799-D0EF-B884-EA30-AAA0EB6E0875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1D2856-C203-AE58-DB14-7A04BA7F63DD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인간 왕정을 허락하셨을까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432BAEB-538C-B9DC-E4F8-1C3C68F40933}"/>
              </a:ext>
            </a:extLst>
          </p:cNvPr>
          <p:cNvSpPr txBox="1"/>
          <p:nvPr/>
        </p:nvSpPr>
        <p:spPr>
          <a:xfrm>
            <a:off x="4501302" y="5815449"/>
            <a:ext cx="4596516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인간왕은 불완전하지만 그 부족함을 통해 참된 왕인 메시아가 필요함을 깨닫게 하셨다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0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페인팅, 인간의 얼굴, 예술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45B3AA-A662-7F11-BA4D-92D01B9C7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5073117" cy="3160568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62EC5B0-1EA2-BED4-1795-EFB176DD4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D6173A-75E2-4C0F-F9B5-34110BCD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1A2336-D7FD-55CE-7881-9EE8FEE7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그림 7" descr="무기, 만화 영화, PC 게임, CG 아트워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7257C8-D0BC-FA58-220E-04750B355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49419" cy="3160568"/>
          </a:xfrm>
          <a:prstGeom prst="rect">
            <a:avLst/>
          </a:prstGeom>
        </p:spPr>
      </p:pic>
      <p:pic>
        <p:nvPicPr>
          <p:cNvPr id="12" name="그림 11" descr="페인팅, 예술, 신화학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15CFA8-66CF-6533-9A23-6B920B9D3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4" y="3160568"/>
            <a:ext cx="5504014" cy="3697432"/>
          </a:xfrm>
          <a:prstGeom prst="rect">
            <a:avLst/>
          </a:prstGeom>
        </p:spPr>
      </p:pic>
      <p:pic>
        <p:nvPicPr>
          <p:cNvPr id="14" name="그림 13" descr="페인팅, 의류, 예술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50B38C-BD1C-D166-411E-C3DA4C611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49" y="3160569"/>
            <a:ext cx="5617868" cy="36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6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5BCE-D757-7BCE-B753-A30754D68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B247FAB-56CA-7A3F-5B5B-B4CA7E28BD4E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77C18AE-70C3-4501-A1EA-115BBD6EDD6A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B2A59DD9-0118-67BE-F4E6-7A0EBA756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F6CF49C4-F794-90E9-6001-DF09CD9A37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C926AF8-6923-A34D-151D-DB0EE431A85F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06.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분열왕국 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E39E2BF3-30EC-1EA5-6F6C-9AC556ED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22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81895-3D80-CD92-E9C1-88CD3820E06D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287D365-B5EA-F76F-3D6F-1ED0815CD752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 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솔로몬의 우상숭배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과도한 세금과 노역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성전건축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),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르호보암의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오만한 결정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세금관련 오래된 신하의 조언을 무시하고 세금을 더 무겁게 걷으라는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젊은신하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조언을 따름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북쪽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지파가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여로보암을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왕으로 추대함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지리 경제 문화적 차이로 인한 불만이 솔로몬 사후 한번에 폭발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북이스라엘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남유다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지파로 분열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북은 아시리아에게 기원전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722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멸망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남도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바벨론에게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기원전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586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멸망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선지자들의 경고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열왕기하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17:7-8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이는 이스라엘 자손이 하나님께 범죄하고 다른 신들을 섬겼기 때문이다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A3B5961-5161-5170-3FCD-CF66E0B10A8D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C1A31DD4-66B8-9FF9-93B0-6ED782FA2E90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034DD7-586C-EC61-0510-631721969659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5283A2-961E-CB8D-BC24-E85398A0612B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하나님의 백성은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결국 두나라로 갈라져 멸망했을까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0C5383-32AD-5635-EB86-D090C6F2426E}"/>
              </a:ext>
            </a:extLst>
          </p:cNvPr>
          <p:cNvSpPr txBox="1"/>
          <p:nvPr/>
        </p:nvSpPr>
        <p:spPr>
          <a:xfrm>
            <a:off x="6995120" y="5810047"/>
            <a:ext cx="2379789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하나님을 떠나 우상과 죄에 빠졌기 때문이다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35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2E7C4-51B8-1E4A-D04A-C77AD015F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67CAA2-C252-95D9-D5E4-4A8B8FC1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81D415-0B44-285E-8160-91CE30F0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681B497-F801-F7F7-BEB8-A7D6C8E6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그림 7" descr="텍스트, 스크린샷, 번호, 메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4C4730-C5CB-D84A-A23B-BB863866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6748" cy="6858000"/>
          </a:xfrm>
          <a:prstGeom prst="rect">
            <a:avLst/>
          </a:prstGeom>
        </p:spPr>
      </p:pic>
      <p:pic>
        <p:nvPicPr>
          <p:cNvPr id="7" name="그림 6" descr="텍스트, 스크린샷, 번호, 메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561FC9-E803-09E7-9A84-DA720C1B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48" y="586079"/>
            <a:ext cx="5251079" cy="59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2797E-C670-582E-E364-38577E1A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419C77-5EF5-EB6B-F509-E80919C0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CC02D5-F2FB-0BCF-9981-4365A91B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FAA625A-9796-C351-5CAD-C87EF3E3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그림 2" descr="텍스트, 영수증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ACAB8F-8A62-9FDD-7965-E88F2188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36523"/>
            <a:ext cx="5115782" cy="6531846"/>
          </a:xfrm>
          <a:prstGeom prst="rect">
            <a:avLst/>
          </a:prstGeom>
        </p:spPr>
      </p:pic>
      <p:pic>
        <p:nvPicPr>
          <p:cNvPr id="14" name="그림 13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435C31-0AC1-0ECC-6EBA-E8B095213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02" y="111122"/>
            <a:ext cx="5286699" cy="44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FFFAD-44CB-36BB-03F7-F5B190E73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지도, 텍스트, 아틀라스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C7D3D9-CC3E-6B55-9C6B-8702192CD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05" y="1"/>
            <a:ext cx="3372302" cy="4034598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324631-A63E-CD66-C287-068A40F0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E147E0-B2E1-4E10-88FA-905048F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2482C9B-129C-8149-1E9C-DCC8F2A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그림 7" descr="지도, 텍스트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3D06F2-89C7-8313-4BB7-49FFCCCD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5215" cy="3543297"/>
          </a:xfrm>
          <a:prstGeom prst="rect">
            <a:avLst/>
          </a:prstGeom>
        </p:spPr>
      </p:pic>
      <p:pic>
        <p:nvPicPr>
          <p:cNvPr id="12" name="그림 11" descr="텍스트, 지도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16F7D2-94AF-7C2A-0094-4A72A8B23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6" y="3595684"/>
            <a:ext cx="5934075" cy="3267075"/>
          </a:xfrm>
          <a:prstGeom prst="rect">
            <a:avLst/>
          </a:prstGeom>
        </p:spPr>
      </p:pic>
      <p:pic>
        <p:nvPicPr>
          <p:cNvPr id="10" name="그림 9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B796C3-7AF0-3A46-442B-A899053EC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15" y="3506353"/>
            <a:ext cx="5265215" cy="3371850"/>
          </a:xfrm>
          <a:prstGeom prst="rect">
            <a:avLst/>
          </a:prstGeom>
        </p:spPr>
      </p:pic>
      <p:pic>
        <p:nvPicPr>
          <p:cNvPr id="16" name="그림 15" descr="텍스트, 지도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60006B-CA93-EE29-AB07-C8C268904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18" y="0"/>
            <a:ext cx="3396380" cy="35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6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D334E-7706-DB3F-8800-535AA669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2E2466-8B7B-F884-6E4B-51C95B9F4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23A031-8FC2-6375-9500-D7513D2A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B56897-2D0D-F8BE-237A-0AFB26AD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FA209-44B8-728C-D6E0-16A55F3C2CBA}"/>
              </a:ext>
            </a:extLst>
          </p:cNvPr>
          <p:cNvSpPr txBox="1"/>
          <p:nvPr/>
        </p:nvSpPr>
        <p:spPr>
          <a:xfrm>
            <a:off x="7253738" y="5403647"/>
            <a:ext cx="2379789" cy="758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남유다는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</a:t>
            </a: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바벨론에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의해 멸망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바벨론은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 페르시아에 의해 멸망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이후 로마제국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7904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1F72B-A3EC-1311-7824-3DA476F5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51532FE-C98F-E24D-70E2-A515BD6D1936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6D7A73C-69E9-C8E7-1741-18EAE1B67686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A72EC3EB-C170-14B8-29A4-93F7B76624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71B906E9-1A62-B239-F593-BCCE58470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AD4E5E5-2458-F568-1011-50F0E0F52205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07.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포로시대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CDCFBBE5-494A-DC76-A2D3-8F0AB46D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27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391CB-6A4D-ECC9-F0E8-681D12E56A1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73D9915-D5B2-41E6-13C7-9A4055C4F98D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 포로생활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예레미야 예언 성취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성전파괴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왕권소멸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바벨론과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페르시아에서 신앙을 지킨 다니엘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정체성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흔들림속에서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말씀과 율법 보존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예레미야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29:10-11 </a:t>
            </a:r>
            <a:r>
              <a:rPr lang="ko-KR" altLang="en-US" sz="1400" dirty="0" err="1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칠십년이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차면 너희를 이곳으로 돌아오게 하리라 너희에게 미래와 희망을 주려는 계획이라 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8DBEFE7-A411-847E-4D3F-DBEB709B5503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D1E0AA14-BEF7-49E1-BA3B-27F4DB9C72D7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9F44DF-75E8-08B4-9398-E604BDF67ED9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C52BE5-2DE6-4722-F60D-F657F52AC358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이스라엘을 포로로 보내셨을까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77A6707-BC22-58DB-4534-AE31C2B092CE}"/>
              </a:ext>
            </a:extLst>
          </p:cNvPr>
          <p:cNvSpPr txBox="1"/>
          <p:nvPr/>
        </p:nvSpPr>
        <p:spPr>
          <a:xfrm>
            <a:off x="4833383" y="5781815"/>
            <a:ext cx="4660602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죄의 결과로 포로가 되었다 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 (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징계의 목적은 회복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, </a:t>
            </a: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귀환의 근거는 하나님의 신실한 언약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41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B1F0E-8FCF-82E5-2F72-14846A8C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7915E8-B3FD-E7E2-3305-507213CD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8DAAF4-2AE8-5C9E-6034-D8E6DC7E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70A22CF-B457-AAE9-8340-7A82A59C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그림 2" descr="포유류, 빅캣, 사자, 대형 고양잇과 동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F2E257-3972-A3BE-F8E6-61930A9BC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69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18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C054F-AAC5-2F7B-9DCF-CB7DCB6B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C441643-429E-1FF9-478A-FDE3AC69F91E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0AEBE5D-3113-1E08-3ED6-0F0B3FF5506D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02662DB-5E32-E236-14A5-2B0705D6B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65BC63E1-F58F-AC71-D167-7C8698FEE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946DD8-8DE7-D48F-608A-CC49778B6E79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08.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귀환시대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270B11AB-1CE1-D435-D268-FAC4153E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29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388E1-F2D6-B6EA-5147-E520787F0812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5F92C09C-6AD9-7D58-A2AA-D1209F6D4E66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고레스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칙령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포로귀환 허용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 귀환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스룹바벨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성전재건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2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 귀환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에스라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율법회복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3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차 귀환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느헤미야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성벽재건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공동체 영적 사회적 회복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키워드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Global Branding, Digital Native Talent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5AC8DD2-4248-4F54-B4DD-82F02E092C3B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EA72C9D-C1E7-B3D4-4153-70E70891311C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05DDEB-944A-3771-313C-9EDC6B0DB8C7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B05AD5-8F2B-9338-F608-CF3F06E1CA72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이스라엘은 다시 돌아오게 하셨을까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D6AC42-499A-AE02-460C-40BBBB4C0F6E}"/>
              </a:ext>
            </a:extLst>
          </p:cNvPr>
          <p:cNvSpPr txBox="1"/>
          <p:nvPr/>
        </p:nvSpPr>
        <p:spPr>
          <a:xfrm>
            <a:off x="5534891" y="5810047"/>
            <a:ext cx="3870920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rgbClr val="002060"/>
                </a:solidFill>
                <a:latin typeface="+mn-ea"/>
              </a:rPr>
              <a:t>하나님은 그들을 다시 부르시고 새 언약을 준비하시기 </a:t>
            </a:r>
            <a:r>
              <a:rPr lang="ko-KR" altLang="en-US" sz="1000">
                <a:solidFill>
                  <a:srgbClr val="002060"/>
                </a:solidFill>
                <a:latin typeface="+mn-ea"/>
              </a:rPr>
              <a:t>위해 </a:t>
            </a:r>
            <a:r>
              <a:rPr lang="ko-KR" altLang="en-US" sz="1000" dirty="0" err="1">
                <a:solidFill>
                  <a:srgbClr val="002060"/>
                </a:solidFill>
                <a:latin typeface="+mn-ea"/>
              </a:rPr>
              <a:t>귀환시켰다</a:t>
            </a:r>
            <a:r>
              <a:rPr lang="en-US" altLang="ko-KR" sz="1000" dirty="0">
                <a:solidFill>
                  <a:srgbClr val="00206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10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BA5D-46CD-5887-78C8-8A3DF91D6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73B3AFC1-9F1A-6EE4-9FC7-05EE6E58364B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5187D40-00DB-C714-6C68-35439FB35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5CF6B74-45D1-9870-C9F5-15CDEFF8C7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9E9B5C08-65E9-52C1-EC0A-806BCB5D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DA81CE-FF89-E814-4DFE-E5930039DAAF}"/>
              </a:ext>
            </a:extLst>
          </p:cNvPr>
          <p:cNvSpPr txBox="1"/>
          <p:nvPr/>
        </p:nvSpPr>
        <p:spPr>
          <a:xfrm flipH="1">
            <a:off x="236066" y="2026372"/>
            <a:ext cx="9257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10504E"/>
                </a:solidFill>
                <a:latin typeface="+mj-ea"/>
                <a:ea typeface="+mj-ea"/>
              </a:rPr>
              <a:t>성경은 모두 </a:t>
            </a:r>
            <a:r>
              <a:rPr lang="ko-KR" altLang="en-US" sz="2400" dirty="0" err="1">
                <a:solidFill>
                  <a:srgbClr val="10504E"/>
                </a:solidFill>
                <a:latin typeface="+mj-ea"/>
                <a:ea typeface="+mj-ea"/>
              </a:rPr>
              <a:t>몇권</a:t>
            </a:r>
            <a:r>
              <a:rPr lang="ko-KR" altLang="en-US" sz="2400" dirty="0">
                <a:solidFill>
                  <a:srgbClr val="10504E"/>
                </a:solidFill>
                <a:latin typeface="+mj-ea"/>
                <a:ea typeface="+mj-ea"/>
              </a:rPr>
              <a:t> 일까요</a:t>
            </a:r>
            <a:r>
              <a:rPr lang="en-US" altLang="ko-KR" sz="2400" dirty="0">
                <a:solidFill>
                  <a:srgbClr val="10504E"/>
                </a:solidFill>
                <a:latin typeface="+mj-ea"/>
                <a:ea typeface="+mj-ea"/>
              </a:rPr>
              <a:t>?</a:t>
            </a:r>
            <a:endParaRPr lang="ko-KR" altLang="en-US" sz="2400" dirty="0">
              <a:solidFill>
                <a:srgbClr val="10504E"/>
              </a:solidFill>
              <a:latin typeface="+mj-ea"/>
              <a:ea typeface="+mj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044A6EB-6820-CBB6-7A42-2AF841DD1932}"/>
              </a:ext>
            </a:extLst>
          </p:cNvPr>
          <p:cNvGrpSpPr/>
          <p:nvPr/>
        </p:nvGrpSpPr>
        <p:grpSpPr>
          <a:xfrm>
            <a:off x="2112975" y="3304552"/>
            <a:ext cx="5680049" cy="1065412"/>
            <a:chOff x="638105" y="1728789"/>
            <a:chExt cx="5638170" cy="737348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07B52108-FC61-1A5A-BBF6-DC3AD6539F2B}"/>
                </a:ext>
              </a:extLst>
            </p:cNvPr>
            <p:cNvSpPr/>
            <p:nvPr/>
          </p:nvSpPr>
          <p:spPr>
            <a:xfrm>
              <a:off x="836514" y="1728789"/>
              <a:ext cx="5241353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73887E-6869-282A-5D3A-BCC4C4AFECF1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319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	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B802EE-6980-E5E8-ADC0-E7A5F92EE604}"/>
                </a:ext>
              </a:extLst>
            </p:cNvPr>
            <p:cNvSpPr txBox="1"/>
            <p:nvPr/>
          </p:nvSpPr>
          <p:spPr>
            <a:xfrm>
              <a:off x="1441137" y="1819806"/>
              <a:ext cx="399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+mj-ea"/>
                </a:rPr>
                <a:t>3*9=27</a:t>
              </a:r>
            </a:p>
            <a:p>
              <a:pPr algn="ctr"/>
              <a:r>
                <a:rPr lang="ko-KR" altLang="en-US" dirty="0">
                  <a:latin typeface="+mj-ea"/>
                </a:rPr>
                <a:t>구약 </a:t>
              </a:r>
              <a:r>
                <a:rPr lang="en-US" altLang="ko-KR" dirty="0">
                  <a:latin typeface="+mj-ea"/>
                </a:rPr>
                <a:t>39</a:t>
              </a:r>
              <a:r>
                <a:rPr lang="ko-KR" altLang="en-US" dirty="0">
                  <a:latin typeface="+mj-ea"/>
                </a:rPr>
                <a:t>권</a:t>
              </a:r>
              <a:r>
                <a:rPr lang="en-US" altLang="ko-KR" dirty="0">
                  <a:latin typeface="+mj-ea"/>
                </a:rPr>
                <a:t>/ </a:t>
              </a:r>
              <a:r>
                <a:rPr lang="ko-KR" altLang="en-US" dirty="0">
                  <a:latin typeface="+mj-ea"/>
                </a:rPr>
                <a:t>신약 </a:t>
              </a:r>
              <a:r>
                <a:rPr lang="en-US" altLang="ko-KR" dirty="0">
                  <a:latin typeface="+mj-ea"/>
                </a:rPr>
                <a:t>27</a:t>
              </a:r>
              <a:r>
                <a:rPr lang="ko-KR" altLang="en-US" dirty="0">
                  <a:latin typeface="+mj-ea"/>
                </a:rPr>
                <a:t>권 모두 </a:t>
              </a:r>
              <a:r>
                <a:rPr lang="en-US" altLang="ko-KR" dirty="0">
                  <a:latin typeface="+mj-ea"/>
                </a:rPr>
                <a:t>66</a:t>
              </a:r>
              <a:r>
                <a:rPr lang="ko-KR" altLang="en-US" dirty="0">
                  <a:latin typeface="+mj-ea"/>
                </a:rPr>
                <a:t>권입니다</a:t>
              </a:r>
              <a:r>
                <a:rPr lang="en-US" altLang="ko-KR" dirty="0">
                  <a:latin typeface="+mj-ea"/>
                </a:rPr>
                <a:t>!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0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04A6D-F229-D96F-B08A-837D2D3D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36E1CF-3FA3-6FC6-6394-51571E2C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91CA-440F-4BC3-AF7B-47951A6830F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C88738-EA0F-5739-F1D6-7C5386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4E4B39-974A-E4CA-66F5-10020C99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그림 2" descr="텍스트, 지도, 아틀라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0A173D-3B5B-9493-20D9-9B75832ED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75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30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13F5F-DC16-4A16-B960-34C41D7B4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A716686-A412-797A-326E-4BF2B93A048A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4441984-9332-6CAE-3A08-AF7396189B82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24782DFA-3F38-0D37-FB36-8605E3B2A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43676E8-15D3-3D59-9F33-2BCFB88687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584AA7-6F35-2DAA-CE67-BF0919178622}"/>
              </a:ext>
            </a:extLst>
          </p:cNvPr>
          <p:cNvSpPr txBox="1"/>
          <p:nvPr/>
        </p:nvSpPr>
        <p:spPr>
          <a:xfrm>
            <a:off x="1069984" y="1171031"/>
            <a:ext cx="7603499" cy="18326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신약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새로운 약속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C04F9F28-DA80-F526-551A-0F6D12C78DCD}"/>
              </a:ext>
            </a:extLst>
          </p:cNvPr>
          <p:cNvCxnSpPr/>
          <p:nvPr/>
        </p:nvCxnSpPr>
        <p:spPr>
          <a:xfrm>
            <a:off x="1452598" y="3640315"/>
            <a:ext cx="72040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090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FA33-2D7A-F9B4-1D94-DE777B386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EDC7391-1667-AA8F-E7D3-7562CA6EBD26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08A8CF8-6D9E-5E4B-0ADD-EDB108F5D730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121925C-47B9-B86B-E217-F678735A05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BC7FD3E9-4CD5-980A-3AF4-4DFD1EA30E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264589-4124-E4F7-7BF2-E7CB6439AA67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복음서와 서신서 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30503C57-7ADC-612B-F0C6-41D83FF0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32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7EB6C-2C8B-BB4C-B9A6-1CE12C99DFEA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E022B-3E26-805C-FC9A-3884F90A06C9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신약의 개요</a:t>
            </a: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5B00DE2-786E-EFE1-43E2-EC1DA59F1F32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7470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0D9F3-1C75-5E47-47DC-983810A9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ACC7A0A-AA14-7AA2-055F-C102FE6FE47E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334A2F5-A8E6-2C01-14F4-777D1A032C0A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248A0C47-BEA9-AEE9-8FEA-C6E9F0F73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B229B99-79F6-7577-839A-A6312B00DE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07B0449-10FC-16BE-00A9-5E6E73F4837D}"/>
              </a:ext>
            </a:extLst>
          </p:cNvPr>
          <p:cNvCxnSpPr/>
          <p:nvPr/>
        </p:nvCxnSpPr>
        <p:spPr>
          <a:xfrm>
            <a:off x="1236009" y="3155929"/>
            <a:ext cx="72040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3E4678-0F28-8F49-DA80-2790801AE7CD}"/>
              </a:ext>
            </a:extLst>
          </p:cNvPr>
          <p:cNvSpPr txBox="1"/>
          <p:nvPr/>
        </p:nvSpPr>
        <p:spPr>
          <a:xfrm>
            <a:off x="1151250" y="1200150"/>
            <a:ext cx="7603499" cy="9093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 err="1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리포지셔닝</a:t>
            </a: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 다짐 카드</a:t>
            </a:r>
            <a:endParaRPr lang="en-US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D53F50-7CB7-F81C-3147-1E55F32D7827}"/>
              </a:ext>
            </a:extLst>
          </p:cNvPr>
          <p:cNvSpPr txBox="1">
            <a:spLocks/>
          </p:cNvSpPr>
          <p:nvPr/>
        </p:nvSpPr>
        <p:spPr>
          <a:xfrm>
            <a:off x="2059590" y="3398687"/>
            <a:ext cx="6434520" cy="3155929"/>
          </a:xfrm>
          <a:prstGeom prst="rect">
            <a:avLst/>
          </a:prstGeom>
        </p:spPr>
        <p:txBody>
          <a:bodyPr/>
          <a:lstStyle>
            <a:lvl1pPr marL="185738" indent="-185738" algn="l" defTabSz="742950" rtl="0" eaLnBrk="1" latinLnBrk="0" hangingPunct="1">
              <a:lnSpc>
                <a:spcPct val="12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71475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138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57213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9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2950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894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28688" indent="-185738" algn="l" defTabSz="742950" rtl="0" eaLnBrk="1" latinLnBrk="0" hangingPunct="1">
              <a:lnSpc>
                <a:spcPct val="12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894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dirty="0">
                <a:solidFill>
                  <a:schemeClr val="tx1"/>
                </a:solidFill>
              </a:rPr>
              <a:t>오늘 강의를 통해 나는</a:t>
            </a:r>
            <a:r>
              <a:rPr lang="en-US" altLang="ko-KR" sz="2000" dirty="0">
                <a:solidFill>
                  <a:schemeClr val="tx1"/>
                </a:solidFill>
              </a:rPr>
              <a:t>…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1) </a:t>
            </a:r>
            <a:r>
              <a:rPr lang="ko-KR" altLang="en-US" sz="2000" dirty="0">
                <a:solidFill>
                  <a:schemeClr val="tx1"/>
                </a:solidFill>
              </a:rPr>
              <a:t>나의 핵심 강점 </a:t>
            </a:r>
            <a:r>
              <a:rPr lang="en-US" altLang="ko-KR" sz="2000" dirty="0">
                <a:solidFill>
                  <a:schemeClr val="tx1"/>
                </a:solidFill>
              </a:rPr>
              <a:t>2</a:t>
            </a:r>
            <a:r>
              <a:rPr lang="ko-KR" altLang="en-US" sz="2000" dirty="0">
                <a:solidFill>
                  <a:schemeClr val="tx1"/>
                </a:solidFill>
              </a:rPr>
              <a:t>가지</a:t>
            </a:r>
            <a:r>
              <a:rPr lang="en-US" altLang="ko-KR" sz="2000" dirty="0">
                <a:solidFill>
                  <a:schemeClr val="tx1"/>
                </a:solidFill>
              </a:rPr>
              <a:t>: ____________, ____________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2) </a:t>
            </a:r>
            <a:r>
              <a:rPr lang="ko-KR" altLang="en-US" sz="2000" dirty="0">
                <a:solidFill>
                  <a:schemeClr val="tx1"/>
                </a:solidFill>
              </a:rPr>
              <a:t>오늘 강의를 통해 떠오른 실천 아이디어 </a:t>
            </a:r>
            <a:r>
              <a:rPr lang="en-US" altLang="ko-KR" sz="2000" dirty="0">
                <a:solidFill>
                  <a:schemeClr val="tx1"/>
                </a:solidFill>
              </a:rPr>
              <a:t>3</a:t>
            </a:r>
            <a:r>
              <a:rPr lang="ko-KR" altLang="en-US" sz="2000" dirty="0">
                <a:solidFill>
                  <a:schemeClr val="tx1"/>
                </a:solidFill>
              </a:rPr>
              <a:t>가지를 적어보세요</a:t>
            </a:r>
            <a:r>
              <a:rPr lang="en-US" altLang="ko-KR" sz="2000" dirty="0">
                <a:solidFill>
                  <a:schemeClr val="tx1"/>
                </a:solidFill>
              </a:rPr>
              <a:t>. ____________, ____________, ____________</a:t>
            </a:r>
          </a:p>
          <a:p>
            <a:pPr marL="0" indent="0">
              <a:buNone/>
            </a:pPr>
            <a:endParaRPr lang="en-US" altLang="ko-KR" sz="1800" dirty="0">
              <a:solidFill>
                <a:srgbClr val="10504E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ko-KR" sz="1800" dirty="0">
                <a:solidFill>
                  <a:srgbClr val="10504E"/>
                </a:solidFill>
                <a:latin typeface="+mn-ea"/>
              </a:rPr>
              <a:t>※ </a:t>
            </a:r>
            <a:r>
              <a:rPr lang="ko-KR" altLang="en-US" sz="1800" dirty="0">
                <a:solidFill>
                  <a:srgbClr val="10504E"/>
                </a:solidFill>
                <a:latin typeface="+mn-ea"/>
              </a:rPr>
              <a:t>사진으로 기록하고</a:t>
            </a:r>
            <a:r>
              <a:rPr lang="en-US" altLang="ko-KR" sz="1800" dirty="0">
                <a:solidFill>
                  <a:srgbClr val="10504E"/>
                </a:solidFill>
                <a:latin typeface="+mn-ea"/>
              </a:rPr>
              <a:t>, 1</a:t>
            </a:r>
            <a:r>
              <a:rPr lang="ko-KR" altLang="en-US" sz="1800" dirty="0">
                <a:solidFill>
                  <a:srgbClr val="10504E"/>
                </a:solidFill>
                <a:latin typeface="+mn-ea"/>
              </a:rPr>
              <a:t>주일 뒤 점검해보세요</a:t>
            </a:r>
            <a:r>
              <a:rPr lang="en-US" altLang="ko-KR" sz="1800" dirty="0">
                <a:solidFill>
                  <a:srgbClr val="10504E"/>
                </a:solidFill>
                <a:latin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86967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60820939-147F-428D-BD2C-813BB6626624}"/>
              </a:ext>
            </a:extLst>
          </p:cNvPr>
          <p:cNvSpPr txBox="1"/>
          <p:nvPr/>
        </p:nvSpPr>
        <p:spPr>
          <a:xfrm>
            <a:off x="452438" y="1596647"/>
            <a:ext cx="9037637" cy="278001"/>
          </a:xfrm>
          <a:prstGeom prst="rect">
            <a:avLst/>
          </a:prstGeom>
          <a:solidFill>
            <a:srgbClr val="10504E"/>
          </a:solidFill>
        </p:spPr>
        <p:txBody>
          <a:bodyPr vert="horz" wrap="square" lIns="0" tIns="31472" rIns="0" bIns="0" rtlCol="0" anchor="ctr">
            <a:spAutoFit/>
          </a:bodyPr>
          <a:lstStyle/>
          <a:p>
            <a:pPr marL="175419">
              <a:spcBef>
                <a:spcPts val="248"/>
              </a:spcBef>
            </a:pP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내가 생각하는</a:t>
            </a:r>
            <a:r>
              <a:rPr lang="en-US" altLang="ko-KR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남다른 </a:t>
            </a:r>
            <a:r>
              <a:rPr lang="ko-KR" altLang="en-US" sz="1600" dirty="0" err="1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헤드헌터로서의</a:t>
            </a: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나의 모습</a:t>
            </a:r>
            <a:endParaRPr sz="1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aphicFrame>
        <p:nvGraphicFramePr>
          <p:cNvPr id="6" name="object 13">
            <a:extLst>
              <a:ext uri="{FF2B5EF4-FFF2-40B4-BE49-F238E27FC236}">
                <a16:creationId xmlns:a16="http://schemas.microsoft.com/office/drawing/2014/main" id="{CFF0B1EB-812F-4616-BD4C-E48060A99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250323"/>
              </p:ext>
            </p:extLst>
          </p:nvPr>
        </p:nvGraphicFramePr>
        <p:xfrm>
          <a:off x="452438" y="3336215"/>
          <a:ext cx="9037636" cy="297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7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marL="175419" algn="l" defTabSz="457200" rtl="0" eaLnBrk="1" latinLnBrk="0" hangingPunct="1">
                        <a:lnSpc>
                          <a:spcPct val="100000"/>
                        </a:lnSpc>
                        <a:spcBef>
                          <a:spcPts val="248"/>
                        </a:spcBef>
                      </a:pPr>
                      <a:r>
                        <a:rPr lang="ko-KR" altLang="en-US" sz="1600" kern="1200" dirty="0">
                          <a:solidFill>
                            <a:srgbClr val="FFFFFF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변화 포인트</a:t>
                      </a:r>
                      <a:r>
                        <a:rPr lang="en-US" altLang="ko-KR" sz="1600" kern="1200" dirty="0">
                          <a:solidFill>
                            <a:srgbClr val="FFFFFF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_</a:t>
                      </a:r>
                      <a:r>
                        <a:rPr lang="ko-KR" altLang="en-US" sz="1600" kern="1200" dirty="0">
                          <a:solidFill>
                            <a:srgbClr val="FFFFFF"/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지속 실천을 위한 실행계획</a:t>
                      </a:r>
                    </a:p>
                  </a:txBody>
                  <a:tcPr marL="0" marR="0" marT="0" marB="0" anchor="ctr">
                    <a:solidFill>
                      <a:srgbClr val="1050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40">
                <a:tc>
                  <a:txBody>
                    <a:bodyPr/>
                    <a:lstStyle/>
                    <a:p>
                      <a:pPr marL="3175" indent="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변화 목표</a:t>
                      </a:r>
                      <a:endParaRPr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60"/>
                        </a:spcBef>
                        <a:buNone/>
                      </a:pPr>
                      <a:endParaRPr lang="en-US" altLang="ko-KR" sz="1000" b="1" i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40">
                <a:tc rowSpan="3">
                  <a:txBody>
                    <a:bodyPr/>
                    <a:lstStyle/>
                    <a:p>
                      <a:pPr marL="1588" indent="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구체적인</a:t>
                      </a:r>
                      <a:endParaRPr lang="en-US" altLang="ko-KR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  <a:p>
                      <a:pPr marL="1588" indent="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Pretendard SemiBold" panose="02000703000000020004" pitchFamily="50" charset="-127"/>
                          <a:ea typeface="Pretendard SemiBold" panose="02000703000000020004" pitchFamily="50" charset="-127"/>
                          <a:cs typeface="Pretendard SemiBold" panose="02000703000000020004" pitchFamily="50" charset="-127"/>
                        </a:rPr>
                        <a:t>행동 과제</a:t>
                      </a:r>
                      <a:endParaRPr lang="en-US" altLang="ko-KR" sz="13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Pretendard SemiBold" panose="02000703000000020004" pitchFamily="50" charset="-127"/>
                        <a:ea typeface="Pretendard SemiBold" panose="02000703000000020004" pitchFamily="50" charset="-127"/>
                        <a:cs typeface="Pretendard SemiBold" panose="02000703000000020004" pitchFamily="50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1000" i="1" baseline="0" dirty="0">
                        <a:solidFill>
                          <a:schemeClr val="tx1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</a:txBody>
                  <a:tcPr marL="74295" marR="74295" marT="37148" marB="37148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1000" i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altLang="ko-KR" sz="1000" i="1" dirty="0"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</a:txBody>
                  <a:tcPr marL="74295" marR="74295" marT="37148" marB="37148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290878"/>
                  </a:ext>
                </a:extLst>
              </a:tr>
              <a:tr h="6531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635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560"/>
                        </a:spcBef>
                        <a:buFont typeface="Arial" panose="020B0604020202020204" pitchFamily="34" charset="0"/>
                        <a:buNone/>
                      </a:pPr>
                      <a:endParaRPr lang="en-US" altLang="ko-KR" sz="1000" i="1" kern="1200" dirty="0">
                        <a:solidFill>
                          <a:schemeClr val="tx1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spcBef>
                          <a:spcPts val="560"/>
                        </a:spcBef>
                        <a:buFont typeface="Arial" panose="020B0604020202020204" pitchFamily="34" charset="0"/>
                        <a:buNone/>
                      </a:pPr>
                      <a:endParaRPr lang="en-US" altLang="ko-KR" sz="1000" i="1" kern="1200" dirty="0">
                        <a:solidFill>
                          <a:schemeClr val="tx1"/>
                        </a:solidFill>
                        <a:latin typeface="Pretendard" panose="02000503000000020004" pitchFamily="50" charset="-127"/>
                        <a:ea typeface="Pretendard" panose="02000503000000020004" pitchFamily="50" charset="-127"/>
                        <a:cs typeface="-윤고딕330"/>
                      </a:endParaRPr>
                    </a:p>
                  </a:txBody>
                  <a:tcPr marL="74295" marR="74295" marT="37148" marB="37148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504E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355727"/>
                  </a:ext>
                </a:extLst>
              </a:tr>
            </a:tbl>
          </a:graphicData>
        </a:graphic>
      </p:graphicFrame>
      <p:sp>
        <p:nvSpPr>
          <p:cNvPr id="9" name="object 5">
            <a:extLst>
              <a:ext uri="{FF2B5EF4-FFF2-40B4-BE49-F238E27FC236}">
                <a16:creationId xmlns:a16="http://schemas.microsoft.com/office/drawing/2014/main" id="{B53C43D9-A976-438C-A93D-BF14AB12C2CB}"/>
              </a:ext>
            </a:extLst>
          </p:cNvPr>
          <p:cNvSpPr txBox="1"/>
          <p:nvPr/>
        </p:nvSpPr>
        <p:spPr>
          <a:xfrm>
            <a:off x="452438" y="2352853"/>
            <a:ext cx="9037637" cy="360000"/>
          </a:xfrm>
          <a:prstGeom prst="rect">
            <a:avLst/>
          </a:prstGeom>
          <a:solidFill>
            <a:srgbClr val="10504E"/>
          </a:solidFill>
        </p:spPr>
        <p:txBody>
          <a:bodyPr vert="horz" wrap="square" lIns="0" tIns="31472" rIns="0" bIns="0" rtlCol="0" anchor="ctr">
            <a:spAutoFit/>
          </a:bodyPr>
          <a:lstStyle/>
          <a:p>
            <a:pPr marL="175419">
              <a:spcBef>
                <a:spcPts val="248"/>
              </a:spcBef>
            </a:pPr>
            <a:r>
              <a:rPr lang="ko-KR" altLang="en-US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나의 현재 모습 </a:t>
            </a:r>
            <a:r>
              <a:rPr lang="en-US" altLang="ko-KR" sz="1600" dirty="0">
                <a:solidFill>
                  <a:srgbClr val="FFFFFF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(Gap)</a:t>
            </a:r>
            <a:endParaRPr sz="1600" dirty="0">
              <a:solidFill>
                <a:srgbClr val="FFFFFF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E0B3F-4042-1B3C-98F3-6FFBCDDF159D}"/>
              </a:ext>
            </a:extLst>
          </p:cNvPr>
          <p:cNvSpPr txBox="1"/>
          <p:nvPr/>
        </p:nvSpPr>
        <p:spPr>
          <a:xfrm>
            <a:off x="7611795" y="1237779"/>
            <a:ext cx="6649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defTabSz="742950">
              <a:spcBef>
                <a:spcPts val="60"/>
              </a:spcBef>
            </a:pPr>
            <a:r>
              <a:rPr lang="ko-KR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이름 </a:t>
            </a:r>
            <a:r>
              <a:rPr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:</a:t>
            </a:r>
            <a:r>
              <a:rPr lang="ko-KR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2A484-D249-00B4-FAAE-F65395BA8BCA}"/>
              </a:ext>
            </a:extLst>
          </p:cNvPr>
          <p:cNvSpPr txBox="1"/>
          <p:nvPr/>
        </p:nvSpPr>
        <p:spPr>
          <a:xfrm>
            <a:off x="350862" y="503237"/>
            <a:ext cx="5636479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‘25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년 역량강화 </a:t>
            </a:r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[ </a:t>
            </a:r>
            <a:r>
              <a:rPr lang="ko-KR" altLang="en-US" sz="3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리포지셔닝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</a:t>
            </a:r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Plan ]</a:t>
            </a:r>
          </a:p>
        </p:txBody>
      </p:sp>
      <p:sp>
        <p:nvSpPr>
          <p:cNvPr id="10" name="슬라이드 번호 개체 틀 5">
            <a:extLst>
              <a:ext uri="{FF2B5EF4-FFF2-40B4-BE49-F238E27FC236}">
                <a16:creationId xmlns:a16="http://schemas.microsoft.com/office/drawing/2014/main" id="{E52E7A2B-6861-06D1-D186-21FE0E71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34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29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ACA6B7E4-E463-B49C-2DBA-73494439E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t="43112" r="26888" b="10024"/>
          <a:stretch/>
        </p:blipFill>
        <p:spPr>
          <a:xfrm>
            <a:off x="4483497" y="1177333"/>
            <a:ext cx="939006" cy="140138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CAD910C-FC2E-78DB-A4CB-CE0985E61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566"/>
            <a:ext cx="9909733" cy="2477434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53363D7-936E-5E11-CEB4-942D5CE24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5644" y="2784979"/>
            <a:ext cx="4574712" cy="1068027"/>
          </a:xfrm>
          <a:prstGeom prst="rect">
            <a:avLst/>
          </a:prstGeom>
        </p:spPr>
        <p:txBody>
          <a:bodyPr vert="horz" wrap="square" lIns="0" tIns="13758" rIns="0" bIns="0" rtlCol="0" anchor="b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14" algn="ctr">
              <a:spcBef>
                <a:spcPts val="108"/>
              </a:spcBef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감사합니다</a:t>
            </a:r>
            <a:br>
              <a:rPr 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</a:br>
            <a:br>
              <a:rPr lang="en-US" sz="1050" b="1" dirty="0">
                <a:solidFill>
                  <a:srgbClr val="10504E"/>
                </a:solidFill>
                <a:latin typeface="+mj-ea"/>
                <a:ea typeface="+mj-ea"/>
              </a:rPr>
            </a:br>
            <a:r>
              <a:rPr lang="en-US" altLang="ko-KR" sz="1400" b="1" i="0" dirty="0">
                <a:solidFill>
                  <a:srgbClr val="001D35"/>
                </a:solidFill>
                <a:effectLst/>
                <a:latin typeface="Google Sans"/>
              </a:rPr>
              <a:t>pray without ceasing, give thanks in all circumstances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" panose="02000503000000020004" pitchFamily="50" charset="-127"/>
              </a:rPr>
              <a:t>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Pretendard" panose="02000503000000020004" pitchFamily="50" charset="-127"/>
                <a:sym typeface="Wingdings" panose="05000000000000000000" pitchFamily="2" charset="2"/>
              </a:rPr>
              <a:t>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192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60D5-15B0-743C-4355-235DFBD8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903B2C6-F200-E3B8-F162-826B13271F02}"/>
              </a:ext>
            </a:extLst>
          </p:cNvPr>
          <p:cNvSpPr>
            <a:spLocks/>
          </p:cNvSpPr>
          <p:nvPr/>
        </p:nvSpPr>
        <p:spPr>
          <a:xfrm>
            <a:off x="0" y="-4697"/>
            <a:ext cx="9906000" cy="686111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E770CE9-4265-B196-6EDA-1F6791A7A1F2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36A4FFBC-349A-DCCD-13DA-554A341E4B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34989323-E497-C958-BC89-7F6625788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AD16438-C019-EF4F-72EE-A514D6E9D404}"/>
              </a:ext>
            </a:extLst>
          </p:cNvPr>
          <p:cNvSpPr txBox="1"/>
          <p:nvPr/>
        </p:nvSpPr>
        <p:spPr>
          <a:xfrm>
            <a:off x="1069984" y="1171031"/>
            <a:ext cx="7603499" cy="18326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구약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000" dirty="0">
                <a:solidFill>
                  <a:srgbClr val="10504E"/>
                </a:solidFill>
                <a:latin typeface="+mj-ea"/>
                <a:ea typeface="+mj-ea"/>
                <a:cs typeface="Pretendard" panose="02000503000000020004" pitchFamily="50" charset="-127"/>
              </a:rPr>
              <a:t>오래된 약속</a:t>
            </a:r>
            <a:endParaRPr lang="en-US" altLang="ko-KR" sz="4000" dirty="0">
              <a:solidFill>
                <a:srgbClr val="10504E"/>
              </a:solidFill>
              <a:latin typeface="+mj-ea"/>
              <a:ea typeface="+mj-ea"/>
              <a:cs typeface="Pretendard" panose="02000503000000020004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B8FA88F-CBEB-9569-52F2-2EC8BD648C9F}"/>
              </a:ext>
            </a:extLst>
          </p:cNvPr>
          <p:cNvCxnSpPr/>
          <p:nvPr/>
        </p:nvCxnSpPr>
        <p:spPr>
          <a:xfrm>
            <a:off x="1452598" y="3640315"/>
            <a:ext cx="7204004" cy="0"/>
          </a:xfrm>
          <a:prstGeom prst="line">
            <a:avLst/>
          </a:prstGeom>
          <a:ln w="6350">
            <a:solidFill>
              <a:srgbClr val="1050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68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54A90-41B1-06F0-8B2B-C49DC2B70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7FEC7CFD-472F-2B5F-084A-9224A610DDB2}"/>
              </a:ext>
            </a:extLst>
          </p:cNvPr>
          <p:cNvSpPr>
            <a:spLocks/>
          </p:cNvSpPr>
          <p:nvPr/>
        </p:nvSpPr>
        <p:spPr>
          <a:xfrm>
            <a:off x="-11315" y="1254994"/>
            <a:ext cx="9906000" cy="5649920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C40A7620-AF96-88CB-B649-AFFE10EE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7932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3F9B7F2-743B-74F2-A5CF-62F6F76DFE9C}"/>
              </a:ext>
            </a:extLst>
          </p:cNvPr>
          <p:cNvSpPr/>
          <p:nvPr/>
        </p:nvSpPr>
        <p:spPr>
          <a:xfrm>
            <a:off x="344488" y="1359762"/>
            <a:ext cx="9145587" cy="1623851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3376D4-F3C0-2532-0EBB-98A87FF8D323}"/>
              </a:ext>
            </a:extLst>
          </p:cNvPr>
          <p:cNvSpPr txBox="1"/>
          <p:nvPr/>
        </p:nvSpPr>
        <p:spPr>
          <a:xfrm>
            <a:off x="548797" y="2065820"/>
            <a:ext cx="8738077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400" dirty="0"/>
              <a:t>구약은 하나님의 끊임없는 사랑과 인간의 반복된 실패가 그려지는 하나의 드라마이고</a:t>
            </a:r>
            <a:endParaRPr lang="en-US" altLang="ko-KR" sz="1400" dirty="0"/>
          </a:p>
          <a:p>
            <a:pPr>
              <a:lnSpc>
                <a:spcPct val="130000"/>
              </a:lnSpc>
            </a:pPr>
            <a:r>
              <a:rPr lang="ko-KR" altLang="en-US" sz="1400" dirty="0"/>
              <a:t>결론은 메시아</a:t>
            </a:r>
            <a:r>
              <a:rPr lang="en-US" altLang="ko-KR" sz="1400" dirty="0"/>
              <a:t>(</a:t>
            </a:r>
            <a:r>
              <a:rPr lang="ko-KR" altLang="en-US" sz="1400" dirty="0"/>
              <a:t>예수</a:t>
            </a:r>
            <a:r>
              <a:rPr lang="en-US" altLang="ko-KR" sz="1400" dirty="0"/>
              <a:t>)</a:t>
            </a:r>
            <a:r>
              <a:rPr lang="ko-KR" altLang="en-US" sz="1400" dirty="0"/>
              <a:t>를 보내기 위해 백성을 준비시키는 과정이라고 볼 수 있다</a:t>
            </a:r>
            <a:r>
              <a:rPr lang="en-US" altLang="ko-KR" sz="1400" dirty="0"/>
              <a:t>. </a:t>
            </a:r>
            <a:endParaRPr lang="ko-KR" altLang="en-US" sz="14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81A2D82-C6BD-A4E2-3F7A-D81640336BEC}"/>
              </a:ext>
            </a:extLst>
          </p:cNvPr>
          <p:cNvSpPr/>
          <p:nvPr/>
        </p:nvSpPr>
        <p:spPr>
          <a:xfrm>
            <a:off x="548797" y="1579247"/>
            <a:ext cx="8738077" cy="357570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하나님은 왜 인간을 포기하지 않고 구원하려 하시는가</a:t>
            </a:r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?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396576E-7327-7C6D-0979-39529E709876}"/>
              </a:ext>
            </a:extLst>
          </p:cNvPr>
          <p:cNvSpPr/>
          <p:nvPr/>
        </p:nvSpPr>
        <p:spPr>
          <a:xfrm>
            <a:off x="352176" y="3570280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05115-0FCD-6335-7684-A89C7955D46D}"/>
              </a:ext>
            </a:extLst>
          </p:cNvPr>
          <p:cNvSpPr txBox="1"/>
          <p:nvPr/>
        </p:nvSpPr>
        <p:spPr>
          <a:xfrm>
            <a:off x="364243" y="3904754"/>
            <a:ext cx="1228569" cy="10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인류의 시작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(</a:t>
            </a:r>
            <a:r>
              <a:rPr lang="ko-KR" altLang="en-US" sz="1000" dirty="0"/>
              <a:t>창조</a:t>
            </a:r>
            <a:r>
              <a:rPr lang="en-US" altLang="ko-KR" sz="1000" dirty="0"/>
              <a:t>, </a:t>
            </a:r>
            <a:r>
              <a:rPr lang="ko-KR" altLang="en-US" sz="1000" dirty="0"/>
              <a:t>타락</a:t>
            </a:r>
            <a:r>
              <a:rPr lang="en-US" altLang="ko-KR" sz="1000" dirty="0"/>
              <a:t>, </a:t>
            </a:r>
            <a:r>
              <a:rPr lang="ko-KR" altLang="en-US" sz="1000" dirty="0"/>
              <a:t>홍수</a:t>
            </a:r>
            <a:r>
              <a:rPr lang="en-US" altLang="ko-KR" sz="1000" dirty="0"/>
              <a:t>, </a:t>
            </a:r>
            <a:r>
              <a:rPr lang="ko-KR" altLang="en-US" sz="1000" dirty="0"/>
              <a:t>바벨탑</a:t>
            </a:r>
            <a:r>
              <a:rPr lang="en-US" altLang="ko-KR" sz="1000" dirty="0"/>
              <a:t>)</a:t>
            </a:r>
          </a:p>
          <a:p>
            <a:pPr>
              <a:lnSpc>
                <a:spcPct val="130000"/>
              </a:lnSpc>
            </a:pPr>
            <a:r>
              <a:rPr lang="ko-KR" altLang="en-US" sz="1000" dirty="0"/>
              <a:t>인류최초 살인사건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</a:t>
            </a:r>
            <a:r>
              <a:rPr lang="ko-KR" altLang="en-US" sz="1000" dirty="0"/>
              <a:t>아담</a:t>
            </a:r>
            <a:r>
              <a:rPr lang="en-US" altLang="ko-KR" sz="1000" dirty="0"/>
              <a:t>-</a:t>
            </a:r>
            <a:r>
              <a:rPr lang="ko-KR" altLang="en-US" sz="1000" dirty="0"/>
              <a:t>노아</a:t>
            </a:r>
            <a:r>
              <a:rPr lang="en-US" altLang="ko-KR" sz="1000" dirty="0"/>
              <a:t>-</a:t>
            </a:r>
            <a:r>
              <a:rPr lang="ko-KR" altLang="en-US" sz="1000" dirty="0"/>
              <a:t>셈 족보</a:t>
            </a:r>
            <a:endParaRPr lang="en-US" altLang="ko-KR" sz="10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8611321-387F-83D1-121F-7FC87B2985F4}"/>
              </a:ext>
            </a:extLst>
          </p:cNvPr>
          <p:cNvSpPr/>
          <p:nvPr/>
        </p:nvSpPr>
        <p:spPr>
          <a:xfrm>
            <a:off x="407260" y="372595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창조시대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6" name="이등변 삼각형 15">
            <a:extLst>
              <a:ext uri="{FF2B5EF4-FFF2-40B4-BE49-F238E27FC236}">
                <a16:creationId xmlns:a16="http://schemas.microsoft.com/office/drawing/2014/main" id="{F5B55493-1110-7339-3530-0A3B7EB27848}"/>
              </a:ext>
            </a:extLst>
          </p:cNvPr>
          <p:cNvSpPr/>
          <p:nvPr/>
        </p:nvSpPr>
        <p:spPr>
          <a:xfrm rot="5400000">
            <a:off x="1569039" y="4054526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3ED22E-B721-01BA-FF33-2406FDFB9812}"/>
              </a:ext>
            </a:extLst>
          </p:cNvPr>
          <p:cNvSpPr txBox="1"/>
          <p:nvPr/>
        </p:nvSpPr>
        <p:spPr>
          <a:xfrm>
            <a:off x="350862" y="564536"/>
            <a:ext cx="62404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구약의 개요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86A636A-7C31-7326-B36D-9EEE908E854A}"/>
              </a:ext>
            </a:extLst>
          </p:cNvPr>
          <p:cNvSpPr/>
          <p:nvPr/>
        </p:nvSpPr>
        <p:spPr>
          <a:xfrm>
            <a:off x="2055824" y="3590874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D56A2-5773-1C08-0777-3586B2911E97}"/>
              </a:ext>
            </a:extLst>
          </p:cNvPr>
          <p:cNvSpPr txBox="1"/>
          <p:nvPr/>
        </p:nvSpPr>
        <p:spPr>
          <a:xfrm>
            <a:off x="2137320" y="3930414"/>
            <a:ext cx="1025594" cy="87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아브라함</a:t>
            </a:r>
            <a:r>
              <a:rPr lang="en-US" altLang="ko-KR" sz="1000" dirty="0"/>
              <a:t>-</a:t>
            </a:r>
            <a:r>
              <a:rPr lang="ko-KR" altLang="en-US" sz="1000" dirty="0"/>
              <a:t>이삭</a:t>
            </a:r>
            <a:r>
              <a:rPr lang="en-US" altLang="ko-KR" sz="1000" dirty="0"/>
              <a:t>-</a:t>
            </a:r>
            <a:r>
              <a:rPr lang="ko-KR" altLang="en-US" sz="1000" dirty="0"/>
              <a:t>야곱</a:t>
            </a:r>
            <a:r>
              <a:rPr lang="en-US" altLang="ko-KR" sz="1000" dirty="0"/>
              <a:t>-</a:t>
            </a:r>
            <a:r>
              <a:rPr lang="ko-KR" altLang="en-US" sz="1000" dirty="0"/>
              <a:t>요셉</a:t>
            </a:r>
            <a:r>
              <a:rPr lang="en-US" altLang="ko-KR" sz="1000" dirty="0"/>
              <a:t>/</a:t>
            </a:r>
            <a:r>
              <a:rPr lang="ko-KR" altLang="en-US" sz="1000" dirty="0"/>
              <a:t>출애굽</a:t>
            </a:r>
            <a:r>
              <a:rPr lang="en-US" altLang="ko-KR" sz="1000" dirty="0"/>
              <a:t>/</a:t>
            </a:r>
            <a:r>
              <a:rPr lang="ko-KR" altLang="en-US" sz="1000" dirty="0" err="1"/>
              <a:t>시내산</a:t>
            </a:r>
            <a:r>
              <a:rPr lang="en-US" altLang="ko-KR" sz="1000" dirty="0"/>
              <a:t>/</a:t>
            </a:r>
            <a:r>
              <a:rPr lang="ko-KR" altLang="en-US" sz="1000" dirty="0"/>
              <a:t>광야 </a:t>
            </a:r>
            <a:r>
              <a:rPr lang="en-US" altLang="ko-KR" sz="1000" dirty="0"/>
              <a:t>40</a:t>
            </a:r>
            <a:r>
              <a:rPr lang="ko-KR" altLang="en-US" sz="1000" dirty="0"/>
              <a:t>년</a:t>
            </a:r>
            <a:endParaRPr lang="en-US" altLang="ko-KR" sz="1000" dirty="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0AA9D06-B20A-0EA2-9D3D-44289CF34C4B}"/>
              </a:ext>
            </a:extLst>
          </p:cNvPr>
          <p:cNvSpPr/>
          <p:nvPr/>
        </p:nvSpPr>
        <p:spPr>
          <a:xfrm>
            <a:off x="2110908" y="3746549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노예</a:t>
            </a:r>
            <a:r>
              <a:rPr lang="en-US" altLang="ko-KR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/</a:t>
            </a:r>
            <a:r>
              <a:rPr lang="ko-KR" altLang="en-US" sz="10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출애굽 시대</a:t>
            </a:r>
            <a:endParaRPr lang="en-US" altLang="ko-KR" sz="10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AF21E549-38FA-D46E-A157-4E03DE23EE9C}"/>
              </a:ext>
            </a:extLst>
          </p:cNvPr>
          <p:cNvSpPr/>
          <p:nvPr/>
        </p:nvSpPr>
        <p:spPr>
          <a:xfrm rot="5400000">
            <a:off x="3272687" y="4075120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56DE584D-49A1-3576-759D-17254A042766}"/>
              </a:ext>
            </a:extLst>
          </p:cNvPr>
          <p:cNvSpPr/>
          <p:nvPr/>
        </p:nvSpPr>
        <p:spPr>
          <a:xfrm>
            <a:off x="3707423" y="3602232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9B602-A86D-0821-7861-A19713D413E6}"/>
              </a:ext>
            </a:extLst>
          </p:cNvPr>
          <p:cNvSpPr txBox="1"/>
          <p:nvPr/>
        </p:nvSpPr>
        <p:spPr>
          <a:xfrm>
            <a:off x="3737686" y="4024280"/>
            <a:ext cx="1514488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여호수아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가나안땅</a:t>
            </a:r>
            <a:r>
              <a:rPr lang="ko-KR" altLang="en-US" sz="1000" dirty="0"/>
              <a:t> </a:t>
            </a:r>
            <a:r>
              <a:rPr lang="en-US" altLang="ko-KR" sz="1000" dirty="0"/>
              <a:t>12</a:t>
            </a:r>
            <a:r>
              <a:rPr lang="ko-KR" altLang="en-US" sz="1000" dirty="0"/>
              <a:t>지파 분배</a:t>
            </a:r>
            <a:endParaRPr lang="en-US" altLang="ko-KR" sz="1000" dirty="0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1064FB8B-73CD-8DA0-0BD4-0643D4E7C201}"/>
              </a:ext>
            </a:extLst>
          </p:cNvPr>
          <p:cNvSpPr/>
          <p:nvPr/>
        </p:nvSpPr>
        <p:spPr>
          <a:xfrm>
            <a:off x="3762507" y="3757907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가나안 정복시대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4" name="이등변 삼각형 23">
            <a:extLst>
              <a:ext uri="{FF2B5EF4-FFF2-40B4-BE49-F238E27FC236}">
                <a16:creationId xmlns:a16="http://schemas.microsoft.com/office/drawing/2014/main" id="{FE813184-C476-9859-C870-B2D807D8099D}"/>
              </a:ext>
            </a:extLst>
          </p:cNvPr>
          <p:cNvSpPr/>
          <p:nvPr/>
        </p:nvSpPr>
        <p:spPr>
          <a:xfrm rot="5400000">
            <a:off x="4924286" y="4086478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F6B776A-C2EB-2C3D-1CCE-8BAF96503E30}"/>
              </a:ext>
            </a:extLst>
          </p:cNvPr>
          <p:cNvSpPr/>
          <p:nvPr/>
        </p:nvSpPr>
        <p:spPr>
          <a:xfrm>
            <a:off x="5411071" y="3592995"/>
            <a:ext cx="1876420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73F46F-087F-A95A-AD03-5BEDD714C416}"/>
              </a:ext>
            </a:extLst>
          </p:cNvPr>
          <p:cNvSpPr txBox="1"/>
          <p:nvPr/>
        </p:nvSpPr>
        <p:spPr>
          <a:xfrm>
            <a:off x="5452146" y="3766121"/>
            <a:ext cx="1876419" cy="91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50" dirty="0"/>
              <a:t>왕이 없던 시기</a:t>
            </a:r>
            <a:endParaRPr lang="en-US" altLang="ko-KR" sz="1050" dirty="0"/>
          </a:p>
          <a:p>
            <a:pPr>
              <a:lnSpc>
                <a:spcPct val="130000"/>
              </a:lnSpc>
            </a:pPr>
            <a:r>
              <a:rPr lang="ko-KR" altLang="en-US" sz="1050" dirty="0"/>
              <a:t>영적 암흑기 </a:t>
            </a:r>
            <a:r>
              <a:rPr lang="en-US" altLang="ko-KR" sz="1050" dirty="0"/>
              <a:t>but </a:t>
            </a:r>
            <a:r>
              <a:rPr lang="ko-KR" altLang="en-US" sz="1050" dirty="0"/>
              <a:t>하나님이 계속 구원하시는 시대</a:t>
            </a:r>
            <a:endParaRPr lang="en-US" altLang="ko-KR" sz="1050" dirty="0"/>
          </a:p>
          <a:p>
            <a:pPr>
              <a:lnSpc>
                <a:spcPct val="130000"/>
              </a:lnSpc>
            </a:pPr>
            <a:r>
              <a:rPr lang="en-US" altLang="ko-KR" sz="1050" dirty="0"/>
              <a:t>* </a:t>
            </a:r>
            <a:r>
              <a:rPr lang="ko-KR" altLang="en-US" sz="1050" dirty="0" err="1"/>
              <a:t>드보라</a:t>
            </a:r>
            <a:r>
              <a:rPr lang="en-US" altLang="ko-KR" sz="1050" dirty="0"/>
              <a:t>, </a:t>
            </a:r>
            <a:r>
              <a:rPr lang="ko-KR" altLang="en-US" sz="1050" dirty="0" err="1"/>
              <a:t>기드온</a:t>
            </a:r>
            <a:r>
              <a:rPr lang="en-US" altLang="ko-KR" sz="1050" dirty="0"/>
              <a:t>, </a:t>
            </a:r>
            <a:r>
              <a:rPr lang="ko-KR" altLang="en-US" sz="1050" dirty="0"/>
              <a:t>삼손</a:t>
            </a:r>
            <a:endParaRPr lang="en-US" altLang="ko-KR" sz="1050" dirty="0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A6A9EA64-1DC9-0BEC-8D86-347A8EC7EDB8}"/>
              </a:ext>
            </a:extLst>
          </p:cNvPr>
          <p:cNvSpPr/>
          <p:nvPr/>
        </p:nvSpPr>
        <p:spPr>
          <a:xfrm>
            <a:off x="5787234" y="3639407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사사시대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8" name="이등변 삼각형 27">
            <a:extLst>
              <a:ext uri="{FF2B5EF4-FFF2-40B4-BE49-F238E27FC236}">
                <a16:creationId xmlns:a16="http://schemas.microsoft.com/office/drawing/2014/main" id="{104DC975-0FA5-7135-C74C-C3C4AB2FA125}"/>
              </a:ext>
            </a:extLst>
          </p:cNvPr>
          <p:cNvSpPr/>
          <p:nvPr/>
        </p:nvSpPr>
        <p:spPr>
          <a:xfrm rot="5400000">
            <a:off x="7348369" y="4077241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794753F4-68EB-F44B-5E31-6E11859AF50B}"/>
              </a:ext>
            </a:extLst>
          </p:cNvPr>
          <p:cNvSpPr/>
          <p:nvPr/>
        </p:nvSpPr>
        <p:spPr>
          <a:xfrm>
            <a:off x="413634" y="5142196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68E32-1DE9-CED4-D421-D3FEBE838901}"/>
              </a:ext>
            </a:extLst>
          </p:cNvPr>
          <p:cNvSpPr txBox="1"/>
          <p:nvPr/>
        </p:nvSpPr>
        <p:spPr>
          <a:xfrm>
            <a:off x="433804" y="5622244"/>
            <a:ext cx="1514488" cy="67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사무엘상</a:t>
            </a:r>
            <a:r>
              <a:rPr lang="en-US" altLang="ko-KR" sz="1000" dirty="0"/>
              <a:t>~</a:t>
            </a:r>
            <a:r>
              <a:rPr lang="ko-KR" altLang="en-US" sz="1000" dirty="0"/>
              <a:t>열왕기상 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/>
              <a:t>사울</a:t>
            </a:r>
            <a:r>
              <a:rPr lang="en-US" altLang="ko-KR" sz="1000" dirty="0"/>
              <a:t>-&gt; </a:t>
            </a:r>
            <a:r>
              <a:rPr lang="ko-KR" altLang="en-US" sz="1000" dirty="0"/>
              <a:t>다윗</a:t>
            </a:r>
            <a:r>
              <a:rPr lang="en-US" altLang="ko-KR" sz="1000" dirty="0"/>
              <a:t>-&gt; </a:t>
            </a:r>
            <a:r>
              <a:rPr lang="ko-KR" altLang="en-US" sz="1000" dirty="0"/>
              <a:t>솔로몬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/>
              <a:t>예루살렘 성전건축</a:t>
            </a:r>
            <a:endParaRPr lang="en-US" altLang="ko-KR" sz="1000" dirty="0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B099BD97-0B6A-3C05-E9D1-3EA9FDD4BA10}"/>
              </a:ext>
            </a:extLst>
          </p:cNvPr>
          <p:cNvSpPr/>
          <p:nvPr/>
        </p:nvSpPr>
        <p:spPr>
          <a:xfrm>
            <a:off x="468718" y="5297871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통일왕국 시대</a:t>
            </a:r>
            <a:endParaRPr lang="en-US" altLang="ko-KR" sz="11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6" name="이등변 삼각형 35">
            <a:extLst>
              <a:ext uri="{FF2B5EF4-FFF2-40B4-BE49-F238E27FC236}">
                <a16:creationId xmlns:a16="http://schemas.microsoft.com/office/drawing/2014/main" id="{D847E513-66CC-EF29-9DEA-5265F8FBB195}"/>
              </a:ext>
            </a:extLst>
          </p:cNvPr>
          <p:cNvSpPr/>
          <p:nvPr/>
        </p:nvSpPr>
        <p:spPr>
          <a:xfrm rot="5400000">
            <a:off x="1630497" y="5626442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CBCC6BF3-CB70-6D78-1773-ADC57C7ACE50}"/>
              </a:ext>
            </a:extLst>
          </p:cNvPr>
          <p:cNvSpPr/>
          <p:nvPr/>
        </p:nvSpPr>
        <p:spPr>
          <a:xfrm>
            <a:off x="2098355" y="5210910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E6DE5D-B4C1-9816-1C59-FB5CF8742F8C}"/>
              </a:ext>
            </a:extLst>
          </p:cNvPr>
          <p:cNvSpPr txBox="1"/>
          <p:nvPr/>
        </p:nvSpPr>
        <p:spPr>
          <a:xfrm>
            <a:off x="2087542" y="5582397"/>
            <a:ext cx="1514488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북이스라엘</a:t>
            </a:r>
            <a:r>
              <a:rPr lang="ko-KR" altLang="en-US" sz="1000" dirty="0"/>
              <a:t> </a:t>
            </a:r>
            <a:r>
              <a:rPr lang="en-US" altLang="ko-KR" sz="1000" dirty="0"/>
              <a:t>10</a:t>
            </a:r>
            <a:r>
              <a:rPr lang="ko-KR" altLang="en-US" sz="1000" dirty="0"/>
              <a:t>지파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남유다</a:t>
            </a:r>
            <a:r>
              <a:rPr lang="ko-KR" altLang="en-US" sz="1000" dirty="0"/>
              <a:t> </a:t>
            </a:r>
            <a:r>
              <a:rPr lang="en-US" altLang="ko-KR" sz="1000" dirty="0"/>
              <a:t>2</a:t>
            </a:r>
            <a:r>
              <a:rPr lang="ko-KR" altLang="en-US" sz="1000" dirty="0"/>
              <a:t>지파로 분열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/>
              <a:t>북은 </a:t>
            </a:r>
            <a:r>
              <a:rPr lang="ko-KR" altLang="en-US" sz="1000" dirty="0" err="1"/>
              <a:t>앗시리아에</a:t>
            </a:r>
            <a:r>
              <a:rPr lang="ko-KR" altLang="en-US" sz="1000" dirty="0"/>
              <a:t> 멸망</a:t>
            </a:r>
            <a:r>
              <a:rPr lang="en-US" altLang="ko-KR" sz="1000" dirty="0"/>
              <a:t>, </a:t>
            </a:r>
            <a:r>
              <a:rPr lang="ko-KR" altLang="en-US" sz="1000" dirty="0"/>
              <a:t>남은 </a:t>
            </a:r>
            <a:r>
              <a:rPr lang="ko-KR" altLang="en-US" sz="1000" dirty="0" err="1"/>
              <a:t>바벨론에</a:t>
            </a:r>
            <a:r>
              <a:rPr lang="ko-KR" altLang="en-US" sz="1000" dirty="0"/>
              <a:t> 멸망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예레미야</a:t>
            </a:r>
            <a:r>
              <a:rPr lang="en-US" altLang="ko-KR" sz="1000" dirty="0"/>
              <a:t>, </a:t>
            </a:r>
            <a:r>
              <a:rPr lang="ko-KR" altLang="en-US" sz="1000" dirty="0"/>
              <a:t>이사야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호세아</a:t>
            </a:r>
            <a:r>
              <a:rPr lang="ko-KR" altLang="en-US" sz="1000" dirty="0"/>
              <a:t> 선지자</a:t>
            </a:r>
            <a:endParaRPr lang="en-US" altLang="ko-KR" sz="1000" dirty="0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8354F1C-8C05-92F4-09EB-40C4E1E054A2}"/>
              </a:ext>
            </a:extLst>
          </p:cNvPr>
          <p:cNvSpPr/>
          <p:nvPr/>
        </p:nvSpPr>
        <p:spPr>
          <a:xfrm>
            <a:off x="2153439" y="536658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분영왕국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0" name="이등변 삼각형 39">
            <a:extLst>
              <a:ext uri="{FF2B5EF4-FFF2-40B4-BE49-F238E27FC236}">
                <a16:creationId xmlns:a16="http://schemas.microsoft.com/office/drawing/2014/main" id="{08DEF39A-2575-CCB5-108B-329A7D8ACBB0}"/>
              </a:ext>
            </a:extLst>
          </p:cNvPr>
          <p:cNvSpPr/>
          <p:nvPr/>
        </p:nvSpPr>
        <p:spPr>
          <a:xfrm rot="5400000">
            <a:off x="3315218" y="5695156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F2F810AE-68BA-99E4-18B9-B446ADDD2A23}"/>
              </a:ext>
            </a:extLst>
          </p:cNvPr>
          <p:cNvSpPr/>
          <p:nvPr/>
        </p:nvSpPr>
        <p:spPr>
          <a:xfrm>
            <a:off x="3821904" y="5249977"/>
            <a:ext cx="1234262" cy="1215736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10F85A-9334-4262-6C42-A89241C15C9D}"/>
              </a:ext>
            </a:extLst>
          </p:cNvPr>
          <p:cNvSpPr txBox="1"/>
          <p:nvPr/>
        </p:nvSpPr>
        <p:spPr>
          <a:xfrm>
            <a:off x="3853444" y="5635889"/>
            <a:ext cx="1514488" cy="10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/>
              <a:t>바벨론 포로</a:t>
            </a:r>
            <a:r>
              <a:rPr lang="en-US" altLang="ko-KR" sz="1000" dirty="0"/>
              <a:t>, </a:t>
            </a:r>
            <a:r>
              <a:rPr lang="ko-KR" altLang="en-US" sz="1000" dirty="0"/>
              <a:t>다니엘</a:t>
            </a:r>
            <a:r>
              <a:rPr lang="en-US" altLang="ko-KR" sz="1000" dirty="0"/>
              <a:t>/</a:t>
            </a:r>
            <a:r>
              <a:rPr lang="ko-KR" altLang="en-US" sz="1000" dirty="0"/>
              <a:t>에스겔 시대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en-US" altLang="ko-KR" sz="1000" dirty="0"/>
              <a:t>70</a:t>
            </a:r>
            <a:r>
              <a:rPr lang="ko-KR" altLang="en-US" sz="1000" dirty="0"/>
              <a:t>년 포로생활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정체성흔들림속에서도</a:t>
            </a:r>
            <a:r>
              <a:rPr lang="ko-KR" altLang="en-US" sz="1000" dirty="0"/>
              <a:t> 말씀과 율법보존</a:t>
            </a:r>
            <a:endParaRPr lang="en-US" altLang="ko-KR" sz="1000" dirty="0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792FD789-8833-724F-67EC-DA75A8FCDB7A}"/>
              </a:ext>
            </a:extLst>
          </p:cNvPr>
          <p:cNvSpPr/>
          <p:nvPr/>
        </p:nvSpPr>
        <p:spPr>
          <a:xfrm>
            <a:off x="3876988" y="5405652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포로시대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4" name="이등변 삼각형 43">
            <a:extLst>
              <a:ext uri="{FF2B5EF4-FFF2-40B4-BE49-F238E27FC236}">
                <a16:creationId xmlns:a16="http://schemas.microsoft.com/office/drawing/2014/main" id="{CD32839A-5EDB-4009-4E74-7537E106095D}"/>
              </a:ext>
            </a:extLst>
          </p:cNvPr>
          <p:cNvSpPr/>
          <p:nvPr/>
        </p:nvSpPr>
        <p:spPr>
          <a:xfrm rot="5400000">
            <a:off x="5038767" y="5734223"/>
            <a:ext cx="398791" cy="174833"/>
          </a:xfrm>
          <a:prstGeom prst="triangle">
            <a:avLst/>
          </a:prstGeom>
          <a:solidFill>
            <a:srgbClr val="10504E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3719E1AF-0ED4-257C-D595-479D22AB22EB}"/>
              </a:ext>
            </a:extLst>
          </p:cNvPr>
          <p:cNvSpPr/>
          <p:nvPr/>
        </p:nvSpPr>
        <p:spPr>
          <a:xfrm>
            <a:off x="5576992" y="5210909"/>
            <a:ext cx="2241465" cy="1512147"/>
          </a:xfrm>
          <a:prstGeom prst="roundRect">
            <a:avLst>
              <a:gd name="adj" fmla="val 46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1D9AE7-6C8F-AB3F-4267-A204D0F47747}"/>
              </a:ext>
            </a:extLst>
          </p:cNvPr>
          <p:cNvSpPr txBox="1"/>
          <p:nvPr/>
        </p:nvSpPr>
        <p:spPr>
          <a:xfrm>
            <a:off x="5592036" y="5583984"/>
            <a:ext cx="2341999" cy="107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000" dirty="0" err="1"/>
              <a:t>에스라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느헤미야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에스더</a:t>
            </a:r>
            <a:endParaRPr lang="en-US" altLang="ko-KR" sz="1000" dirty="0"/>
          </a:p>
          <a:p>
            <a:pPr>
              <a:lnSpc>
                <a:spcPct val="130000"/>
              </a:lnSpc>
            </a:pPr>
            <a:r>
              <a:rPr lang="ko-KR" altLang="en-US" sz="1000" dirty="0" err="1"/>
              <a:t>고레스</a:t>
            </a:r>
            <a:r>
              <a:rPr lang="ko-KR" altLang="en-US" sz="1000" dirty="0"/>
              <a:t> 칙령 </a:t>
            </a:r>
            <a:r>
              <a:rPr lang="en-US" altLang="ko-KR" sz="1000" dirty="0"/>
              <a:t>(</a:t>
            </a:r>
            <a:r>
              <a:rPr lang="ko-KR" altLang="en-US" sz="1000" dirty="0"/>
              <a:t>포로귀환 허용</a:t>
            </a:r>
            <a:r>
              <a:rPr lang="en-US" altLang="ko-KR" sz="1000" dirty="0"/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000" dirty="0"/>
              <a:t>*3</a:t>
            </a:r>
            <a:r>
              <a:rPr lang="ko-KR" altLang="en-US" sz="1000" dirty="0"/>
              <a:t>차 귀환</a:t>
            </a:r>
            <a:r>
              <a:rPr lang="en-US" altLang="ko-KR" sz="1000" dirty="0"/>
              <a:t>(1</a:t>
            </a:r>
            <a:r>
              <a:rPr lang="ko-KR" altLang="en-US" sz="1000" dirty="0"/>
              <a:t>차 </a:t>
            </a:r>
            <a:r>
              <a:rPr lang="ko-KR" altLang="en-US" sz="1000" dirty="0" err="1"/>
              <a:t>스룹바벨</a:t>
            </a:r>
            <a:r>
              <a:rPr lang="en-US" altLang="ko-KR" sz="1000" dirty="0"/>
              <a:t>-</a:t>
            </a:r>
            <a:r>
              <a:rPr lang="ko-KR" altLang="en-US" sz="1000" dirty="0"/>
              <a:t>성전건축</a:t>
            </a:r>
            <a:r>
              <a:rPr lang="en-US" altLang="ko-KR" sz="1000" dirty="0"/>
              <a:t>, 2</a:t>
            </a:r>
            <a:r>
              <a:rPr lang="ko-KR" altLang="en-US" sz="1000" dirty="0"/>
              <a:t>차 </a:t>
            </a:r>
            <a:r>
              <a:rPr lang="ko-KR" altLang="en-US" sz="1000" dirty="0" err="1"/>
              <a:t>에스라</a:t>
            </a:r>
            <a:r>
              <a:rPr lang="ko-KR" altLang="en-US" sz="1000" dirty="0"/>
              <a:t> </a:t>
            </a:r>
            <a:r>
              <a:rPr lang="en-US" altLang="ko-KR" sz="1000" dirty="0"/>
              <a:t>–</a:t>
            </a:r>
            <a:r>
              <a:rPr lang="ko-KR" altLang="en-US" sz="1000" dirty="0"/>
              <a:t>율법회복</a:t>
            </a:r>
            <a:r>
              <a:rPr lang="en-US" altLang="ko-KR" sz="1000" dirty="0"/>
              <a:t>, 3</a:t>
            </a:r>
            <a:r>
              <a:rPr lang="ko-KR" altLang="en-US" sz="1000" dirty="0"/>
              <a:t>차 </a:t>
            </a:r>
            <a:r>
              <a:rPr lang="ko-KR" altLang="en-US" sz="1000" dirty="0" err="1"/>
              <a:t>느헤미야</a:t>
            </a:r>
            <a:r>
              <a:rPr lang="en-US" altLang="ko-KR" sz="1000" dirty="0"/>
              <a:t>- </a:t>
            </a:r>
            <a:r>
              <a:rPr lang="ko-KR" altLang="en-US" sz="1000" dirty="0"/>
              <a:t>성벽재건</a:t>
            </a:r>
            <a:r>
              <a:rPr lang="en-US" altLang="ko-KR" sz="1000" dirty="0"/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000" dirty="0"/>
              <a:t>* </a:t>
            </a:r>
            <a:r>
              <a:rPr lang="ko-KR" altLang="en-US" sz="1000" dirty="0"/>
              <a:t>공동체 영적</a:t>
            </a:r>
            <a:r>
              <a:rPr lang="en-US" altLang="ko-KR" sz="1000" dirty="0"/>
              <a:t>/</a:t>
            </a:r>
            <a:r>
              <a:rPr lang="ko-KR" altLang="en-US" sz="1000" dirty="0"/>
              <a:t>사회적 회복</a:t>
            </a:r>
            <a:endParaRPr lang="en-US" altLang="ko-KR" sz="1000" dirty="0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693C661B-22A0-FD8D-2AA9-E49037C05A78}"/>
              </a:ext>
            </a:extLst>
          </p:cNvPr>
          <p:cNvSpPr/>
          <p:nvPr/>
        </p:nvSpPr>
        <p:spPr>
          <a:xfrm>
            <a:off x="5632077" y="5366585"/>
            <a:ext cx="1124094" cy="197354"/>
          </a:xfrm>
          <a:prstGeom prst="roundRect">
            <a:avLst>
              <a:gd name="adj" fmla="val 22971"/>
            </a:avLst>
          </a:prstGeom>
          <a:solidFill>
            <a:srgbClr val="105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귀환시대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64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  <p:bldP spid="28" grpId="0" animBg="1"/>
      <p:bldP spid="36" grpId="0" animBg="1"/>
      <p:bldP spid="40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2A632-F529-7EB3-AB3D-3D9986794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5FC9682-CBDE-92D1-A5A9-18770A50BFB6}"/>
              </a:ext>
            </a:extLst>
          </p:cNvPr>
          <p:cNvSpPr>
            <a:spLocks/>
          </p:cNvSpPr>
          <p:nvPr/>
        </p:nvSpPr>
        <p:spPr>
          <a:xfrm>
            <a:off x="0" y="1449389"/>
            <a:ext cx="9906000" cy="5407032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BADD512-F81E-3015-ABE2-0A21D603CCF3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2D8D40C0-B2B4-4B9D-7AD0-D675E3D0D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B27D5D4-99E3-FEDB-6767-9A796EC1C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72E183-E60E-0D14-67B5-E54FDB69572C}"/>
              </a:ext>
            </a:extLst>
          </p:cNvPr>
          <p:cNvSpPr txBox="1"/>
          <p:nvPr/>
        </p:nvSpPr>
        <p:spPr>
          <a:xfrm>
            <a:off x="349458" y="749705"/>
            <a:ext cx="962321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구약시대 </a:t>
            </a:r>
            <a:r>
              <a:rPr lang="ko-KR" altLang="en-US" sz="3000" dirty="0" err="1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흐름표</a:t>
            </a:r>
            <a:endParaRPr lang="ko-KR" altLang="en-US" sz="3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rgbClr val="10504E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2B0CE02A-A48D-62FD-8CB4-8C62A184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8D8E3-F325-1D5B-16A8-55571D9BE02E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5A7F941-43B1-04D1-F2D8-FF9673323EB3}"/>
              </a:ext>
            </a:extLst>
          </p:cNvPr>
          <p:cNvSpPr/>
          <p:nvPr/>
        </p:nvSpPr>
        <p:spPr>
          <a:xfrm>
            <a:off x="465324" y="1705597"/>
            <a:ext cx="9028660" cy="4711810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79D5D3C4-A65D-537C-0868-1B0EF51D7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81673"/>
              </p:ext>
            </p:extLst>
          </p:nvPr>
        </p:nvGraphicFramePr>
        <p:xfrm>
          <a:off x="1069984" y="2286017"/>
          <a:ext cx="7353580" cy="36658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38395">
                  <a:extLst>
                    <a:ext uri="{9D8B030D-6E8A-4147-A177-3AD203B41FA5}">
                      <a16:colId xmlns:a16="http://schemas.microsoft.com/office/drawing/2014/main" val="2960693851"/>
                    </a:ext>
                  </a:extLst>
                </a:gridCol>
                <a:gridCol w="1838395">
                  <a:extLst>
                    <a:ext uri="{9D8B030D-6E8A-4147-A177-3AD203B41FA5}">
                      <a16:colId xmlns:a16="http://schemas.microsoft.com/office/drawing/2014/main" val="1727806056"/>
                    </a:ext>
                  </a:extLst>
                </a:gridCol>
                <a:gridCol w="1838395">
                  <a:extLst>
                    <a:ext uri="{9D8B030D-6E8A-4147-A177-3AD203B41FA5}">
                      <a16:colId xmlns:a16="http://schemas.microsoft.com/office/drawing/2014/main" val="1100154478"/>
                    </a:ext>
                  </a:extLst>
                </a:gridCol>
                <a:gridCol w="1838395">
                  <a:extLst>
                    <a:ext uri="{9D8B030D-6E8A-4147-A177-3AD203B41FA5}">
                      <a16:colId xmlns:a16="http://schemas.microsoft.com/office/drawing/2014/main" val="1720978919"/>
                    </a:ext>
                  </a:extLst>
                </a:gridCol>
              </a:tblGrid>
              <a:tr h="37018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핵심사건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주요인물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체크사항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74810"/>
                  </a:ext>
                </a:extLst>
              </a:tr>
              <a:tr h="37018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창조시대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창조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타락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홍수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바벨탑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아담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노아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337796"/>
                  </a:ext>
                </a:extLst>
              </a:tr>
              <a:tr h="45639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출애굽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족장시대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출애굽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광야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아브라함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모세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이삭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야곱 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이스라엘</a:t>
                      </a:r>
                      <a:r>
                        <a:rPr lang="en-US" altLang="ko-KR" sz="1200" dirty="0"/>
                        <a:t>)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205123"/>
                  </a:ext>
                </a:extLst>
              </a:tr>
              <a:tr h="37018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가나안 정복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여리고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남북 전쟁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여호수아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12</a:t>
                      </a:r>
                      <a:r>
                        <a:rPr lang="ko-KR" altLang="en-US" sz="1200" dirty="0"/>
                        <a:t>지파 지도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46911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사사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ko-KR" altLang="en-US" sz="1200" dirty="0"/>
                        <a:t>죄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징계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부르짖음</a:t>
                      </a:r>
                      <a:r>
                        <a:rPr lang="en-US" altLang="ko-KR" sz="1200" dirty="0"/>
                        <a:t>-</a:t>
                      </a:r>
                      <a:r>
                        <a:rPr lang="ko-KR" altLang="en-US" sz="1200" dirty="0"/>
                        <a:t>구원</a:t>
                      </a:r>
                      <a:r>
                        <a:rPr lang="en-US" altLang="ko-KR" sz="1200" dirty="0"/>
                        <a:t>(</a:t>
                      </a:r>
                      <a:r>
                        <a:rPr lang="ko-KR" altLang="en-US" sz="1200" dirty="0"/>
                        <a:t>사사</a:t>
                      </a:r>
                      <a:r>
                        <a:rPr lang="en-US" altLang="ko-KR" sz="1200" dirty="0"/>
                        <a:t>) </a:t>
                      </a:r>
                      <a:r>
                        <a:rPr lang="ko-KR" altLang="en-US" sz="1200" dirty="0"/>
                        <a:t>반복 사이클</a:t>
                      </a:r>
                      <a:endParaRPr lang="en-US" altLang="ko-K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/>
                        <a:t>기드온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삼손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14</a:t>
                      </a:r>
                      <a:r>
                        <a:rPr lang="ko-KR" altLang="en-US" sz="1200" dirty="0"/>
                        <a:t>명 사사 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592441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통일왕국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왕정시작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사울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다윗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솔로몬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207324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분열왕국 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북</a:t>
                      </a:r>
                      <a:r>
                        <a:rPr lang="en-US" altLang="ko-KR" sz="1200" dirty="0"/>
                        <a:t>/</a:t>
                      </a:r>
                      <a:r>
                        <a:rPr lang="ko-KR" altLang="en-US" sz="1200" dirty="0"/>
                        <a:t>남 분리</a:t>
                      </a:r>
                      <a:r>
                        <a:rPr lang="en-US" altLang="ko-KR" sz="1200" dirty="0"/>
                        <a:t> </a:t>
                      </a:r>
                      <a:r>
                        <a:rPr lang="ko-KR" altLang="en-US" sz="1200" dirty="0"/>
                        <a:t>및 멸망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/>
                        <a:t>열왕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선지자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북과 남쪽 왕들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819321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포로시대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바벨론 포로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다니엘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에스겔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5675"/>
                  </a:ext>
                </a:extLst>
              </a:tr>
              <a:tr h="45639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귀환시대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성전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/>
                        <a:t>성벽 재건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 err="1"/>
                        <a:t>스룹바벨</a:t>
                      </a:r>
                      <a:r>
                        <a:rPr lang="en-US" altLang="ko-KR" sz="1200" dirty="0"/>
                        <a:t>, </a:t>
                      </a:r>
                      <a:r>
                        <a:rPr lang="ko-KR" altLang="en-US" sz="1200" dirty="0" err="1"/>
                        <a:t>에스라</a:t>
                      </a:r>
                      <a:r>
                        <a:rPr lang="en-US" altLang="ko-KR" sz="1200" dirty="0"/>
                        <a:t>,</a:t>
                      </a:r>
                      <a:r>
                        <a:rPr lang="ko-KR" altLang="en-US" sz="1200" dirty="0" err="1"/>
                        <a:t>느헤미야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795650"/>
                  </a:ext>
                </a:extLst>
              </a:tr>
              <a:tr h="273838">
                <a:tc grid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408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54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EFAB-BCA9-3B0F-F2A7-EE536380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스크린샷, 직사각형, 사각형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D70EE0-D0F9-419F-4613-857220380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2" y="1427989"/>
            <a:ext cx="6677025" cy="436245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5D24357E-F570-CD1B-2287-0FE3C92A7D90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8943426-8F92-23CC-DF57-6069A3FE74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EB1ED1B7-8DF4-E5D9-FDFC-7E4EBCF37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6DF506-E168-4A37-8C10-40EA0E82F707}"/>
              </a:ext>
            </a:extLst>
          </p:cNvPr>
          <p:cNvSpPr txBox="1"/>
          <p:nvPr/>
        </p:nvSpPr>
        <p:spPr>
          <a:xfrm>
            <a:off x="350861" y="759888"/>
            <a:ext cx="877466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성경을 재미있게 읽기 위해서는 지도와 족보가 필수</a:t>
            </a:r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!</a:t>
            </a:r>
            <a:endParaRPr lang="ko-KR" altLang="en-US" sz="3000" dirty="0">
              <a:ln w="12700">
                <a:solidFill>
                  <a:srgbClr val="115859">
                    <a:alpha val="0"/>
                  </a:srgbClr>
                </a:solidFill>
              </a:ln>
              <a:solidFill>
                <a:srgbClr val="10504E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9169790B-E569-168C-FB91-4BA15219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7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3B310-3833-C86E-CD09-D7D19E946EFE}"/>
              </a:ext>
            </a:extLst>
          </p:cNvPr>
          <p:cNvSpPr txBox="1"/>
          <p:nvPr/>
        </p:nvSpPr>
        <p:spPr>
          <a:xfrm>
            <a:off x="350862" y="440593"/>
            <a:ext cx="3716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The Generations of Adam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407E65E-4823-446A-505B-BC01180DEC1F}"/>
              </a:ext>
            </a:extLst>
          </p:cNvPr>
          <p:cNvGrpSpPr/>
          <p:nvPr/>
        </p:nvGrpSpPr>
        <p:grpSpPr>
          <a:xfrm>
            <a:off x="241615" y="1427989"/>
            <a:ext cx="5638170" cy="660743"/>
            <a:chOff x="638105" y="1728789"/>
            <a:chExt cx="5638170" cy="660743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DFCDC9B-E250-0D0D-CB3B-DF0D8F8A6BF8}"/>
                </a:ext>
              </a:extLst>
            </p:cNvPr>
            <p:cNvSpPr/>
            <p:nvPr/>
          </p:nvSpPr>
          <p:spPr>
            <a:xfrm>
              <a:off x="836514" y="1728789"/>
              <a:ext cx="5241353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D04821-EA85-F4E9-E9D6-3E90144ABD9F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098B72-337C-99DE-D4E4-F12B9852F9ED}"/>
                </a:ext>
              </a:extLst>
            </p:cNvPr>
            <p:cNvSpPr txBox="1"/>
            <p:nvPr/>
          </p:nvSpPr>
          <p:spPr>
            <a:xfrm>
              <a:off x="1478482" y="1874494"/>
              <a:ext cx="3990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아담이브에서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 야곱이 탄생하기까지</a:t>
              </a:r>
              <a:r>
                <a:rPr lang="en-US" altLang="ko-KR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!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4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95E1E26-ADEC-892C-BE92-F97F6ADD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6303-A855-419D-8DEE-7332AEB55679}" type="datetime1">
              <a:rPr lang="en-US" altLang="ko-KR" smtClean="0"/>
              <a:t>12/3/2025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6716C3-965C-7877-1EA3-7146D731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E9DAF2-DEB6-5BB2-9225-BE67EE4B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DE196-8A13-4FF7-A07E-102851959EAB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그림 7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0B735D-83EA-D623-921D-7756B9CF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06000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8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62C9-BBA0-7822-C706-36DDAB7B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BDBFF9AC-146A-58EC-8D66-C97E7396495C}"/>
              </a:ext>
            </a:extLst>
          </p:cNvPr>
          <p:cNvSpPr>
            <a:spLocks/>
          </p:cNvSpPr>
          <p:nvPr/>
        </p:nvSpPr>
        <p:spPr>
          <a:xfrm>
            <a:off x="0" y="1592263"/>
            <a:ext cx="9906000" cy="5264157"/>
          </a:xfrm>
          <a:prstGeom prst="roundRect">
            <a:avLst>
              <a:gd name="adj" fmla="val 0"/>
            </a:avLst>
          </a:prstGeom>
          <a:solidFill>
            <a:srgbClr val="10504E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E87CF14-589B-7A62-54B6-CD8535BCBC7B}"/>
              </a:ext>
            </a:extLst>
          </p:cNvPr>
          <p:cNvGrpSpPr/>
          <p:nvPr/>
        </p:nvGrpSpPr>
        <p:grpSpPr>
          <a:xfrm>
            <a:off x="350862" y="347810"/>
            <a:ext cx="9143122" cy="0"/>
            <a:chOff x="359740" y="347810"/>
            <a:chExt cx="9143122" cy="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6136CC33-5F80-F898-9B6A-74E0D3E32E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8862" y="347810"/>
              <a:ext cx="8424000" cy="0"/>
            </a:xfrm>
            <a:prstGeom prst="line">
              <a:avLst/>
            </a:prstGeom>
            <a:ln w="1270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0B4FB75E-1AA6-FEC6-4F0E-585839D132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740" y="347810"/>
              <a:ext cx="971304" cy="0"/>
            </a:xfrm>
            <a:prstGeom prst="line">
              <a:avLst/>
            </a:prstGeom>
            <a:ln w="57150">
              <a:solidFill>
                <a:srgbClr val="10504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B31B30-E033-FAAE-EA67-ADB37B319E9A}"/>
              </a:ext>
            </a:extLst>
          </p:cNvPr>
          <p:cNvSpPr txBox="1"/>
          <p:nvPr/>
        </p:nvSpPr>
        <p:spPr>
          <a:xfrm>
            <a:off x="350862" y="778857"/>
            <a:ext cx="773903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01. </a:t>
            </a:r>
            <a:r>
              <a:rPr lang="ko-KR" altLang="en-US" sz="3000" dirty="0">
                <a:ln w="12700">
                  <a:solidFill>
                    <a:srgbClr val="115859">
                      <a:alpha val="0"/>
                    </a:srgbClr>
                  </a:solidFill>
                </a:ln>
                <a:solidFill>
                  <a:srgbClr val="10504E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창조시대</a:t>
            </a:r>
          </a:p>
        </p:txBody>
      </p:sp>
      <p:sp>
        <p:nvSpPr>
          <p:cNvPr id="12" name="슬라이드 번호 개체 틀 5">
            <a:extLst>
              <a:ext uri="{FF2B5EF4-FFF2-40B4-BE49-F238E27FC236}">
                <a16:creationId xmlns:a16="http://schemas.microsoft.com/office/drawing/2014/main" id="{D013EACE-7DA1-A5A6-20D2-6A1733D8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6875" y="6356353"/>
            <a:ext cx="423481" cy="365125"/>
          </a:xfrm>
        </p:spPr>
        <p:txBody>
          <a:bodyPr/>
          <a:lstStyle/>
          <a:p>
            <a:fld id="{5E4DE196-8A13-4FF7-A07E-102851959EAB}" type="slidenum">
              <a:rPr 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</a:t>
            </a:fld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A685EB-EF6D-8A92-4AB5-A5D50C38B3FB}"/>
              </a:ext>
            </a:extLst>
          </p:cNvPr>
          <p:cNvSpPr txBox="1"/>
          <p:nvPr/>
        </p:nvSpPr>
        <p:spPr>
          <a:xfrm>
            <a:off x="461415" y="1978700"/>
            <a:ext cx="5885856" cy="626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endParaRPr lang="en-US" altLang="ko-KR" sz="1400" dirty="0">
              <a:ln w="12700">
                <a:solidFill>
                  <a:srgbClr val="115859">
                    <a:alpha val="0"/>
                  </a:srgbClr>
                </a:solidFill>
              </a:ln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1400" b="1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01E154B-5463-D477-375E-BD8A178BA5A7}"/>
              </a:ext>
            </a:extLst>
          </p:cNvPr>
          <p:cNvSpPr/>
          <p:nvPr/>
        </p:nvSpPr>
        <p:spPr>
          <a:xfrm>
            <a:off x="465324" y="1705598"/>
            <a:ext cx="9028660" cy="4034802"/>
          </a:xfrm>
          <a:prstGeom prst="roundRect">
            <a:avLst>
              <a:gd name="adj" fmla="val 6651"/>
            </a:avLst>
          </a:prstGeom>
          <a:solidFill>
            <a:schemeClr val="bg1"/>
          </a:solidFill>
          <a:ln w="12700">
            <a:solidFill>
              <a:srgbClr val="1050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17716F"/>
                </a:solidFill>
                <a:latin typeface="+mj-ea"/>
                <a:ea typeface="+mj-ea"/>
                <a:cs typeface="Pretendard Medium" panose="02000603000000020004" pitchFamily="50" charset="-127"/>
              </a:rPr>
              <a:t>Insight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하나님과 인간의 관계 단절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회복 스토리의 시작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인류 역사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언어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문명의 기원 설명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당대 의인 노아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핵심 말씀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창세기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1:27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하나님이 창조하시고 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~ </a:t>
            </a:r>
            <a:r>
              <a:rPr lang="ko-KR" altLang="en-US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보시기에 좋았더라</a:t>
            </a:r>
            <a:r>
              <a:rPr lang="en-US" altLang="ko-KR" sz="1400" dirty="0">
                <a:solidFill>
                  <a:srgbClr val="10504E"/>
                </a:solid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! 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FF7D071-E40F-4B8B-10D0-32EDD7C94FF4}"/>
              </a:ext>
            </a:extLst>
          </p:cNvPr>
          <p:cNvGrpSpPr/>
          <p:nvPr/>
        </p:nvGrpSpPr>
        <p:grpSpPr>
          <a:xfrm>
            <a:off x="3993006" y="1948808"/>
            <a:ext cx="5638170" cy="660743"/>
            <a:chOff x="638105" y="1728789"/>
            <a:chExt cx="5638170" cy="66074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C45FB52-DB97-A4CF-F4B7-BBCFE10F61EE}"/>
                </a:ext>
              </a:extLst>
            </p:cNvPr>
            <p:cNvSpPr/>
            <p:nvPr/>
          </p:nvSpPr>
          <p:spPr>
            <a:xfrm>
              <a:off x="1039299" y="1728789"/>
              <a:ext cx="4771868" cy="660743"/>
            </a:xfrm>
            <a:prstGeom prst="roundRect">
              <a:avLst/>
            </a:prstGeom>
            <a:solidFill>
              <a:srgbClr val="10504E">
                <a:alpha val="10196"/>
              </a:srgbClr>
            </a:solidFill>
            <a:ln>
              <a:solidFill>
                <a:srgbClr val="1050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0E117F-B546-619E-CE4A-803403C42F09}"/>
                </a:ext>
              </a:extLst>
            </p:cNvPr>
            <p:cNvSpPr txBox="1"/>
            <p:nvPr/>
          </p:nvSpPr>
          <p:spPr>
            <a:xfrm flipH="1">
              <a:off x="638105" y="1828328"/>
              <a:ext cx="563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solidFill>
                    <a:srgbClr val="10504E"/>
                  </a:solidFill>
                  <a:latin typeface="+mj-ea"/>
                  <a:ea typeface="+mj-ea"/>
                </a:rPr>
                <a:t>“                                                         ”</a:t>
              </a:r>
              <a:endParaRPr lang="ko-KR" altLang="en-US" sz="2400" dirty="0">
                <a:solidFill>
                  <a:srgbClr val="10504E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D20727-532C-4363-D529-21E21994DCC0}"/>
                </a:ext>
              </a:extLst>
            </p:cNvPr>
            <p:cNvSpPr txBox="1"/>
            <p:nvPr/>
          </p:nvSpPr>
          <p:spPr>
            <a:xfrm>
              <a:off x="1478482" y="1783054"/>
              <a:ext cx="3990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하나님은 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  <a:p>
              <a:pPr algn="ctr"/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세상을 만드시고 인간을 창조하셨을까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F8B4640-D23B-195C-CE2B-D47E0E1F2BF0}"/>
              </a:ext>
            </a:extLst>
          </p:cNvPr>
          <p:cNvSpPr txBox="1"/>
          <p:nvPr/>
        </p:nvSpPr>
        <p:spPr>
          <a:xfrm>
            <a:off x="5353339" y="5830281"/>
            <a:ext cx="3960091" cy="2965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rgbClr val="002060"/>
                </a:solidFill>
                <a:latin typeface="+mn-ea"/>
              </a:rPr>
              <a:t>인간을 하나님 형상으로 만드시고 함께 교제하고 사랑받는 존재로 창조하셨다</a:t>
            </a:r>
            <a:endParaRPr lang="en-US" altLang="ko-KR" sz="10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57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hoVogueVTI">
  <a:themeElements>
    <a:clrScheme name="BohoVogueVTI">
      <a:dk1>
        <a:sysClr val="windowText" lastClr="000000"/>
      </a:dk1>
      <a:lt1>
        <a:sysClr val="window" lastClr="FFFFFF"/>
      </a:lt1>
      <a:dk2>
        <a:srgbClr val="35403A"/>
      </a:dk2>
      <a:lt2>
        <a:srgbClr val="F1EFEB"/>
      </a:lt2>
      <a:accent1>
        <a:srgbClr val="9E8B50"/>
      </a:accent1>
      <a:accent2>
        <a:srgbClr val="D5966B"/>
      </a:accent2>
      <a:accent3>
        <a:srgbClr val="9BA6BB"/>
      </a:accent3>
      <a:accent4>
        <a:srgbClr val="869880"/>
      </a:accent4>
      <a:accent5>
        <a:srgbClr val="588267"/>
      </a:accent5>
      <a:accent6>
        <a:srgbClr val="B89C46"/>
      </a:accent6>
      <a:hlink>
        <a:srgbClr val="C77138"/>
      </a:hlink>
      <a:folHlink>
        <a:srgbClr val="589374"/>
      </a:folHlink>
    </a:clrScheme>
    <a:fontScheme name="프리텐다드_사외이사">
      <a:majorFont>
        <a:latin typeface="Pretendard ExtraBold"/>
        <a:ea typeface="Pretendard ExtraBold"/>
        <a:cs typeface=""/>
      </a:majorFont>
      <a:minorFont>
        <a:latin typeface="Pretendard"/>
        <a:ea typeface="Pretendard"/>
        <a:cs typeface=""/>
      </a:minorFont>
    </a:fontScheme>
    <a:fmtScheme name="BohoVogu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587E0025-A466-4551-A341-1A9F570FDF06}" vid="{F615CBBD-D1BB-4663-887F-92A47C7C6AB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1d48c-9bf4-4d44-85f4-eee8c70ccb33">
      <Terms xmlns="http://schemas.microsoft.com/office/infopath/2007/PartnerControls"/>
    </lcf76f155ced4ddcb4097134ff3c332f>
    <TaxCatchAll xmlns="e3bb750e-f95e-4158-9ed7-cc09ff0df8a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DA88524A71DC6C45BABA6BCA147D917A" ma:contentTypeVersion="14" ma:contentTypeDescription="새 문서를 만듭니다." ma:contentTypeScope="" ma:versionID="93bd231b19284ea219f64a9963911bc1">
  <xsd:schema xmlns:xsd="http://www.w3.org/2001/XMLSchema" xmlns:xs="http://www.w3.org/2001/XMLSchema" xmlns:p="http://schemas.microsoft.com/office/2006/metadata/properties" xmlns:ns2="8c81d48c-9bf4-4d44-85f4-eee8c70ccb33" xmlns:ns3="e3bb750e-f95e-4158-9ed7-cc09ff0df8a6" targetNamespace="http://schemas.microsoft.com/office/2006/metadata/properties" ma:root="true" ma:fieldsID="45153765f870f26cd532cf89196fb271" ns2:_="" ns3:_="">
    <xsd:import namespace="8c81d48c-9bf4-4d44-85f4-eee8c70ccb33"/>
    <xsd:import namespace="e3bb750e-f95e-4158-9ed7-cc09ff0df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1d48c-9bf4-4d44-85f4-eee8c70ccb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이미지 태그" ma:readOnly="false" ma:fieldId="{5cf76f15-5ced-4ddc-b409-7134ff3c332f}" ma:taxonomyMulti="true" ma:sspId="b1e1c8d6-ae04-47a9-bdb6-52125d9b82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b750e-f95e-4158-9ed7-cc09ff0df8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9abe935-0cd5-446a-8910-aabccfd78634}" ma:internalName="TaxCatchAll" ma:showField="CatchAllData" ma:web="e3bb750e-f95e-4158-9ed7-cc09ff0df8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DA806B-8DAE-462A-B95D-08C2AF979E32}">
  <ds:schemaRefs>
    <ds:schemaRef ds:uri="8c81d48c-9bf4-4d44-85f4-eee8c70ccb33"/>
    <ds:schemaRef ds:uri="e3bb750e-f95e-4158-9ed7-cc09ff0df8a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F6B9EA-842C-4518-893C-94B441997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81d48c-9bf4-4d44-85f4-eee8c70ccb33"/>
    <ds:schemaRef ds:uri="e3bb750e-f95e-4158-9ed7-cc09ff0df8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80832F-1DEC-4180-9C42-BD6ED2AB60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1004</TotalTime>
  <Words>1229</Words>
  <Application>Microsoft Office PowerPoint</Application>
  <PresentationFormat>A4 용지(210x297mm)</PresentationFormat>
  <Paragraphs>262</Paragraphs>
  <Slides>35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3" baseType="lpstr">
      <vt:lpstr>Pretendard SemiBold</vt:lpstr>
      <vt:lpstr>Wingdings</vt:lpstr>
      <vt:lpstr>Pretendard ExtraBold</vt:lpstr>
      <vt:lpstr>Pretendard</vt:lpstr>
      <vt:lpstr>맑은 고딕</vt:lpstr>
      <vt:lpstr>Arial</vt:lpstr>
      <vt:lpstr>Google Sans</vt:lpstr>
      <vt:lpstr>BohoVogueVTI</vt:lpstr>
      <vt:lpstr>제니퍼와 함께하는 성경통독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  pray without ceasing, give thanks in all circumstances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이은숙</dc:creator>
  <cp:lastModifiedBy>이은숙 / Jennifer</cp:lastModifiedBy>
  <cp:revision>105</cp:revision>
  <cp:lastPrinted>2022-09-26T05:03:02Z</cp:lastPrinted>
  <dcterms:created xsi:type="dcterms:W3CDTF">2022-09-22T06:36:17Z</dcterms:created>
  <dcterms:modified xsi:type="dcterms:W3CDTF">2025-12-03T01:06:50Z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0x010100DA88524A71DC6C45BABA6BCA147D917A</vt:lpwstr>
  </property>
  <property fmtid="{D5CDD505-2E9C-101B-9397-08002B2CF9AE}" pid="3" name="MediaServiceImageTags">
    <vt:lpwstr/>
  </property>
</Properties>
</file>