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6B9127-D1D0-4DB7-F9D6-808652669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C4FFBE6-F45B-8C82-D362-B91639C41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17BF38-7013-CEE2-41ED-630FE6A7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83B851-3B4E-5166-4371-AFF89DD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0221DB-946E-04F4-BBD9-533F1F2A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42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B4D38D-B6AF-8B90-2626-0E76FF69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231C80-9924-8C89-F800-833863B9F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4E249C-D09D-BF60-ECEA-11FE423E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1899A6-7364-6C5B-7215-EB7385D5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877075-36A1-11BB-055B-D913A15F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3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3FF27E-235A-A9F5-579D-CD9A3F4F6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2894623-B34E-015B-74C2-33B0F3984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FFAFE5-988E-B7C7-D46E-07F6FBF0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3562F-1C1E-AEDD-E3D9-A1A61107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20F6E2-9AD7-6CEA-784D-3D982BC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41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045DB1-D152-B574-7123-A2C9B958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845797-CB6D-3A46-8573-FF0893D9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CCB3B1-9D0A-59E0-3F68-13F064E3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2E802E-EFD7-36CA-FDC0-D060815A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219AF3-B669-40C2-F8B2-C15B009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23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19B05D-727D-78C5-7415-9ACC2448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508709-F63E-53B4-2125-4F18B0AF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DD8B91-0E43-41DC-338E-4732E8FA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9696F4-8C80-1A00-6502-55EE29DE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735804-2B96-CA56-F0BA-BB9F3959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3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4A7A7B-F80B-9987-9847-FF5A2F0D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49E333-AD93-EEBD-A334-8F8107778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B3C21E9-C11C-F6B8-2FEA-C1F0E7AE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CD48A3-F839-E8BB-9378-4B515946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6B8406-61C4-0FA7-4D4D-9DC5763C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BF9F51-4A2D-65B2-DDB1-CF7E63E8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56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ED8BF6-39D7-1E2D-A992-35953A39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0FF5487-0360-F38C-31FB-77AA36D8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E39CF3-E9AA-F93A-8871-7E961E4C4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00B436-0DF1-7577-F246-C4DDA64EB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AFD179A-D353-7391-7209-35C531E1E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E156348-950A-4891-4828-DE313AC9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95972A2-25D6-D70A-A0D4-6DC22A5D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1294DCB-94A8-D0AB-353F-D000EFB2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19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DA3A86-1D32-A2B5-1EFC-DB16F3AE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58035E-4DC0-024B-7A31-81BF723D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E14489E-43A5-B465-4CD6-16FCEECB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20FE8E6-8FF2-9023-C8C7-CDD6F871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5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9CAB4EE-21E2-0A15-26ED-93C70328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3B05A6F-9CA0-648D-0E3F-CB73078B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B52A65-3FD5-583E-7601-C08CE391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81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1709A8-4B1F-B5DD-3222-2E0D02D7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ED4629-2F2F-E7C9-83DD-7F7BCB70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E46E14-0606-232E-5C98-C507B9E83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E7AD96-E4E3-2732-EB1C-1E4AE270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21556D-4A8A-BA04-5C28-F10B96A3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4CA01F-5C98-6ADD-54B4-D7F13B09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83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ABC15-3DE9-907D-23DC-B52579ED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3C320F-2B13-909C-7229-85DE024A9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735EBE-27F3-5492-9071-EC0D71B0B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3B4A4E-E846-6E91-EB04-B8D01422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240226-6E1B-D3C2-8309-E320F649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045755-AD3D-7E5D-13DF-629018B6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59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43FB08A-A71F-0276-259E-252A822D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1B9B2C-AEC3-D53C-0650-A9649856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30754A-FEBA-3BFA-CA39-F5C471170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A7F802-DFF3-EE6B-7039-20D004A03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AD3C14-A57B-0DF4-7FC9-E821BD9E2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6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A614E-94B9-AC44-E06B-3D9997B9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A396BB-E1C1-0CC4-4E29-66FAA1C5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068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sz="3200" dirty="0"/>
              <a:t>전복 손질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7BDA9C-D09B-7FA0-B6AD-ECACF27D8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1403349"/>
            <a:ext cx="5181600" cy="23891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전복이 잠기지 않을 정도 물을 붓고 끓기 시작하면 </a:t>
            </a:r>
            <a:r>
              <a:rPr lang="en-US" altLang="ko-KR" sz="2400" dirty="0"/>
              <a:t>10</a:t>
            </a:r>
            <a:r>
              <a:rPr lang="ko-KR" altLang="en-US" sz="2400" dirty="0"/>
              <a:t>초 정도 올려놓은 후 꺼낸다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얇은 쪽에 수저를 넣어 분리</a:t>
            </a:r>
            <a:r>
              <a:rPr lang="en-US" altLang="ko-KR" sz="2400" dirty="0"/>
              <a:t>, </a:t>
            </a:r>
            <a:r>
              <a:rPr lang="ko-KR" altLang="en-US" sz="2400" dirty="0"/>
              <a:t>이빨</a:t>
            </a:r>
            <a:r>
              <a:rPr lang="en-US" altLang="ko-KR" sz="2400" dirty="0"/>
              <a:t>, </a:t>
            </a:r>
            <a:r>
              <a:rPr lang="ko-KR" altLang="en-US" sz="2400" dirty="0"/>
              <a:t>식도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모래주머지</a:t>
            </a:r>
            <a:r>
              <a:rPr lang="ko-KR" altLang="en-US" sz="2400" dirty="0"/>
              <a:t> 제거</a:t>
            </a:r>
            <a:r>
              <a:rPr lang="en-US" altLang="ko-KR" sz="2400" dirty="0"/>
              <a:t>, </a:t>
            </a:r>
            <a:r>
              <a:rPr lang="ko-KR" altLang="en-US" sz="2400" dirty="0"/>
              <a:t>내장을 따로 분리한다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endParaRPr lang="en-US" altLang="ko-KR" sz="2000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130C3CBC-F54D-C63B-6B57-70199C07E7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19490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5B13-9559-5711-C3A8-E1D13CF7E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A7B5B-1B52-E8B7-5C5C-AFB0A46B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sz="3200" dirty="0" err="1"/>
              <a:t>전복죽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D62A3E-696A-9E14-C971-952A66903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1403349"/>
            <a:ext cx="5181600" cy="4351338"/>
          </a:xfrm>
        </p:spPr>
        <p:txBody>
          <a:bodyPr>
            <a:noAutofit/>
          </a:bodyPr>
          <a:lstStyle/>
          <a:p>
            <a:r>
              <a:rPr lang="ko-KR" altLang="en-US" sz="2400" dirty="0"/>
              <a:t>손질된 전복의 내장을 믹서기에 밥</a:t>
            </a:r>
            <a:r>
              <a:rPr lang="en-US" altLang="ko-KR" sz="2400" dirty="0"/>
              <a:t>, </a:t>
            </a:r>
            <a:r>
              <a:rPr lang="ko-KR" altLang="en-US" sz="2400" dirty="0"/>
              <a:t>물을 넣고 간다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중불이나 냄비를 올리고 참기름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잘개</a:t>
            </a:r>
            <a:r>
              <a:rPr lang="ko-KR" altLang="en-US" sz="2400" dirty="0"/>
              <a:t> 자른 전복</a:t>
            </a:r>
            <a:r>
              <a:rPr lang="en-US" altLang="ko-KR" sz="2400" dirty="0"/>
              <a:t>, </a:t>
            </a:r>
            <a:r>
              <a:rPr lang="ko-KR" altLang="en-US" sz="2400" dirty="0"/>
              <a:t>당근을 넣고 </a:t>
            </a:r>
            <a:r>
              <a:rPr lang="en-US" altLang="ko-KR" sz="2400" dirty="0"/>
              <a:t>1</a:t>
            </a:r>
            <a:r>
              <a:rPr lang="ko-KR" altLang="en-US" sz="2400" dirty="0"/>
              <a:t>분 정도 볶는다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갈아둔 재료</a:t>
            </a:r>
            <a:r>
              <a:rPr lang="en-US" altLang="ko-KR" sz="2400" dirty="0"/>
              <a:t>, </a:t>
            </a:r>
            <a:r>
              <a:rPr lang="ko-KR" altLang="en-US" sz="2400" dirty="0"/>
              <a:t>남은 정수물을 넣고 끓으면 </a:t>
            </a:r>
            <a:r>
              <a:rPr lang="ko-KR" altLang="en-US" sz="2400" dirty="0" err="1"/>
              <a:t>약불로</a:t>
            </a:r>
            <a:r>
              <a:rPr lang="ko-KR" altLang="en-US" sz="2400" dirty="0"/>
              <a:t> 고루 저어주면서 </a:t>
            </a:r>
            <a:r>
              <a:rPr lang="en-US" altLang="ko-KR" sz="2400" dirty="0"/>
              <a:t>8</a:t>
            </a:r>
            <a:r>
              <a:rPr lang="ko-KR" altLang="en-US" sz="2400" dirty="0"/>
              <a:t>분 정도 끓인다</a:t>
            </a:r>
            <a:r>
              <a:rPr lang="en-US" altLang="ko-KR" sz="2400" dirty="0"/>
              <a:t>. </a:t>
            </a:r>
          </a:p>
          <a:p>
            <a:r>
              <a:rPr lang="ko-KR" altLang="en-US" sz="2400" dirty="0"/>
              <a:t>맛소금으로 간을 한 후</a:t>
            </a:r>
            <a:r>
              <a:rPr lang="en-US" altLang="ko-KR" sz="2400" dirty="0"/>
              <a:t>, </a:t>
            </a:r>
            <a:r>
              <a:rPr lang="ko-KR" altLang="en-US" sz="2400" dirty="0"/>
              <a:t>주걱으로 저어주면서 달걀 흰자를 고루 부어주면서 섞는다</a:t>
            </a:r>
            <a:r>
              <a:rPr lang="en-US" altLang="ko-KR" sz="2400" dirty="0"/>
              <a:t>. </a:t>
            </a:r>
          </a:p>
          <a:p>
            <a:r>
              <a:rPr lang="ko-KR" altLang="en-US" sz="2400" dirty="0"/>
              <a:t>통깨를 넣은 후 그릇에 전복 죽을 담고 노른자위에 참기름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간깨를</a:t>
            </a:r>
            <a:r>
              <a:rPr lang="ko-KR" altLang="en-US" sz="2400" dirty="0"/>
              <a:t> 올린다</a:t>
            </a:r>
            <a:r>
              <a:rPr lang="en-US" altLang="ko-KR" sz="2400" dirty="0"/>
              <a:t>. </a:t>
            </a:r>
          </a:p>
          <a:p>
            <a:r>
              <a:rPr lang="ko-KR" altLang="en-US" sz="2400" dirty="0"/>
              <a:t>추후 동영상 추가</a:t>
            </a:r>
            <a:endParaRPr lang="en-US" altLang="ko-KR" sz="2400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F75E4BCB-C5D9-1E70-DC66-9762595479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7178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107</Words>
  <Application>Microsoft Office PowerPoint</Application>
  <PresentationFormat>와이드스크린</PresentationFormat>
  <Paragraphs>10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 전복 손질</vt:lpstr>
      <vt:lpstr> 전복죽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미니족발</dc:title>
  <dc:creator>조민기</dc:creator>
  <cp:lastModifiedBy>교장 오경자</cp:lastModifiedBy>
  <cp:revision>18</cp:revision>
  <dcterms:created xsi:type="dcterms:W3CDTF">2023-12-30T08:03:32Z</dcterms:created>
  <dcterms:modified xsi:type="dcterms:W3CDTF">2025-02-18T00:41:40Z</dcterms:modified>
</cp:coreProperties>
</file>