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jpg" ContentType="image/jpg"/>
  <Default Extension="png" ContentType="image/png"/>
  <Default Extension="gif" ContentType="image/gif"/>
  <Override PartName="/docProps/app.xml" ContentType="application/vnd.openxmlformats-officedocument.extended-properties+xml"/>
  <Override PartName="/ppt/theme/theme1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 type="screen4x3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�#�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png"/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96.png"/><Relationship Id="rId7" Type="http://schemas.openxmlformats.org/officeDocument/2006/relationships/image" Target="../media/image97.png"/><Relationship Id="rId8" Type="http://schemas.openxmlformats.org/officeDocument/2006/relationships/image" Target="../media/image98.png"/><Relationship Id="rId9" Type="http://schemas.openxmlformats.org/officeDocument/2006/relationships/image" Target="../media/image99.png"/><Relationship Id="rId10" Type="http://schemas.openxmlformats.org/officeDocument/2006/relationships/image" Target="../media/image10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image" Target="../media/image105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Relationship Id="rId7" Type="http://schemas.openxmlformats.org/officeDocument/2006/relationships/image" Target="../media/image116.png"/><Relationship Id="rId8" Type="http://schemas.openxmlformats.org/officeDocument/2006/relationships/image" Target="../media/image117.png"/><Relationship Id="rId9" Type="http://schemas.openxmlformats.org/officeDocument/2006/relationships/image" Target="../media/image118.png"/><Relationship Id="rId10" Type="http://schemas.openxmlformats.org/officeDocument/2006/relationships/image" Target="../media/image119.png"/><Relationship Id="rId11" Type="http://schemas.openxmlformats.org/officeDocument/2006/relationships/image" Target="../media/image120.png"/><Relationship Id="rId12" Type="http://schemas.openxmlformats.org/officeDocument/2006/relationships/image" Target="../media/image121.png"/><Relationship Id="rId13" Type="http://schemas.openxmlformats.org/officeDocument/2006/relationships/image" Target="../media/image122.png"/><Relationship Id="rId14" Type="http://schemas.openxmlformats.org/officeDocument/2006/relationships/image" Target="../media/image123.png"/><Relationship Id="rId15" Type="http://schemas.openxmlformats.org/officeDocument/2006/relationships/image" Target="../media/image124.png"/><Relationship Id="rId16" Type="http://schemas.openxmlformats.org/officeDocument/2006/relationships/image" Target="../media/image125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3.png"/><Relationship Id="rId3" Type="http://schemas.openxmlformats.org/officeDocument/2006/relationships/image" Target="../media/image134.png"/><Relationship Id="rId4" Type="http://schemas.openxmlformats.org/officeDocument/2006/relationships/image" Target="../media/image135.png"/><Relationship Id="rId5" Type="http://schemas.openxmlformats.org/officeDocument/2006/relationships/image" Target="../media/image136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8.png"/><Relationship Id="rId3" Type="http://schemas.openxmlformats.org/officeDocument/2006/relationships/image" Target="../media/image149.png"/><Relationship Id="rId4" Type="http://schemas.openxmlformats.org/officeDocument/2006/relationships/image" Target="../media/image150.png"/><Relationship Id="rId5" Type="http://schemas.openxmlformats.org/officeDocument/2006/relationships/image" Target="../media/image151.png"/><Relationship Id="rId6" Type="http://schemas.openxmlformats.org/officeDocument/2006/relationships/image" Target="../media/image152.png"/><Relationship Id="rId7" Type="http://schemas.openxmlformats.org/officeDocument/2006/relationships/image" Target="../media/image153.png"/><Relationship Id="rId8" Type="http://schemas.openxmlformats.org/officeDocument/2006/relationships/image" Target="../media/image154.png"/><Relationship Id="rId9" Type="http://schemas.openxmlformats.org/officeDocument/2006/relationships/image" Target="../media/image155.png"/><Relationship Id="rId10" Type="http://schemas.openxmlformats.org/officeDocument/2006/relationships/image" Target="../media/image156.png"/><Relationship Id="rId11" Type="http://schemas.openxmlformats.org/officeDocument/2006/relationships/image" Target="../media/image157.png"/><Relationship Id="rId12" Type="http://schemas.openxmlformats.org/officeDocument/2006/relationships/image" Target="../media/image158.png"/><Relationship Id="rId13" Type="http://schemas.openxmlformats.org/officeDocument/2006/relationships/image" Target="../media/image159.png"/><Relationship Id="rId14" Type="http://schemas.openxmlformats.org/officeDocument/2006/relationships/image" Target="../media/image160.png"/><Relationship Id="rId15" Type="http://schemas.openxmlformats.org/officeDocument/2006/relationships/image" Target="../media/image161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image" Target="../media/image54.png"/><Relationship Id="rId13" Type="http://schemas.openxmlformats.org/officeDocument/2006/relationships/image" Target="../media/image5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Relationship Id="rId9" Type="http://schemas.openxmlformats.org/officeDocument/2006/relationships/image" Target="../media/image81.png"/><Relationship Id="rId10" Type="http://schemas.openxmlformats.org/officeDocument/2006/relationships/image" Target="../media/image8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image" Target="../media/image86.png"/><Relationship Id="rId6" Type="http://schemas.openxmlformats.org/officeDocument/2006/relationships/image" Target="../media/image87.png"/><Relationship Id="rId7" Type="http://schemas.openxmlformats.org/officeDocument/2006/relationships/image" Target="../media/image88.png"/><Relationship Id="rId8" Type="http://schemas.openxmlformats.org/officeDocument/2006/relationships/image" Target="../media/image89.png"/><Relationship Id="rId9" Type="http://schemas.openxmlformats.org/officeDocument/2006/relationships/image" Target="../media/image90.png"/><Relationship Id="rId10" Type="http://schemas.openxmlformats.org/officeDocument/2006/relationships/image" Target="../media/image9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0772" y="2527269"/>
            <a:ext cx="10954527" cy="483188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537205" y="2589679"/>
            <a:ext cx="484880" cy="430745"/>
            <a:chOff x="7537205" y="2589679"/>
            <a:chExt cx="484880" cy="43074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37205" y="2589679"/>
              <a:ext cx="484880" cy="4307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27605" y="4712112"/>
            <a:ext cx="484880" cy="430745"/>
            <a:chOff x="13027605" y="4712112"/>
            <a:chExt cx="484880" cy="43074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27605" y="4712112"/>
              <a:ext cx="484880" cy="4307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100440" y="-357369"/>
            <a:ext cx="1746058" cy="3652709"/>
            <a:chOff x="3100440" y="-357369"/>
            <a:chExt cx="1746058" cy="36527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40000">
              <a:off x="3100440" y="-357369"/>
              <a:ext cx="1746058" cy="36527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16630" y="-54618"/>
            <a:ext cx="1274509" cy="2238183"/>
            <a:chOff x="216630" y="-54618"/>
            <a:chExt cx="1274509" cy="223818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480000">
              <a:off x="216630" y="-54618"/>
              <a:ext cx="1274509" cy="223818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570501" y="-411671"/>
            <a:ext cx="1464868" cy="2987501"/>
            <a:chOff x="16570501" y="-411671"/>
            <a:chExt cx="1464868" cy="298750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600000">
              <a:off x="16570501" y="-411671"/>
              <a:ext cx="1464868" cy="29875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481268" y="-73013"/>
            <a:ext cx="1837378" cy="3843749"/>
            <a:chOff x="14481268" y="-73013"/>
            <a:chExt cx="1837378" cy="384374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40000">
              <a:off x="14481268" y="-73013"/>
              <a:ext cx="1837378" cy="384374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836062" y="8576793"/>
            <a:ext cx="873657" cy="663950"/>
            <a:chOff x="16836062" y="8576793"/>
            <a:chExt cx="873657" cy="66395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36062" y="8576793"/>
              <a:ext cx="873657" cy="66395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956634" y="6708153"/>
            <a:ext cx="646436" cy="491269"/>
            <a:chOff x="3956634" y="6708153"/>
            <a:chExt cx="646436" cy="49126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320000">
              <a:off x="3956634" y="6708153"/>
              <a:ext cx="646436" cy="49126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06494" y="91213"/>
            <a:ext cx="1960138" cy="4100561"/>
            <a:chOff x="1406494" y="91213"/>
            <a:chExt cx="1960138" cy="410056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360000">
              <a:off x="1406494" y="91213"/>
              <a:ext cx="1960138" cy="410056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3640460" y="6454803"/>
            <a:ext cx="4422097" cy="3221370"/>
            <a:chOff x="13640460" y="6454803"/>
            <a:chExt cx="4422097" cy="322137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640460" y="6454803"/>
              <a:ext cx="4422097" cy="3221370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721678" y="9736237"/>
            <a:ext cx="1544309" cy="5927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06" y="1100148"/>
            <a:ext cx="4838970" cy="4391365"/>
            <a:chOff x="403906" y="1100148"/>
            <a:chExt cx="4838970" cy="43913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320000">
              <a:off x="403906" y="1100148"/>
              <a:ext cx="4838970" cy="43913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31827" y="797951"/>
            <a:ext cx="11997103" cy="7525950"/>
            <a:chOff x="5531827" y="797951"/>
            <a:chExt cx="11997103" cy="75259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1827" y="797951"/>
              <a:ext cx="11997103" cy="75259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37148" y="8816628"/>
            <a:ext cx="873657" cy="663950"/>
            <a:chOff x="3537148" y="8816628"/>
            <a:chExt cx="873657" cy="6639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148" y="8816628"/>
              <a:ext cx="873657" cy="66395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21678" y="9736237"/>
            <a:ext cx="1544471" cy="60665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-60000">
            <a:off x="86659" y="2439768"/>
            <a:ext cx="4128211" cy="224804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9139" y="1631936"/>
            <a:ext cx="11246281" cy="66591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06" y="1100148"/>
            <a:ext cx="4838970" cy="4391365"/>
            <a:chOff x="403906" y="1100148"/>
            <a:chExt cx="4838970" cy="43913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320000">
              <a:off x="403906" y="1100148"/>
              <a:ext cx="4838970" cy="43913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31827" y="797951"/>
            <a:ext cx="11997103" cy="7525950"/>
            <a:chOff x="5531827" y="797951"/>
            <a:chExt cx="11997103" cy="75259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1827" y="797951"/>
              <a:ext cx="11997103" cy="75259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37148" y="8816628"/>
            <a:ext cx="873657" cy="663950"/>
            <a:chOff x="3537148" y="8816628"/>
            <a:chExt cx="873657" cy="6639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148" y="8816628"/>
              <a:ext cx="873657" cy="66395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21678" y="9736237"/>
            <a:ext cx="1544338" cy="593157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-60000">
            <a:off x="86685" y="2442708"/>
            <a:ext cx="3791335" cy="2248049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99139" y="1706679"/>
            <a:ext cx="11039585" cy="3239357"/>
          </a:xfrm>
          <a:prstGeom prst="rect">
            <a:avLst/>
          </a:prstGeom>
        </p:spPr>
      </p:pic>
      <p:grpSp>
        <p:nvGrpSpPr>
          <p:cNvPr id="1007" name="그룹 1007"/>
          <p:cNvGrpSpPr/>
          <p:nvPr/>
        </p:nvGrpSpPr>
        <p:grpSpPr>
          <a:xfrm>
            <a:off x="15806638" y="7231235"/>
            <a:ext cx="1935186" cy="2185332"/>
            <a:chOff x="15806638" y="7231235"/>
            <a:chExt cx="1935186" cy="218533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806638" y="7231235"/>
              <a:ext cx="1935186" cy="2185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764" y="3180545"/>
            <a:ext cx="10434458" cy="4447534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7384849" y="5558438"/>
            <a:ext cx="484880" cy="430745"/>
            <a:chOff x="7384849" y="5558438"/>
            <a:chExt cx="484880" cy="430745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84849" y="5558438"/>
              <a:ext cx="484880" cy="4307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0387130" y="3190401"/>
            <a:ext cx="484880" cy="430745"/>
            <a:chOff x="10387130" y="3190401"/>
            <a:chExt cx="484880" cy="430745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87130" y="3190401"/>
              <a:ext cx="484880" cy="4307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385493" y="-75965"/>
            <a:ext cx="1746058" cy="3652709"/>
            <a:chOff x="3385493" y="-75965"/>
            <a:chExt cx="1746058" cy="36527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240000">
              <a:off x="3385493" y="-75965"/>
              <a:ext cx="1746058" cy="36527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16630" y="-54618"/>
            <a:ext cx="1274509" cy="2238183"/>
            <a:chOff x="216630" y="-54618"/>
            <a:chExt cx="1274509" cy="223818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-480000">
              <a:off x="216630" y="-54618"/>
              <a:ext cx="1274509" cy="223818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570501" y="-411671"/>
            <a:ext cx="1464868" cy="2987501"/>
            <a:chOff x="16570501" y="-411671"/>
            <a:chExt cx="1464868" cy="298750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600000">
              <a:off x="16570501" y="-411671"/>
              <a:ext cx="1464868" cy="29875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481268" y="-73013"/>
            <a:ext cx="1837378" cy="3843749"/>
            <a:chOff x="14481268" y="-73013"/>
            <a:chExt cx="1837378" cy="3843749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 rot="240000">
              <a:off x="14481268" y="-73013"/>
              <a:ext cx="1837378" cy="384374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836062" y="8576793"/>
            <a:ext cx="873657" cy="663950"/>
            <a:chOff x="16836062" y="8576793"/>
            <a:chExt cx="873657" cy="663950"/>
          </a:xfrm>
        </p:grpSpPr>
        <p:pic>
          <p:nvPicPr>
            <p:cNvPr id="31" name="Object 3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836062" y="8576793"/>
              <a:ext cx="873657" cy="66395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956634" y="6708153"/>
            <a:ext cx="646436" cy="491269"/>
            <a:chOff x="3956634" y="6708153"/>
            <a:chExt cx="646436" cy="491269"/>
          </a:xfrm>
        </p:grpSpPr>
        <p:pic>
          <p:nvPicPr>
            <p:cNvPr id="34" name="Object 33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1320000">
              <a:off x="3956634" y="6708153"/>
              <a:ext cx="646436" cy="49126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06494" y="91213"/>
            <a:ext cx="1960138" cy="4100561"/>
            <a:chOff x="1406494" y="91213"/>
            <a:chExt cx="1960138" cy="4100561"/>
          </a:xfrm>
        </p:grpSpPr>
        <p:pic>
          <p:nvPicPr>
            <p:cNvPr id="37" name="Object 36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 rot="360000">
              <a:off x="1406494" y="91213"/>
              <a:ext cx="1960138" cy="410056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3512486" y="6475859"/>
            <a:ext cx="4422097" cy="3221370"/>
            <a:chOff x="13512486" y="6475859"/>
            <a:chExt cx="4422097" cy="3221370"/>
          </a:xfrm>
        </p:grpSpPr>
        <p:pic>
          <p:nvPicPr>
            <p:cNvPr id="40" name="Object 39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3512486" y="6475859"/>
              <a:ext cx="4422097" cy="3221370"/>
            </a:xfrm>
            <a:prstGeom prst="rect">
              <a:avLst/>
            </a:prstGeom>
          </p:spPr>
        </p:pic>
      </p:grpSp>
      <p:pic>
        <p:nvPicPr>
          <p:cNvPr id="42" name="Object 41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721678" y="9736237"/>
            <a:ext cx="1544338" cy="59315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114" y="670816"/>
            <a:ext cx="11997103" cy="8120959"/>
            <a:chOff x="5807114" y="670816"/>
            <a:chExt cx="11997103" cy="81209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7114" y="670816"/>
              <a:ext cx="11997103" cy="81209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8425" y="867399"/>
            <a:ext cx="4838970" cy="4391365"/>
            <a:chOff x="648425" y="867399"/>
            <a:chExt cx="4838970" cy="43913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320000">
              <a:off x="648425" y="867399"/>
              <a:ext cx="4838970" cy="43913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21678" y="9736237"/>
            <a:ext cx="1544338" cy="593157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09338" y="6963271"/>
            <a:ext cx="1935186" cy="2185332"/>
            <a:chOff x="209338" y="6963271"/>
            <a:chExt cx="1935186" cy="2185332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9338" y="6963271"/>
              <a:ext cx="1935186" cy="21853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19394" y="7763865"/>
            <a:ext cx="1538767" cy="1454973"/>
            <a:chOff x="2019394" y="7763865"/>
            <a:chExt cx="1538767" cy="1454973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19394" y="7763865"/>
              <a:ext cx="1538767" cy="145497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674791" y="6489377"/>
            <a:ext cx="1826904" cy="2696765"/>
            <a:chOff x="3674791" y="6489377"/>
            <a:chExt cx="1826904" cy="2696765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74791" y="6489377"/>
              <a:ext cx="1826904" cy="2696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06" y="1100148"/>
            <a:ext cx="4838970" cy="4391365"/>
            <a:chOff x="403906" y="1100148"/>
            <a:chExt cx="4838970" cy="43913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320000">
              <a:off x="403906" y="1100148"/>
              <a:ext cx="4838970" cy="43913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31827" y="797951"/>
            <a:ext cx="11997103" cy="7525950"/>
            <a:chOff x="5531827" y="797951"/>
            <a:chExt cx="11997103" cy="75259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1827" y="797951"/>
              <a:ext cx="11997103" cy="75259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37148" y="8816628"/>
            <a:ext cx="873657" cy="663950"/>
            <a:chOff x="3537148" y="8816628"/>
            <a:chExt cx="873657" cy="6639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148" y="8816628"/>
              <a:ext cx="873657" cy="66395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21678" y="9736237"/>
            <a:ext cx="1544328" cy="59315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637252" y="8816628"/>
            <a:ext cx="873657" cy="663950"/>
            <a:chOff x="3637252" y="8816628"/>
            <a:chExt cx="873657" cy="6639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7252" y="8816628"/>
              <a:ext cx="873657" cy="6639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60501" y="208908"/>
            <a:ext cx="10271905" cy="7842130"/>
            <a:chOff x="1160501" y="208908"/>
            <a:chExt cx="10271905" cy="784213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900000">
              <a:off x="1160501" y="208908"/>
              <a:ext cx="10271905" cy="78421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457543" y="7185689"/>
            <a:ext cx="4826086" cy="3527452"/>
            <a:chOff x="13457543" y="7185689"/>
            <a:chExt cx="4826086" cy="352745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57543" y="7185689"/>
              <a:ext cx="4826086" cy="352745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121528" y="7258408"/>
            <a:ext cx="4722532" cy="3516779"/>
            <a:chOff x="9121528" y="7258408"/>
            <a:chExt cx="4722532" cy="351677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1528" y="7258408"/>
              <a:ext cx="4722532" cy="351677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21678" y="9736237"/>
            <a:ext cx="1544328" cy="59315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7537205" y="2589679"/>
            <a:ext cx="484880" cy="430745"/>
            <a:chOff x="7537205" y="2589679"/>
            <a:chExt cx="484880" cy="4307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7205" y="2589679"/>
              <a:ext cx="484880" cy="4307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3027605" y="4712112"/>
            <a:ext cx="484880" cy="430745"/>
            <a:chOff x="13027605" y="4712112"/>
            <a:chExt cx="484880" cy="43074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27605" y="4712112"/>
              <a:ext cx="484880" cy="43074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100440" y="-357369"/>
            <a:ext cx="1746058" cy="3652709"/>
            <a:chOff x="3100440" y="-357369"/>
            <a:chExt cx="1746058" cy="3652709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240000">
              <a:off x="3100440" y="-357369"/>
              <a:ext cx="1746058" cy="3652709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16630" y="-54618"/>
            <a:ext cx="1274509" cy="2238183"/>
            <a:chOff x="216630" y="-54618"/>
            <a:chExt cx="1274509" cy="2238183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480000">
              <a:off x="216630" y="-54618"/>
              <a:ext cx="1274509" cy="223818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570501" y="-411671"/>
            <a:ext cx="1464868" cy="2987501"/>
            <a:chOff x="16570501" y="-411671"/>
            <a:chExt cx="1464868" cy="2987501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 rot="600000">
              <a:off x="16570501" y="-411671"/>
              <a:ext cx="1464868" cy="298750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481268" y="-73013"/>
            <a:ext cx="1837378" cy="3843749"/>
            <a:chOff x="14481268" y="-73013"/>
            <a:chExt cx="1837378" cy="384374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 rot="240000">
              <a:off x="14481268" y="-73013"/>
              <a:ext cx="1837378" cy="3843749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6836062" y="8576793"/>
            <a:ext cx="873657" cy="663950"/>
            <a:chOff x="16836062" y="8576793"/>
            <a:chExt cx="873657" cy="663950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836062" y="8576793"/>
              <a:ext cx="873657" cy="663950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3956634" y="6708153"/>
            <a:ext cx="646436" cy="491269"/>
            <a:chOff x="3956634" y="6708153"/>
            <a:chExt cx="646436" cy="491269"/>
          </a:xfrm>
        </p:grpSpPr>
        <p:pic>
          <p:nvPicPr>
            <p:cNvPr id="33" name="Object 32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 rot="1320000">
              <a:off x="3956634" y="6708153"/>
              <a:ext cx="646436" cy="491269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06494" y="91213"/>
            <a:ext cx="1960138" cy="4100561"/>
            <a:chOff x="1406494" y="91213"/>
            <a:chExt cx="1960138" cy="4100561"/>
          </a:xfrm>
        </p:grpSpPr>
        <p:pic>
          <p:nvPicPr>
            <p:cNvPr id="36" name="Object 35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 rot="360000">
              <a:off x="1406494" y="91213"/>
              <a:ext cx="1960138" cy="410056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3640460" y="6454803"/>
            <a:ext cx="4422097" cy="3221370"/>
            <a:chOff x="13640460" y="6454803"/>
            <a:chExt cx="4422097" cy="3221370"/>
          </a:xfrm>
        </p:grpSpPr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640460" y="6454803"/>
              <a:ext cx="4422097" cy="3221370"/>
            </a:xfrm>
            <a:prstGeom prst="rect">
              <a:avLst/>
            </a:prstGeom>
          </p:spPr>
        </p:pic>
      </p:grpSp>
      <p:pic>
        <p:nvPicPr>
          <p:cNvPr id="41" name="Object 40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6721678" y="9736237"/>
            <a:ext cx="550747" cy="3129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027605" y="4712112"/>
            <a:ext cx="484880" cy="430745"/>
            <a:chOff x="13027605" y="4712112"/>
            <a:chExt cx="484880" cy="4307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27605" y="4712112"/>
              <a:ext cx="484880" cy="4307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836062" y="8576793"/>
            <a:ext cx="873657" cy="663950"/>
            <a:chOff x="16836062" y="8576793"/>
            <a:chExt cx="873657" cy="6639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36062" y="8576793"/>
              <a:ext cx="873657" cy="6639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174140" y="2253301"/>
            <a:ext cx="5960783" cy="4902744"/>
            <a:chOff x="3174140" y="2253301"/>
            <a:chExt cx="5960783" cy="4902744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174140" y="2253301"/>
              <a:ext cx="5960783" cy="4902744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542135" y="2253301"/>
            <a:ext cx="5960783" cy="4902744"/>
            <a:chOff x="9542135" y="2253301"/>
            <a:chExt cx="5960783" cy="4902744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42135" y="2253301"/>
              <a:ext cx="5960783" cy="4902744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21678" y="9736237"/>
            <a:ext cx="550747" cy="31294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460429" y="8816628"/>
            <a:ext cx="873657" cy="663950"/>
            <a:chOff x="3460429" y="8816628"/>
            <a:chExt cx="873657" cy="6639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0429" y="8816628"/>
              <a:ext cx="873657" cy="6639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902604" y="1281472"/>
            <a:ext cx="5605762" cy="3111647"/>
            <a:chOff x="1902604" y="1281472"/>
            <a:chExt cx="5605762" cy="3111647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6980827" y="2657183"/>
              <a:ext cx="484880" cy="430745"/>
              <a:chOff x="6980827" y="2657183"/>
              <a:chExt cx="484880" cy="430745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6980827" y="2657183"/>
                <a:ext cx="484880" cy="430745"/>
              </a:xfrm>
              <a:prstGeom prst="rect">
                <a:avLst/>
              </a:prstGeom>
            </p:spPr>
          </p:pic>
        </p:grpSp>
        <p:grpSp>
          <p:nvGrpSpPr>
            <p:cNvPr id="1007" name="그룹 1007"/>
            <p:cNvGrpSpPr/>
            <p:nvPr/>
          </p:nvGrpSpPr>
          <p:grpSpPr>
            <a:xfrm>
              <a:off x="1902604" y="1281472"/>
              <a:ext cx="1095383" cy="973087"/>
              <a:chOff x="1902604" y="1281472"/>
              <a:chExt cx="1095383" cy="973087"/>
            </a:xfrm>
          </p:grpSpPr>
          <p:pic>
            <p:nvPicPr>
              <p:cNvPr id="19" name="Object 18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1902604" y="1281472"/>
                <a:ext cx="1095383" cy="973087"/>
              </a:xfrm>
              <a:prstGeom prst="rect">
                <a:avLst/>
              </a:prstGeom>
            </p:spPr>
          </p:pic>
        </p:grpSp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15046" y="1632581"/>
              <a:ext cx="5491944" cy="2992497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721678" y="9736237"/>
            <a:ext cx="1544309" cy="592709"/>
          </a:xfrm>
          <a:prstGeom prst="rect">
            <a:avLst/>
          </a:prstGeom>
        </p:spPr>
      </p:pic>
      <p:grpSp>
        <p:nvGrpSpPr>
          <p:cNvPr id="1008" name="그룹 1008"/>
          <p:cNvGrpSpPr/>
          <p:nvPr/>
        </p:nvGrpSpPr>
        <p:grpSpPr>
          <a:xfrm>
            <a:off x="9142857" y="792631"/>
            <a:ext cx="7581322" cy="7581322"/>
            <a:chOff x="9142857" y="792631"/>
            <a:chExt cx="7581322" cy="758132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42857" y="792631"/>
              <a:ext cx="7581322" cy="75813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390511"/>
            <a:ext cx="20493419" cy="5928113"/>
            <a:chOff x="-832549" y="9390511"/>
            <a:chExt cx="20493419" cy="592811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390511"/>
              <a:ext cx="20493419" cy="592811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6836062" y="8576793"/>
            <a:ext cx="873657" cy="663950"/>
            <a:chOff x="16836062" y="8576793"/>
            <a:chExt cx="873657" cy="6639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836062" y="8576793"/>
              <a:ext cx="873657" cy="6639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8691650" y="1863494"/>
            <a:ext cx="8152381" cy="5990476"/>
            <a:chOff x="8691650" y="1863494"/>
            <a:chExt cx="8152381" cy="5990476"/>
          </a:xfrm>
        </p:grpSpPr>
        <p:grpSp>
          <p:nvGrpSpPr>
            <p:cNvPr id="1006" name="그룹 1006"/>
            <p:cNvGrpSpPr/>
            <p:nvPr/>
          </p:nvGrpSpPr>
          <p:grpSpPr>
            <a:xfrm>
              <a:off x="8691650" y="1863494"/>
              <a:ext cx="8144412" cy="5984468"/>
              <a:chOff x="8691650" y="1863494"/>
              <a:chExt cx="8144412" cy="5984468"/>
            </a:xfrm>
          </p:grpSpPr>
          <p:pic>
            <p:nvPicPr>
              <p:cNvPr id="16" name="Object 15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8691650" y="1863494"/>
                <a:ext cx="8144412" cy="5984468"/>
              </a:xfrm>
              <a:prstGeom prst="rect">
                <a:avLst/>
              </a:prstGeom>
            </p:spPr>
          </p:pic>
        </p:grpSp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883318" y="2352986"/>
              <a:ext cx="7821352" cy="5049895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977683" y="1613233"/>
            <a:ext cx="5605761" cy="4306074"/>
            <a:chOff x="1977683" y="1613233"/>
            <a:chExt cx="5605761" cy="4306074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055905" y="2988944"/>
              <a:ext cx="484880" cy="430745"/>
              <a:chOff x="7055905" y="2988944"/>
              <a:chExt cx="484880" cy="430745"/>
            </a:xfrm>
          </p:grpSpPr>
          <p:pic>
            <p:nvPicPr>
              <p:cNvPr id="22" name="Object 21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055905" y="2988944"/>
                <a:ext cx="484880" cy="430745"/>
              </a:xfrm>
              <a:prstGeom prst="rect">
                <a:avLst/>
              </a:prstGeom>
            </p:spPr>
          </p:pic>
        </p:grpSp>
        <p:grpSp>
          <p:nvGrpSpPr>
            <p:cNvPr id="1009" name="그룹 1009"/>
            <p:cNvGrpSpPr/>
            <p:nvPr/>
          </p:nvGrpSpPr>
          <p:grpSpPr>
            <a:xfrm>
              <a:off x="1977683" y="1613233"/>
              <a:ext cx="1095383" cy="973087"/>
              <a:chOff x="1977683" y="1613233"/>
              <a:chExt cx="1095383" cy="973087"/>
            </a:xfrm>
          </p:grpSpPr>
          <p:pic>
            <p:nvPicPr>
              <p:cNvPr id="25" name="Object 24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1977683" y="1613233"/>
                <a:ext cx="1095383" cy="973087"/>
              </a:xfrm>
              <a:prstGeom prst="rect">
                <a:avLst/>
              </a:prstGeom>
            </p:spPr>
          </p:pic>
        </p:grpSp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90123" y="1964344"/>
              <a:ext cx="6015115" cy="3007468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721678" y="9736237"/>
            <a:ext cx="1544328" cy="59315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637252" y="8816628"/>
            <a:ext cx="873657" cy="663950"/>
            <a:chOff x="3637252" y="8816628"/>
            <a:chExt cx="873657" cy="6639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7252" y="8816628"/>
              <a:ext cx="873657" cy="6639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60501" y="208908"/>
            <a:ext cx="10271905" cy="7842130"/>
            <a:chOff x="1160501" y="208908"/>
            <a:chExt cx="10271905" cy="784213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900000">
              <a:off x="1160501" y="208908"/>
              <a:ext cx="10271905" cy="78421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457543" y="7185689"/>
            <a:ext cx="4826086" cy="3527452"/>
            <a:chOff x="13457543" y="7185689"/>
            <a:chExt cx="4826086" cy="352745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57543" y="7185689"/>
              <a:ext cx="4826086" cy="352745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121528" y="7258408"/>
            <a:ext cx="4722532" cy="3516779"/>
            <a:chOff x="9121528" y="7258408"/>
            <a:chExt cx="4722532" cy="351677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1528" y="7258408"/>
              <a:ext cx="4722532" cy="351677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65068" y="1936259"/>
            <a:ext cx="6965630" cy="375221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21678" y="9736237"/>
            <a:ext cx="1544328" cy="5931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3027605" y="4712112"/>
            <a:ext cx="484880" cy="430745"/>
            <a:chOff x="13027605" y="4712112"/>
            <a:chExt cx="484880" cy="430745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27605" y="4712112"/>
              <a:ext cx="484880" cy="430745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6836062" y="8576793"/>
            <a:ext cx="873657" cy="663950"/>
            <a:chOff x="16836062" y="8576793"/>
            <a:chExt cx="873657" cy="6639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836062" y="8576793"/>
              <a:ext cx="873657" cy="663950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8885" y="300994"/>
            <a:ext cx="3751954" cy="2093144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3174140" y="2253301"/>
            <a:ext cx="5961905" cy="4904762"/>
            <a:chOff x="3174140" y="2253301"/>
            <a:chExt cx="5961905" cy="4904762"/>
          </a:xfrm>
        </p:grpSpPr>
        <p:grpSp>
          <p:nvGrpSpPr>
            <p:cNvPr id="1007" name="그룹 1007"/>
            <p:cNvGrpSpPr/>
            <p:nvPr/>
          </p:nvGrpSpPr>
          <p:grpSpPr>
            <a:xfrm>
              <a:off x="3174140" y="2253301"/>
              <a:ext cx="5960783" cy="4902744"/>
              <a:chOff x="3174140" y="2253301"/>
              <a:chExt cx="5960783" cy="4902744"/>
            </a:xfrm>
          </p:grpSpPr>
          <p:pic>
            <p:nvPicPr>
              <p:cNvPr id="20" name="Object 19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174140" y="2253301"/>
                <a:ext cx="5960783" cy="4902744"/>
              </a:xfrm>
              <a:prstGeom prst="rect">
                <a:avLst/>
              </a:prstGeom>
            </p:spPr>
          </p:pic>
        </p:grpSp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41914" y="2903178"/>
              <a:ext cx="4237635" cy="3778206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9542135" y="2253301"/>
            <a:ext cx="5961905" cy="4904762"/>
            <a:chOff x="9542135" y="2253301"/>
            <a:chExt cx="5961905" cy="4904762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9542135" y="2253301"/>
              <a:ext cx="5960783" cy="4902744"/>
              <a:chOff x="9542135" y="2253301"/>
              <a:chExt cx="5960783" cy="4902744"/>
            </a:xfrm>
          </p:grpSpPr>
          <p:pic>
            <p:nvPicPr>
              <p:cNvPr id="26" name="Object 25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542135" y="2253301"/>
                <a:ext cx="5960783" cy="4902744"/>
              </a:xfrm>
              <a:prstGeom prst="rect">
                <a:avLst/>
              </a:prstGeom>
            </p:spPr>
          </p:pic>
        </p:grpSp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74987" y="2858437"/>
              <a:ext cx="5577197" cy="3778206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844421" y="7584913"/>
            <a:ext cx="11073740" cy="1162378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6721678" y="9736237"/>
            <a:ext cx="1544318" cy="5927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3637252" y="8816628"/>
            <a:ext cx="873657" cy="663950"/>
            <a:chOff x="3637252" y="8816628"/>
            <a:chExt cx="873657" cy="663950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37252" y="8816628"/>
              <a:ext cx="873657" cy="6639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1160501" y="208908"/>
            <a:ext cx="10271905" cy="7842130"/>
            <a:chOff x="1160501" y="208908"/>
            <a:chExt cx="10271905" cy="784213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-900000">
              <a:off x="1160501" y="208908"/>
              <a:ext cx="10271905" cy="784213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3457543" y="7185689"/>
            <a:ext cx="4826086" cy="3527452"/>
            <a:chOff x="13457543" y="7185689"/>
            <a:chExt cx="4826086" cy="352745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457543" y="7185689"/>
              <a:ext cx="4826086" cy="352745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9121528" y="7258408"/>
            <a:ext cx="4722532" cy="3516779"/>
            <a:chOff x="9121528" y="7258408"/>
            <a:chExt cx="4722532" cy="3516779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121528" y="7258408"/>
              <a:ext cx="4722532" cy="3516779"/>
            </a:xfrm>
            <a:prstGeom prst="rect">
              <a:avLst/>
            </a:prstGeom>
          </p:spPr>
        </p:pic>
      </p:grpSp>
      <p:pic>
        <p:nvPicPr>
          <p:cNvPr id="23" name="Object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65068" y="1936260"/>
            <a:ext cx="6965792" cy="3738801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6721678" y="9736237"/>
            <a:ext cx="1544547" cy="6066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114" y="670816"/>
            <a:ext cx="11997103" cy="8120959"/>
            <a:chOff x="5807114" y="670816"/>
            <a:chExt cx="11997103" cy="81209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7114" y="670816"/>
              <a:ext cx="11997103" cy="81209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8425" y="867399"/>
            <a:ext cx="4838970" cy="4391365"/>
            <a:chOff x="648425" y="867399"/>
            <a:chExt cx="4838970" cy="43913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320000">
              <a:off x="648425" y="867399"/>
              <a:ext cx="4838970" cy="43913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21678" y="9736237"/>
            <a:ext cx="1544547" cy="60665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60000">
            <a:off x="304772" y="2431865"/>
            <a:ext cx="4173011" cy="133773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74334" y="1363971"/>
            <a:ext cx="10579995" cy="739427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09338" y="6963271"/>
            <a:ext cx="1935186" cy="2185332"/>
            <a:chOff x="209338" y="6963271"/>
            <a:chExt cx="1935186" cy="21853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338" y="6963271"/>
              <a:ext cx="1935186" cy="21853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19394" y="7763865"/>
            <a:ext cx="1538767" cy="1454973"/>
            <a:chOff x="2019394" y="7763865"/>
            <a:chExt cx="1538767" cy="145497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9394" y="7763865"/>
              <a:ext cx="1538767" cy="145497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674791" y="6489377"/>
            <a:ext cx="1826904" cy="2696765"/>
            <a:chOff x="3674791" y="6489377"/>
            <a:chExt cx="1826904" cy="269676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4791" y="6489377"/>
              <a:ext cx="1826904" cy="2696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03906" y="1100148"/>
            <a:ext cx="4838970" cy="4391365"/>
            <a:chOff x="403906" y="1100148"/>
            <a:chExt cx="4838970" cy="4391365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320000">
              <a:off x="403906" y="1100148"/>
              <a:ext cx="4838970" cy="4391365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531827" y="797951"/>
            <a:ext cx="11997103" cy="7525950"/>
            <a:chOff x="5531827" y="797951"/>
            <a:chExt cx="11997103" cy="7525950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1827" y="797951"/>
              <a:ext cx="11997103" cy="7525950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853884" y="8373953"/>
            <a:ext cx="1296607" cy="985378"/>
            <a:chOff x="853884" y="8373953"/>
            <a:chExt cx="1296607" cy="98537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3884" y="8373953"/>
              <a:ext cx="1296607" cy="985378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386563" y="8649102"/>
            <a:ext cx="873657" cy="663950"/>
            <a:chOff x="2386563" y="8649102"/>
            <a:chExt cx="873657" cy="663950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6563" y="8649102"/>
              <a:ext cx="873657" cy="663950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537148" y="8816628"/>
            <a:ext cx="873657" cy="663950"/>
            <a:chOff x="3537148" y="8816628"/>
            <a:chExt cx="873657" cy="663950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7148" y="8816628"/>
              <a:ext cx="873657" cy="663950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6721678" y="9736237"/>
            <a:ext cx="1544547" cy="606652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-60000">
            <a:off x="11498" y="2664934"/>
            <a:ext cx="4136306" cy="1337735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89237" y="1631935"/>
            <a:ext cx="10121804" cy="66737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C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807114" y="670816"/>
            <a:ext cx="11997103" cy="8120959"/>
            <a:chOff x="5807114" y="670816"/>
            <a:chExt cx="11997103" cy="8120959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7114" y="670816"/>
              <a:ext cx="11997103" cy="8120959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832549" y="9148603"/>
            <a:ext cx="20493419" cy="6170021"/>
            <a:chOff x="-832549" y="9148603"/>
            <a:chExt cx="20493419" cy="617002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832549" y="9148603"/>
              <a:ext cx="20493419" cy="617002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648425" y="867399"/>
            <a:ext cx="4838970" cy="4391365"/>
            <a:chOff x="648425" y="867399"/>
            <a:chExt cx="4838970" cy="439136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1320000">
              <a:off x="648425" y="867399"/>
              <a:ext cx="4838970" cy="4391365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21678" y="9736237"/>
            <a:ext cx="1544471" cy="606652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60000">
            <a:off x="417300" y="2246244"/>
            <a:ext cx="4055697" cy="2126145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46702" y="1467149"/>
            <a:ext cx="11693812" cy="7129669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209338" y="6963271"/>
            <a:ext cx="1935186" cy="2185332"/>
            <a:chOff x="209338" y="6963271"/>
            <a:chExt cx="1935186" cy="2185332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338" y="6963271"/>
              <a:ext cx="1935186" cy="2185332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019394" y="7763865"/>
            <a:ext cx="1538767" cy="1454973"/>
            <a:chOff x="2019394" y="7763865"/>
            <a:chExt cx="1538767" cy="145497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19394" y="7763865"/>
              <a:ext cx="1538767" cy="1454973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3674791" y="6489377"/>
            <a:ext cx="1826904" cy="2696765"/>
            <a:chOff x="3674791" y="6489377"/>
            <a:chExt cx="1826904" cy="2696765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4791" y="6489377"/>
              <a:ext cx="1826904" cy="2696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officegen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officegen</dc:creator>
  <cp:lastModifiedBy>officegen</cp:lastModifiedBy>
  <cp:revision>1</cp:revision>
  <dcterms:created xsi:type="dcterms:W3CDTF">2023-02-15T15:50:41Z</dcterms:created>
  <dcterms:modified xsi:type="dcterms:W3CDTF">2023-02-15T15:50:41Z</dcterms:modified>
</cp:coreProperties>
</file>