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F72"/>
    <a:srgbClr val="FFC715"/>
    <a:srgbClr val="928986"/>
    <a:srgbClr val="E9E5D1"/>
    <a:srgbClr val="4B4543"/>
    <a:srgbClr val="438979"/>
    <a:srgbClr val="A19596"/>
    <a:srgbClr val="675B5C"/>
    <a:srgbClr val="F5F5E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8FC0FE-8571-4125-8BCD-AC3DAC25C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9D2515C-B973-4109-8F86-C55022102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87C47CF-7E48-41B2-BE32-EBEA3ABDA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7ECF9A-B130-47E7-B8A5-AF8C970FA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829EDA-995B-4B66-89D6-BD1F701F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9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A30971-7A9B-45E3-A7AF-20200340A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4D947A4-7D3F-4635-916C-9DAF89903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130740-E20E-4A3F-8694-EC56E2B6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918278-00AE-4AC8-8B4C-DBC217E56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617BA3F-94A2-428A-81F6-DD8415016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928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D02A729-009E-40DF-A88B-020CE138F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32615C7-9AB3-45D9-A869-1A94981FD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CD32D9-4B69-4146-9CEB-96586852D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EF99F5-77E5-4334-B2BE-DBE9267F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369CF-C078-41BB-A33F-FE808F755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09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FD31FA-1E07-4E28-B984-5ED41AE6D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4F7CBE-7C1B-4D42-9DD3-472DCAE3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AC8669-401F-4F7F-98D2-5C21FE7B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542282-3A43-4E91-8C8D-A8629EBA2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2A5654-6CD8-4F0A-8420-29D95EB16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73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CA4C94-D786-4216-8FA8-280FB382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A5117AF-F09B-4E3E-A3B5-8128E0720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5329CC-2DAE-4058-80BE-B8D6F051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7D3AC3-96FA-4F98-A2D8-F95C2695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2EA014-D2D2-4AB6-8DE0-FD8604DEA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32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52996A-C98D-40FC-B038-1BFA27C1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3BA4ED-9E7A-460B-A8B2-8E26A2A8F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8ECD02B-7BD5-47B9-942C-7CAD73890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947C495-1C52-4B2B-A83F-28C925DB2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D4494A2-3E54-412F-8F42-5078BFF17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398B04-FC3C-4700-ABF8-9613C58B4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571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C2DCE1-8E22-49A7-9F57-247293F1E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4F9FE89-1E24-45BB-ACC4-465A84084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D441B0A-D07A-4E6D-A316-E316C2B31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B01B593-4E5D-4486-9EBD-52DEB10F5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774621F-B322-4FEF-99EB-4AE02FF4D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CA4363D-EEA5-4158-B899-05B65C3A2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A0ED29A-ED0C-47B8-A6A3-2CC280EF7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C1749BC-932E-4AD7-9C4D-0786BD77E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21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BF51F-44F2-40EC-A647-CCE7DF092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532AD04-E9CF-4B8D-9057-92DC6106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B22936-90EA-41E2-9C2B-99453C81C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4E065F8-15D2-4902-933F-C123E226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9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7C1A21B-93CD-4B36-8ED4-2E2596606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2677B8-5901-468F-9E8F-4A7E87FE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CB0533-998E-4905-90E9-7C011ADB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747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D00B7E-453E-4ADA-8BD1-55F086C9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D85B27-9904-4B80-8601-8863BE6AC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BD36BA6-1F26-4049-AE74-595F7B6AB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9BF15BC-804E-4B4D-867D-A359B4FCC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A7F38F-E3B0-4644-AD45-376223D5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10FBE7E-4F22-4190-A919-595F37B05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1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CE00BE-BCDC-439F-9488-100803E7F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445E48E-ADFC-48BB-B922-53711A2A2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0CB8710-0CF0-4DF4-A48B-1D479E774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47863EE-291E-4462-950A-A83EB129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1132CCA-D7D2-4A15-8B0B-FED764463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178BA8-F72F-4D6C-8C11-E85A56391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80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8DB2027-1459-4113-B357-57A5525D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0BFFAD-21BD-490F-A797-30527BE83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8313EE9-03B8-4EEE-BFD9-7038184DA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39FAB-ED0D-43E3-ACAC-C7011289EC68}" type="datetimeFigureOut">
              <a:rPr lang="ko-KR" altLang="en-US" smtClean="0"/>
              <a:t>2019-11-12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F46827-56C0-4667-8C09-2B78F966A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885B0B7-447C-4C4F-82A3-9E1C109B5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00E95-F785-427B-8C99-ED6C88A461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214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블랙 커피, 커피, 컵, 책상, 한잔, 에스 프레소, 업무 일지, 얼굴, 시골풍의, 테이블, 차">
            <a:extLst>
              <a:ext uri="{FF2B5EF4-FFF2-40B4-BE49-F238E27FC236}">
                <a16:creationId xmlns:a16="http://schemas.microsoft.com/office/drawing/2014/main" id="{6CD3402E-AC18-4AB2-B33C-992AD3671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id="{DC8E8600-3B0C-45D3-9274-F7A3F4B41EB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2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6D693FB-BD87-4A7A-BA45-937672238354}"/>
              </a:ext>
            </a:extLst>
          </p:cNvPr>
          <p:cNvSpPr/>
          <p:nvPr/>
        </p:nvSpPr>
        <p:spPr>
          <a:xfrm>
            <a:off x="3886200" y="1219200"/>
            <a:ext cx="4457700" cy="44577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12595-CEB3-4449-8746-B49EB7AEA019}"/>
              </a:ext>
            </a:extLst>
          </p:cNvPr>
          <p:cNvSpPr txBox="1"/>
          <p:nvPr/>
        </p:nvSpPr>
        <p:spPr>
          <a:xfrm>
            <a:off x="4659196" y="2274838"/>
            <a:ext cx="287360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  <a:cs typeface="함초롬바탕" panose="02030600000101010101" pitchFamily="18" charset="-127"/>
              </a:rPr>
              <a:t>HELLO</a:t>
            </a:r>
          </a:p>
          <a:p>
            <a:pPr algn="ctr"/>
            <a:r>
              <a:rPr lang="en-US" altLang="ko-KR" sz="48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THERE</a:t>
            </a:r>
          </a:p>
          <a:p>
            <a:pPr algn="ctr"/>
            <a:r>
              <a:rPr lang="en-US" altLang="ko-KR" sz="48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MADRID!</a:t>
            </a:r>
            <a:endParaRPr lang="ko-KR" altLang="en-US" sz="4800" b="1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3828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블랙 커피, 커피, 컵, 책상, 한잔, 에스 프레소, 업무 일지, 얼굴, 시골풍의, 테이블, 차">
            <a:extLst>
              <a:ext uri="{FF2B5EF4-FFF2-40B4-BE49-F238E27FC236}">
                <a16:creationId xmlns:a16="http://schemas.microsoft.com/office/drawing/2014/main" id="{281B7E97-8F7A-4C05-AA09-03699A6138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3FE016B6-721E-459E-AAC4-BBA85F15BD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2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+mn-ea"/>
            </a:endParaRPr>
          </a:p>
        </p:txBody>
      </p:sp>
      <p:sp>
        <p:nvSpPr>
          <p:cNvPr id="2" name="타원 1">
            <a:extLst>
              <a:ext uri="{FF2B5EF4-FFF2-40B4-BE49-F238E27FC236}">
                <a16:creationId xmlns:a16="http://schemas.microsoft.com/office/drawing/2014/main" id="{2F7AAB1A-DBD8-4DEF-985C-CF0FF49175BD}"/>
              </a:ext>
            </a:extLst>
          </p:cNvPr>
          <p:cNvSpPr/>
          <p:nvPr/>
        </p:nvSpPr>
        <p:spPr>
          <a:xfrm>
            <a:off x="3521713" y="670706"/>
            <a:ext cx="5289176" cy="5289176"/>
          </a:xfrm>
          <a:prstGeom prst="ellipse">
            <a:avLst/>
          </a:prstGeom>
          <a:solidFill>
            <a:srgbClr val="4B4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571C0A-76E1-43F0-B27E-F342285BD231}"/>
              </a:ext>
            </a:extLst>
          </p:cNvPr>
          <p:cNvSpPr txBox="1"/>
          <p:nvPr/>
        </p:nvSpPr>
        <p:spPr>
          <a:xfrm>
            <a:off x="4169306" y="1484024"/>
            <a:ext cx="390433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66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+mn-ea"/>
                <a:cs typeface="함초롬바탕" panose="02030600000101010101" pitchFamily="18" charset="-127"/>
              </a:rPr>
              <a:t>HELLO</a:t>
            </a:r>
          </a:p>
          <a:p>
            <a:pPr algn="ctr"/>
            <a:r>
              <a:rPr lang="en-US" altLang="ko-KR" sz="66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+mn-ea"/>
              </a:rPr>
              <a:t>THERE</a:t>
            </a:r>
          </a:p>
          <a:p>
            <a:pPr algn="ctr"/>
            <a:r>
              <a:rPr lang="en-US" altLang="ko-KR" sz="6600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+mn-ea"/>
              </a:rPr>
              <a:t>MADRID!</a:t>
            </a:r>
            <a:endParaRPr lang="ko-KR" altLang="en-US" sz="6600" b="1">
              <a:solidFill>
                <a:srgbClr val="A19596"/>
              </a:solidFill>
              <a:latin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A4D34A-E466-441A-84F1-B7AEE5866396}"/>
              </a:ext>
            </a:extLst>
          </p:cNvPr>
          <p:cNvSpPr txBox="1"/>
          <p:nvPr/>
        </p:nvSpPr>
        <p:spPr>
          <a:xfrm>
            <a:off x="4788217" y="4541014"/>
            <a:ext cx="2597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85000"/>
                  </a:schemeClr>
                </a:solidFill>
                <a:latin typeface="+mn-ea"/>
              </a:rPr>
              <a:t>TEXT TEXT TEXT TEXT </a:t>
            </a:r>
            <a:endParaRPr lang="ko-KR" altLang="en-US" b="1">
              <a:solidFill>
                <a:schemeClr val="bg1">
                  <a:lumMod val="8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4303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F620285-B515-43F5-892F-F370FE0E9307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4B4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4AE201-1D85-4FBC-AE54-05E170AECE94}"/>
              </a:ext>
            </a:extLst>
          </p:cNvPr>
          <p:cNvSpPr/>
          <p:nvPr/>
        </p:nvSpPr>
        <p:spPr>
          <a:xfrm>
            <a:off x="8104094" y="0"/>
            <a:ext cx="4087906" cy="6858000"/>
          </a:xfrm>
          <a:prstGeom prst="rect">
            <a:avLst/>
          </a:prstGeom>
          <a:solidFill>
            <a:srgbClr val="9289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2" descr="블랙 커피, 커피, 컵, 책상, 한잔, 에스 프레소, 업무 일지, 얼굴, 시골풍의, 테이블, 차">
            <a:extLst>
              <a:ext uri="{FF2B5EF4-FFF2-40B4-BE49-F238E27FC236}">
                <a16:creationId xmlns:a16="http://schemas.microsoft.com/office/drawing/2014/main" id="{4E13B582-FC0C-467F-B3DA-62B98BFC2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15" b="15625"/>
          <a:stretch/>
        </p:blipFill>
        <p:spPr bwMode="auto">
          <a:xfrm>
            <a:off x="5171142" y="632012"/>
            <a:ext cx="5865904" cy="5593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76AD02-8B5C-463F-8C2B-F87B98696497}"/>
              </a:ext>
            </a:extLst>
          </p:cNvPr>
          <p:cNvSpPr txBox="1"/>
          <p:nvPr/>
        </p:nvSpPr>
        <p:spPr>
          <a:xfrm>
            <a:off x="650064" y="2237060"/>
            <a:ext cx="414959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함초롬바탕" panose="02030600000101010101" pitchFamily="18" charset="-127"/>
              </a:rPr>
              <a:t>HELLO</a:t>
            </a:r>
          </a:p>
          <a:p>
            <a:r>
              <a:rPr lang="en-US" altLang="ko-KR" sz="6600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THERE</a:t>
            </a:r>
          </a:p>
          <a:p>
            <a:r>
              <a:rPr lang="en-US" altLang="ko-KR" sz="6600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rgbClr val="A19596"/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MADRID!</a:t>
            </a:r>
            <a:endParaRPr lang="ko-KR" altLang="en-US" sz="6600">
              <a:solidFill>
                <a:srgbClr val="A19596"/>
              </a:solidFill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1F2478-177D-47E9-8FDF-57351DB4BE45}"/>
              </a:ext>
            </a:extLst>
          </p:cNvPr>
          <p:cNvSpPr txBox="1"/>
          <p:nvPr/>
        </p:nvSpPr>
        <p:spPr>
          <a:xfrm>
            <a:off x="684430" y="5294049"/>
            <a:ext cx="2644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pc="-51">
                <a:ln w="3175"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>
                    <a:lumMod val="8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TEXT TEXT TEXT TEXT </a:t>
            </a:r>
            <a:endParaRPr lang="ko-KR" altLang="en-US">
              <a:solidFill>
                <a:schemeClr val="bg1">
                  <a:lumMod val="85000"/>
                </a:schemeClr>
              </a:solidFill>
              <a:latin typeface="Segoe UI Black" panose="020B0A02040204020203" pitchFamily="34" charset="0"/>
              <a:ea typeface="에스코어 드림 6 Bold" panose="020B07030303020202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6140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20</Words>
  <Application>Microsoft Office PowerPoint</Application>
  <PresentationFormat>와이드스크린</PresentationFormat>
  <Paragraphs>11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나눔명조 ExtraBold</vt:lpstr>
      <vt:lpstr>맑은 고딕</vt:lpstr>
      <vt:lpstr>Arial</vt:lpstr>
      <vt:lpstr>Segoe UI Black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낮잠</dc:creator>
  <cp:lastModifiedBy>손원영</cp:lastModifiedBy>
  <cp:revision>16</cp:revision>
  <dcterms:created xsi:type="dcterms:W3CDTF">2019-11-12T06:32:15Z</dcterms:created>
  <dcterms:modified xsi:type="dcterms:W3CDTF">2019-11-12T12:26:08Z</dcterms:modified>
</cp:coreProperties>
</file>