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0" r:id="rId2"/>
    <p:sldId id="291" r:id="rId3"/>
    <p:sldId id="298" r:id="rId4"/>
    <p:sldId id="29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0E2"/>
    <a:srgbClr val="E1DBED"/>
    <a:srgbClr val="362E88"/>
    <a:srgbClr val="423A9C"/>
    <a:srgbClr val="F4F4EC"/>
    <a:srgbClr val="FAFAFA"/>
    <a:srgbClr val="E5BBDF"/>
    <a:srgbClr val="D8D0E8"/>
    <a:srgbClr val="6343AE"/>
    <a:srgbClr val="473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6B20-5679-4378-A57B-313B213910CC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2CD6E-B5C7-418D-B106-30C901607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9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675730-4146-4ACA-8F32-55E3D2A13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18F5AF-A5C8-4F66-9289-41A726C96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DF93F-59C6-4C92-8236-33AFAC7E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FC7866-57C2-4C33-800E-7D3FB326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11EDFD-91CF-4130-8A90-6EE798B2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33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96C39C-E322-4DA4-9196-BA5028DB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58AE4B8-8ACC-4DF0-91D9-098F2E23C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2133C8-3F08-4F97-9573-F34D519C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7D5ECB-D0AC-48A9-818C-8E366861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D2972F-41DC-45DB-9EA6-1F83AB49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6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6064B9-8F27-490C-A537-165D5238D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0C35F0-4117-4073-982B-C6BC69940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2428EA-C432-4F4F-BB92-259F6C9E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0B6E34-820B-443D-BCFA-005702EF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DD1BFD-06A0-4C4C-AE17-6FB31797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11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32E703-C2A4-4160-AA16-5E7C38EF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DED332-3C42-46AE-AF70-B7400C18F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00C68D-EB6D-46BC-976F-789A042E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930A00-36A6-473B-BC7B-E32118A3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620366-9FB1-4D23-985B-B0B9B471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29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B3CD43-2EFA-44CD-8CF0-979FB184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93F913-57FD-4210-9833-C60C9908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3F1376-833C-4C52-B1A2-43885734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577F30-A041-434C-85D0-77509440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3DD846-4249-452C-8EA9-782F6C28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55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60C2-7E40-44BD-8A1B-8FAC71AE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36F800-53AF-46E2-935B-397E001B8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089F5D-9CF1-4759-A1F9-41B95D94E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F2EF88-C3EE-42E1-B429-30CFF728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C36685-0A21-4A18-8522-E72D8797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A79E6C-8D25-440F-8AD2-7B51DDA0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20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CEA8CB-0A09-4266-BC02-00DC1CFC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824FEF-1783-4F5F-A797-B095E5644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05BB96-B7F0-4DE8-BAEE-AACC70558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62FA217-8982-492D-9B7E-0F5B2678B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36391B8-878E-4589-A379-8126DA1D3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C7543E-6850-44AD-9394-26070CB6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C0565FE-F352-4BAA-9202-B152E6C7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50E484-D397-4AC1-BB21-39CD31CE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4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2186C-BB6E-4EE5-806D-160DB7BD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5264C64-66D7-4C7D-B097-E5E0DD1F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6B000E-40B7-484A-BE37-D9B9B478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59DE45-86CA-4354-B428-D9BB5B01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92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BA64CF0-EF12-4030-8262-09386C62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42D6A4C-9AC8-42D4-8274-C27C2386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2DF2A-192C-43C2-88A3-3939C5C9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6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2E82BA-B225-49C3-8EAE-BAE75030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E0EB62-9DE4-410B-BD9B-20E6CC23B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65F783D-D28D-4AE8-A9B0-E19EF9D4C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290BAF-29A9-4FC8-9FB8-5E79253A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2994D5-2532-4947-B14A-754DFB96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59499-5146-4C8D-AEB6-98E1E4AD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6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FA253-857C-4957-B2EB-8DD2E4D1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6CFC98-B48F-4460-AA3C-56B48DAA0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2956DD-8AFB-4F21-B61F-269F8CD71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C05730-D684-458A-A04A-5AE4F8D8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849DE5-4625-43BE-9279-29E7F8D5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4F807F-6913-495F-A0EF-E691AB93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24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141D715-54FB-496F-BF4D-E24CDB1D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2C45A3-FE00-4878-A68E-CFECEE24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AA98B4-FA4F-4EEF-BD0C-FC9F93075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1E85-260A-4755-A4AC-7351311A1AFA}" type="datetimeFigureOut">
              <a:rPr lang="ko-KR" altLang="en-US" smtClean="0"/>
              <a:t>2021. 7. 14.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584260-70DC-4DF4-A1F2-5FE9215AD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8AD0FC-305C-459E-9095-093DCAE2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1CCE-481D-4607-AAE2-8BBE7F5E46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25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0F761-F11D-4AB7-8D75-B375D3D4808E}"/>
              </a:ext>
            </a:extLst>
          </p:cNvPr>
          <p:cNvSpPr txBox="1"/>
          <p:nvPr/>
        </p:nvSpPr>
        <p:spPr>
          <a:xfrm>
            <a:off x="1770927" y="847803"/>
            <a:ext cx="831062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텍스트를 활용한 다양한 </a:t>
            </a:r>
            <a:r>
              <a:rPr lang="en-US" altLang="ko-KR" sz="32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PPT </a:t>
            </a:r>
            <a:r>
              <a:rPr lang="ko-KR" altLang="en-US" sz="32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템플릿 만들기</a:t>
            </a:r>
            <a:endParaRPr lang="en-US" altLang="ko-KR" sz="3200" b="1" spc="-50">
              <a:ln w="6350">
                <a:solidFill>
                  <a:schemeClr val="bg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C9438631-E965-4A29-9941-85B052025A7A}"/>
              </a:ext>
            </a:extLst>
          </p:cNvPr>
          <p:cNvSpPr/>
          <p:nvPr/>
        </p:nvSpPr>
        <p:spPr>
          <a:xfrm>
            <a:off x="1643606" y="2476321"/>
            <a:ext cx="2160000" cy="2160000"/>
          </a:xfrm>
          <a:prstGeom prst="ellipse">
            <a:avLst/>
          </a:prstGeom>
          <a:solidFill>
            <a:srgbClr val="E5B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1013160-B2A6-4D55-A8B6-1930549A6914}"/>
              </a:ext>
            </a:extLst>
          </p:cNvPr>
          <p:cNvSpPr/>
          <p:nvPr/>
        </p:nvSpPr>
        <p:spPr>
          <a:xfrm>
            <a:off x="3219692" y="2476321"/>
            <a:ext cx="2160000" cy="2160000"/>
          </a:xfrm>
          <a:prstGeom prst="ellipse">
            <a:avLst/>
          </a:prstGeom>
          <a:solidFill>
            <a:srgbClr val="36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D997F17-C062-4EBD-AA51-B1F564F6E7F0}"/>
              </a:ext>
            </a:extLst>
          </p:cNvPr>
          <p:cNvSpPr/>
          <p:nvPr/>
        </p:nvSpPr>
        <p:spPr>
          <a:xfrm>
            <a:off x="4874244" y="2476321"/>
            <a:ext cx="2160000" cy="2160000"/>
          </a:xfrm>
          <a:prstGeom prst="ellipse">
            <a:avLst/>
          </a:prstGeom>
          <a:solidFill>
            <a:srgbClr val="423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A6D7338-E247-4160-8B6E-17DE251596E5}"/>
              </a:ext>
            </a:extLst>
          </p:cNvPr>
          <p:cNvSpPr/>
          <p:nvPr/>
        </p:nvSpPr>
        <p:spPr>
          <a:xfrm>
            <a:off x="6528796" y="2476321"/>
            <a:ext cx="2160000" cy="2160000"/>
          </a:xfrm>
          <a:prstGeom prst="ellipse">
            <a:avLst/>
          </a:prstGeom>
          <a:solidFill>
            <a:srgbClr val="E1D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B076954-1AE1-4D95-A94A-5A037201D117}"/>
              </a:ext>
            </a:extLst>
          </p:cNvPr>
          <p:cNvSpPr/>
          <p:nvPr/>
        </p:nvSpPr>
        <p:spPr>
          <a:xfrm>
            <a:off x="8196807" y="2476321"/>
            <a:ext cx="2160000" cy="2160000"/>
          </a:xfrm>
          <a:prstGeom prst="ellipse">
            <a:avLst/>
          </a:prstGeom>
          <a:solidFill>
            <a:srgbClr val="B4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68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화살표: 오각형 3">
            <a:extLst>
              <a:ext uri="{FF2B5EF4-FFF2-40B4-BE49-F238E27FC236}">
                <a16:creationId xmlns:a16="http://schemas.microsoft.com/office/drawing/2014/main" id="{B92C29E4-73E4-469F-BBC3-887D01AE492F}"/>
              </a:ext>
            </a:extLst>
          </p:cNvPr>
          <p:cNvSpPr/>
          <p:nvPr/>
        </p:nvSpPr>
        <p:spPr>
          <a:xfrm flipH="1">
            <a:off x="5964194" y="0"/>
            <a:ext cx="6227806" cy="6858000"/>
          </a:xfrm>
          <a:prstGeom prst="homePlate">
            <a:avLst>
              <a:gd name="adj" fmla="val 29445"/>
            </a:avLst>
          </a:prstGeom>
          <a:solidFill>
            <a:srgbClr val="423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88C24-57F4-42E1-AFCC-25B0FF40E353}"/>
              </a:ext>
            </a:extLst>
          </p:cNvPr>
          <p:cNvSpPr txBox="1"/>
          <p:nvPr/>
        </p:nvSpPr>
        <p:spPr>
          <a:xfrm>
            <a:off x="939303" y="2397526"/>
            <a:ext cx="9165396" cy="1488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rgbClr val="E5BBDF"/>
                    </a:gs>
                    <a:gs pos="100000">
                      <a:srgbClr val="E5BBDF"/>
                    </a:gs>
                  </a:gsLst>
                  <a:lin ang="5400000" scaled="1"/>
                </a:gra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시작하는 </a:t>
            </a:r>
            <a:r>
              <a:rPr lang="ko-KR" altLang="en-US" sz="66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rgbClr val="E5BBDF"/>
                    </a:gs>
                    <a:gs pos="100000">
                      <a:srgbClr val="E5BBDF"/>
                    </a:gs>
                  </a:gsLst>
                  <a:lin ang="5400000" scaled="1"/>
                </a:gra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여행자</a:t>
            </a:r>
            <a:r>
              <a:rPr lang="ko-KR" altLang="en-US" sz="5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rgbClr val="E5BBDF"/>
                    </a:gs>
                    <a:gs pos="100000">
                      <a:srgbClr val="E5BBDF"/>
                    </a:gs>
                  </a:gsLst>
                  <a:lin ang="5400000" scaled="1"/>
                </a:gra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여 안녕</a:t>
            </a:r>
            <a:endParaRPr lang="en-US" altLang="ko-KR" sz="5400" b="1" spc="-50">
              <a:ln w="6350">
                <a:solidFill>
                  <a:schemeClr val="bg1">
                    <a:alpha val="10000"/>
                  </a:schemeClr>
                </a:solidFill>
              </a:ln>
              <a:gradFill>
                <a:gsLst>
                  <a:gs pos="0">
                    <a:srgbClr val="E5BBDF"/>
                  </a:gs>
                  <a:gs pos="100000">
                    <a:srgbClr val="E5BBDF"/>
                  </a:gs>
                </a:gsLst>
                <a:lin ang="5400000" scaled="1"/>
              </a:gra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7" name="그래픽 6" descr="별">
            <a:extLst>
              <a:ext uri="{FF2B5EF4-FFF2-40B4-BE49-F238E27FC236}">
                <a16:creationId xmlns:a16="http://schemas.microsoft.com/office/drawing/2014/main" id="{029247A4-EB7E-4C7F-9C5E-C305436D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66799" y="1219199"/>
            <a:ext cx="1491049" cy="1491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684D3-C6CE-49FD-8E14-1C12F3F575AC}"/>
              </a:ext>
            </a:extLst>
          </p:cNvPr>
          <p:cNvSpPr txBox="1"/>
          <p:nvPr/>
        </p:nvSpPr>
        <p:spPr>
          <a:xfrm>
            <a:off x="939303" y="3893065"/>
            <a:ext cx="76196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언젠가 우리 다시 만날때</a:t>
            </a:r>
            <a:r>
              <a:rPr lang="en-US" altLang="ko-KR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오 그대로 내가 사랑한 너의 말투 너의 웃음 그대로</a:t>
            </a:r>
            <a:endParaRPr lang="en-US" altLang="ko-KR" b="1" spc="-50">
              <a:ln w="6350">
                <a:solidFill>
                  <a:schemeClr val="bg1">
                    <a:alpha val="10000"/>
                  </a:schemeClr>
                </a:solidFill>
              </a:ln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086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086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ight Photograph, Flashlight, Ray, Starry Sky">
            <a:extLst>
              <a:ext uri="{FF2B5EF4-FFF2-40B4-BE49-F238E27FC236}">
                <a16:creationId xmlns:a16="http://schemas.microsoft.com/office/drawing/2014/main" id="{11C41285-15B7-442A-A169-4BE485895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88C24-57F4-42E1-AFCC-25B0FF40E353}"/>
              </a:ext>
            </a:extLst>
          </p:cNvPr>
          <p:cNvSpPr txBox="1"/>
          <p:nvPr/>
        </p:nvSpPr>
        <p:spPr>
          <a:xfrm>
            <a:off x="939303" y="2397526"/>
            <a:ext cx="9165396" cy="1488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rgbClr val="E5BBDF"/>
                    </a:gs>
                    <a:gs pos="100000">
                      <a:srgbClr val="E5BBDF"/>
                    </a:gs>
                  </a:gsLst>
                  <a:lin ang="5400000" scaled="1"/>
                </a:gra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시작하는 </a:t>
            </a:r>
            <a:r>
              <a:rPr lang="ko-KR" altLang="en-US" sz="66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rgbClr val="E5BBDF"/>
                    </a:gs>
                    <a:gs pos="100000">
                      <a:srgbClr val="E5BBDF"/>
                    </a:gs>
                  </a:gsLst>
                  <a:lin ang="5400000" scaled="1"/>
                </a:gra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여행자</a:t>
            </a:r>
            <a:r>
              <a:rPr lang="ko-KR" altLang="en-US" sz="5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rgbClr val="E5BBDF"/>
                    </a:gs>
                    <a:gs pos="100000">
                      <a:srgbClr val="E5BBDF"/>
                    </a:gs>
                  </a:gsLst>
                  <a:lin ang="5400000" scaled="1"/>
                </a:gra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여 안녕</a:t>
            </a:r>
            <a:endParaRPr lang="en-US" altLang="ko-KR" sz="5400" b="1" spc="-50">
              <a:ln w="6350">
                <a:solidFill>
                  <a:schemeClr val="bg1">
                    <a:alpha val="10000"/>
                  </a:schemeClr>
                </a:solidFill>
              </a:ln>
              <a:gradFill>
                <a:gsLst>
                  <a:gs pos="0">
                    <a:srgbClr val="E5BBDF"/>
                  </a:gs>
                  <a:gs pos="100000">
                    <a:srgbClr val="E5BBDF"/>
                  </a:gs>
                </a:gsLst>
                <a:lin ang="5400000" scaled="1"/>
              </a:gra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7" name="그래픽 6" descr="별">
            <a:extLst>
              <a:ext uri="{FF2B5EF4-FFF2-40B4-BE49-F238E27FC236}">
                <a16:creationId xmlns:a16="http://schemas.microsoft.com/office/drawing/2014/main" id="{029247A4-EB7E-4C7F-9C5E-C305436D4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66799" y="1219199"/>
            <a:ext cx="1491049" cy="1491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684D3-C6CE-49FD-8E14-1C12F3F575AC}"/>
              </a:ext>
            </a:extLst>
          </p:cNvPr>
          <p:cNvSpPr txBox="1"/>
          <p:nvPr/>
        </p:nvSpPr>
        <p:spPr>
          <a:xfrm>
            <a:off x="939303" y="3893065"/>
            <a:ext cx="76196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언젠가 우리 다시 만날때</a:t>
            </a:r>
            <a:r>
              <a:rPr lang="en-US" altLang="ko-KR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오 그대로 내가 사랑한 너의 말투 너의 웃음 그대로</a:t>
            </a:r>
            <a:endParaRPr lang="en-US" altLang="ko-KR" b="1" spc="-50">
              <a:ln w="6350">
                <a:solidFill>
                  <a:schemeClr val="bg1">
                    <a:alpha val="10000"/>
                  </a:schemeClr>
                </a:solidFill>
              </a:ln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77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086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086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순서도: 문서 14">
            <a:extLst>
              <a:ext uri="{FF2B5EF4-FFF2-40B4-BE49-F238E27FC236}">
                <a16:creationId xmlns:a16="http://schemas.microsoft.com/office/drawing/2014/main" id="{D1A005EA-0BAD-4431-97B9-9E11C8F34600}"/>
              </a:ext>
            </a:extLst>
          </p:cNvPr>
          <p:cNvSpPr/>
          <p:nvPr/>
        </p:nvSpPr>
        <p:spPr>
          <a:xfrm rot="5400000" flipH="1">
            <a:off x="3748441" y="-1711297"/>
            <a:ext cx="6858000" cy="10280594"/>
          </a:xfrm>
          <a:prstGeom prst="flowChartDocument">
            <a:avLst/>
          </a:prstGeom>
          <a:solidFill>
            <a:srgbClr val="D8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7" name="그래픽 6" descr="별">
            <a:extLst>
              <a:ext uri="{FF2B5EF4-FFF2-40B4-BE49-F238E27FC236}">
                <a16:creationId xmlns:a16="http://schemas.microsoft.com/office/drawing/2014/main" id="{029247A4-EB7E-4C7F-9C5E-C305436D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66799" y="1219199"/>
            <a:ext cx="1491049" cy="1491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684D3-C6CE-49FD-8E14-1C12F3F575AC}"/>
              </a:ext>
            </a:extLst>
          </p:cNvPr>
          <p:cNvSpPr txBox="1"/>
          <p:nvPr/>
        </p:nvSpPr>
        <p:spPr>
          <a:xfrm>
            <a:off x="939302" y="3846899"/>
            <a:ext cx="105775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362E88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언젠가 우리 다시 만날때</a:t>
            </a:r>
            <a:r>
              <a:rPr lang="en-US" altLang="ko-KR" sz="2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362E88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sz="2400" b="1" spc="-50">
                <a:ln w="6350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362E88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오 그대로 내가 사랑한 너의 말투 너의 웃음 그대로</a:t>
            </a:r>
            <a:endParaRPr lang="en-US" altLang="ko-KR" sz="2400" b="1" spc="-50">
              <a:ln w="6350">
                <a:solidFill>
                  <a:schemeClr val="bg1">
                    <a:alpha val="10000"/>
                  </a:schemeClr>
                </a:solidFill>
              </a:ln>
              <a:solidFill>
                <a:srgbClr val="362E88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5729FE1-A168-4BC1-9DC9-59556E24CDB1}"/>
              </a:ext>
            </a:extLst>
          </p:cNvPr>
          <p:cNvSpPr/>
          <p:nvPr/>
        </p:nvSpPr>
        <p:spPr>
          <a:xfrm>
            <a:off x="7727762" y="2222410"/>
            <a:ext cx="1566441" cy="1566441"/>
          </a:xfrm>
          <a:prstGeom prst="ellipse">
            <a:avLst/>
          </a:prstGeom>
          <a:solidFill>
            <a:srgbClr val="E1D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8" name="그림 17" descr="Night Photograph, Flashlight, Ray, Starry Sky">
            <a:extLst>
              <a:ext uri="{FF2B5EF4-FFF2-40B4-BE49-F238E27FC236}">
                <a16:creationId xmlns:a16="http://schemas.microsoft.com/office/drawing/2014/main" id="{9C150B76-61E9-43D5-9155-48B7AB21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40663" r="15744" b="45806"/>
          <a:stretch>
            <a:fillRect/>
          </a:stretch>
        </p:blipFill>
        <p:spPr bwMode="auto">
          <a:xfrm>
            <a:off x="1051098" y="2646558"/>
            <a:ext cx="9301773" cy="1057184"/>
          </a:xfrm>
          <a:custGeom>
            <a:avLst/>
            <a:gdLst/>
            <a:ahLst/>
            <a:cxnLst/>
            <a:rect l="l" t="t" r="r" b="b"/>
            <a:pathLst>
              <a:path w="7257059" h="824794">
                <a:moveTo>
                  <a:pt x="3983507" y="629488"/>
                </a:moveTo>
                <a:cubicBezTo>
                  <a:pt x="3944897" y="629383"/>
                  <a:pt x="3912521" y="630641"/>
                  <a:pt x="3886380" y="633260"/>
                </a:cubicBezTo>
                <a:cubicBezTo>
                  <a:pt x="3860239" y="635879"/>
                  <a:pt x="3840646" y="640489"/>
                  <a:pt x="3827601" y="647090"/>
                </a:cubicBezTo>
                <a:cubicBezTo>
                  <a:pt x="3816565" y="652818"/>
                  <a:pt x="3810977" y="660641"/>
                  <a:pt x="3810837" y="670560"/>
                </a:cubicBezTo>
                <a:cubicBezTo>
                  <a:pt x="3810855" y="675519"/>
                  <a:pt x="3812287" y="679850"/>
                  <a:pt x="3815133" y="683552"/>
                </a:cubicBezTo>
                <a:cubicBezTo>
                  <a:pt x="3817979" y="687254"/>
                  <a:pt x="3822136" y="690747"/>
                  <a:pt x="3827601" y="694030"/>
                </a:cubicBezTo>
                <a:cubicBezTo>
                  <a:pt x="3840646" y="700630"/>
                  <a:pt x="3860239" y="705240"/>
                  <a:pt x="3886380" y="707860"/>
                </a:cubicBezTo>
                <a:cubicBezTo>
                  <a:pt x="3912521" y="710479"/>
                  <a:pt x="3944897" y="711736"/>
                  <a:pt x="3983507" y="711632"/>
                </a:cubicBezTo>
                <a:cubicBezTo>
                  <a:pt x="4022186" y="711736"/>
                  <a:pt x="4054631" y="710479"/>
                  <a:pt x="4080843" y="707860"/>
                </a:cubicBezTo>
                <a:cubicBezTo>
                  <a:pt x="4107054" y="705240"/>
                  <a:pt x="4126298" y="700630"/>
                  <a:pt x="4138574" y="694030"/>
                </a:cubicBezTo>
                <a:cubicBezTo>
                  <a:pt x="4144039" y="690747"/>
                  <a:pt x="4148195" y="687254"/>
                  <a:pt x="4151042" y="683552"/>
                </a:cubicBezTo>
                <a:cubicBezTo>
                  <a:pt x="4153888" y="679850"/>
                  <a:pt x="4155320" y="675519"/>
                  <a:pt x="4155337" y="670560"/>
                </a:cubicBezTo>
                <a:cubicBezTo>
                  <a:pt x="4155198" y="660641"/>
                  <a:pt x="4149610" y="652818"/>
                  <a:pt x="4138574" y="647090"/>
                </a:cubicBezTo>
                <a:cubicBezTo>
                  <a:pt x="4126298" y="640489"/>
                  <a:pt x="4107054" y="635879"/>
                  <a:pt x="4080843" y="633260"/>
                </a:cubicBezTo>
                <a:cubicBezTo>
                  <a:pt x="4054631" y="630641"/>
                  <a:pt x="4022186" y="629383"/>
                  <a:pt x="3983507" y="629488"/>
                </a:cubicBezTo>
                <a:close/>
                <a:moveTo>
                  <a:pt x="7001255" y="621716"/>
                </a:moveTo>
                <a:cubicBezTo>
                  <a:pt x="6973266" y="621687"/>
                  <a:pt x="6948834" y="623287"/>
                  <a:pt x="6927961" y="626516"/>
                </a:cubicBezTo>
                <a:cubicBezTo>
                  <a:pt x="6907086" y="629745"/>
                  <a:pt x="6891056" y="634774"/>
                  <a:pt x="6879869" y="641604"/>
                </a:cubicBezTo>
                <a:cubicBezTo>
                  <a:pt x="6874683" y="645304"/>
                  <a:pt x="6870653" y="649219"/>
                  <a:pt x="6867781" y="653348"/>
                </a:cubicBezTo>
                <a:cubicBezTo>
                  <a:pt x="6864910" y="657477"/>
                  <a:pt x="6863452" y="662249"/>
                  <a:pt x="6863409" y="667664"/>
                </a:cubicBezTo>
                <a:cubicBezTo>
                  <a:pt x="6863452" y="673436"/>
                  <a:pt x="6864910" y="678523"/>
                  <a:pt x="6867781" y="682923"/>
                </a:cubicBezTo>
                <a:cubicBezTo>
                  <a:pt x="6870653" y="687324"/>
                  <a:pt x="6874683" y="691382"/>
                  <a:pt x="6879869" y="695096"/>
                </a:cubicBezTo>
                <a:cubicBezTo>
                  <a:pt x="6891056" y="701897"/>
                  <a:pt x="6907086" y="706812"/>
                  <a:pt x="6927961" y="709841"/>
                </a:cubicBezTo>
                <a:cubicBezTo>
                  <a:pt x="6948834" y="712870"/>
                  <a:pt x="6973266" y="714356"/>
                  <a:pt x="7001255" y="714299"/>
                </a:cubicBezTo>
                <a:cubicBezTo>
                  <a:pt x="7029216" y="714356"/>
                  <a:pt x="7053533" y="712870"/>
                  <a:pt x="7074208" y="709841"/>
                </a:cubicBezTo>
                <a:cubicBezTo>
                  <a:pt x="7094881" y="706812"/>
                  <a:pt x="7110798" y="701897"/>
                  <a:pt x="7121956" y="695096"/>
                </a:cubicBezTo>
                <a:cubicBezTo>
                  <a:pt x="7127414" y="691382"/>
                  <a:pt x="7131415" y="687324"/>
                  <a:pt x="7133957" y="682923"/>
                </a:cubicBezTo>
                <a:cubicBezTo>
                  <a:pt x="7136501" y="678523"/>
                  <a:pt x="7137758" y="673436"/>
                  <a:pt x="7137729" y="667664"/>
                </a:cubicBezTo>
                <a:cubicBezTo>
                  <a:pt x="7137758" y="662249"/>
                  <a:pt x="7136501" y="657477"/>
                  <a:pt x="7133957" y="653348"/>
                </a:cubicBezTo>
                <a:cubicBezTo>
                  <a:pt x="7131415" y="649219"/>
                  <a:pt x="7127414" y="645304"/>
                  <a:pt x="7121956" y="641604"/>
                </a:cubicBezTo>
                <a:cubicBezTo>
                  <a:pt x="7110798" y="634774"/>
                  <a:pt x="7094881" y="629745"/>
                  <a:pt x="7074208" y="626516"/>
                </a:cubicBezTo>
                <a:cubicBezTo>
                  <a:pt x="7053533" y="623287"/>
                  <a:pt x="7029216" y="621687"/>
                  <a:pt x="7001255" y="621716"/>
                </a:cubicBezTo>
                <a:close/>
                <a:moveTo>
                  <a:pt x="1982876" y="586740"/>
                </a:moveTo>
                <a:lnTo>
                  <a:pt x="2102891" y="586740"/>
                </a:lnTo>
                <a:lnTo>
                  <a:pt x="2102891" y="702640"/>
                </a:lnTo>
                <a:lnTo>
                  <a:pt x="2496540" y="702640"/>
                </a:lnTo>
                <a:lnTo>
                  <a:pt x="2496540" y="799338"/>
                </a:lnTo>
                <a:lnTo>
                  <a:pt x="1982876" y="799338"/>
                </a:lnTo>
                <a:close/>
                <a:moveTo>
                  <a:pt x="6095009" y="565480"/>
                </a:moveTo>
                <a:lnTo>
                  <a:pt x="6215024" y="565480"/>
                </a:lnTo>
                <a:lnTo>
                  <a:pt x="6215024" y="701954"/>
                </a:lnTo>
                <a:lnTo>
                  <a:pt x="6588099" y="701954"/>
                </a:lnTo>
                <a:lnTo>
                  <a:pt x="6588099" y="799338"/>
                </a:lnTo>
                <a:lnTo>
                  <a:pt x="6095009" y="799338"/>
                </a:lnTo>
                <a:close/>
                <a:moveTo>
                  <a:pt x="686790" y="554507"/>
                </a:moveTo>
                <a:lnTo>
                  <a:pt x="1178509" y="554507"/>
                </a:lnTo>
                <a:lnTo>
                  <a:pt x="1178509" y="806196"/>
                </a:lnTo>
                <a:lnTo>
                  <a:pt x="1058494" y="806196"/>
                </a:lnTo>
                <a:lnTo>
                  <a:pt x="1058494" y="653262"/>
                </a:lnTo>
                <a:lnTo>
                  <a:pt x="686790" y="653262"/>
                </a:lnTo>
                <a:close/>
                <a:moveTo>
                  <a:pt x="7001255" y="525704"/>
                </a:moveTo>
                <a:cubicBezTo>
                  <a:pt x="7043189" y="525575"/>
                  <a:pt x="7081908" y="529261"/>
                  <a:pt x="7117412" y="536762"/>
                </a:cubicBezTo>
                <a:cubicBezTo>
                  <a:pt x="7152917" y="544263"/>
                  <a:pt x="7182549" y="556350"/>
                  <a:pt x="7206309" y="573024"/>
                </a:cubicBezTo>
                <a:cubicBezTo>
                  <a:pt x="7222226" y="583997"/>
                  <a:pt x="7234627" y="597370"/>
                  <a:pt x="7243514" y="613143"/>
                </a:cubicBezTo>
                <a:cubicBezTo>
                  <a:pt x="7252401" y="628917"/>
                  <a:pt x="7256916" y="647090"/>
                  <a:pt x="7257059" y="667664"/>
                </a:cubicBezTo>
                <a:cubicBezTo>
                  <a:pt x="7256916" y="688567"/>
                  <a:pt x="7252401" y="706941"/>
                  <a:pt x="7243514" y="722785"/>
                </a:cubicBezTo>
                <a:cubicBezTo>
                  <a:pt x="7234627" y="738630"/>
                  <a:pt x="7222226" y="752032"/>
                  <a:pt x="7206309" y="762991"/>
                </a:cubicBezTo>
                <a:cubicBezTo>
                  <a:pt x="7182549" y="779964"/>
                  <a:pt x="7152917" y="792137"/>
                  <a:pt x="7117412" y="799509"/>
                </a:cubicBezTo>
                <a:cubicBezTo>
                  <a:pt x="7081908" y="806882"/>
                  <a:pt x="7043189" y="810482"/>
                  <a:pt x="7001255" y="810311"/>
                </a:cubicBezTo>
                <a:cubicBezTo>
                  <a:pt x="6959036" y="810482"/>
                  <a:pt x="6920202" y="806882"/>
                  <a:pt x="6884755" y="799509"/>
                </a:cubicBezTo>
                <a:cubicBezTo>
                  <a:pt x="6849308" y="792137"/>
                  <a:pt x="6819561" y="779964"/>
                  <a:pt x="6795515" y="762991"/>
                </a:cubicBezTo>
                <a:cubicBezTo>
                  <a:pt x="6779928" y="752032"/>
                  <a:pt x="6767726" y="738630"/>
                  <a:pt x="6758911" y="722785"/>
                </a:cubicBezTo>
                <a:cubicBezTo>
                  <a:pt x="6750095" y="706941"/>
                  <a:pt x="6745609" y="688567"/>
                  <a:pt x="6745452" y="667664"/>
                </a:cubicBezTo>
                <a:cubicBezTo>
                  <a:pt x="6745609" y="647090"/>
                  <a:pt x="6750095" y="628917"/>
                  <a:pt x="6758911" y="613143"/>
                </a:cubicBezTo>
                <a:cubicBezTo>
                  <a:pt x="6767726" y="597370"/>
                  <a:pt x="6779928" y="583997"/>
                  <a:pt x="6795515" y="573024"/>
                </a:cubicBezTo>
                <a:cubicBezTo>
                  <a:pt x="6819561" y="556350"/>
                  <a:pt x="6849308" y="544263"/>
                  <a:pt x="6884755" y="536762"/>
                </a:cubicBezTo>
                <a:cubicBezTo>
                  <a:pt x="6920202" y="529261"/>
                  <a:pt x="6959036" y="525575"/>
                  <a:pt x="7001255" y="525704"/>
                </a:cubicBezTo>
                <a:close/>
                <a:moveTo>
                  <a:pt x="3983507" y="515493"/>
                </a:moveTo>
                <a:cubicBezTo>
                  <a:pt x="4036226" y="515371"/>
                  <a:pt x="4083969" y="518968"/>
                  <a:pt x="4126734" y="526285"/>
                </a:cubicBezTo>
                <a:cubicBezTo>
                  <a:pt x="4169500" y="533601"/>
                  <a:pt x="4205298" y="545371"/>
                  <a:pt x="4234128" y="561594"/>
                </a:cubicBezTo>
                <a:cubicBezTo>
                  <a:pt x="4255223" y="573678"/>
                  <a:pt x="4271498" y="588696"/>
                  <a:pt x="4282953" y="606647"/>
                </a:cubicBezTo>
                <a:cubicBezTo>
                  <a:pt x="4294409" y="624599"/>
                  <a:pt x="4300207" y="645903"/>
                  <a:pt x="4300346" y="670560"/>
                </a:cubicBezTo>
                <a:cubicBezTo>
                  <a:pt x="4300207" y="695165"/>
                  <a:pt x="4294409" y="716364"/>
                  <a:pt x="4282953" y="734158"/>
                </a:cubicBezTo>
                <a:cubicBezTo>
                  <a:pt x="4271498" y="751953"/>
                  <a:pt x="4255223" y="767075"/>
                  <a:pt x="4234128" y="779526"/>
                </a:cubicBezTo>
                <a:cubicBezTo>
                  <a:pt x="4205298" y="795714"/>
                  <a:pt x="4169500" y="807344"/>
                  <a:pt x="4126734" y="814416"/>
                </a:cubicBezTo>
                <a:cubicBezTo>
                  <a:pt x="4083969" y="821488"/>
                  <a:pt x="4036226" y="824946"/>
                  <a:pt x="3983507" y="824789"/>
                </a:cubicBezTo>
                <a:cubicBezTo>
                  <a:pt x="3930368" y="824946"/>
                  <a:pt x="3882416" y="821488"/>
                  <a:pt x="3839650" y="814416"/>
                </a:cubicBezTo>
                <a:cubicBezTo>
                  <a:pt x="3796885" y="807344"/>
                  <a:pt x="3761296" y="795714"/>
                  <a:pt x="3732885" y="779526"/>
                </a:cubicBezTo>
                <a:cubicBezTo>
                  <a:pt x="3711790" y="767075"/>
                  <a:pt x="3695515" y="751953"/>
                  <a:pt x="3684060" y="734158"/>
                </a:cubicBezTo>
                <a:cubicBezTo>
                  <a:pt x="3672604" y="716364"/>
                  <a:pt x="3666807" y="695165"/>
                  <a:pt x="3666667" y="670560"/>
                </a:cubicBezTo>
                <a:cubicBezTo>
                  <a:pt x="3666807" y="645903"/>
                  <a:pt x="3672604" y="624599"/>
                  <a:pt x="3684060" y="606647"/>
                </a:cubicBezTo>
                <a:cubicBezTo>
                  <a:pt x="3695515" y="588696"/>
                  <a:pt x="3711790" y="573678"/>
                  <a:pt x="3732885" y="561594"/>
                </a:cubicBezTo>
                <a:cubicBezTo>
                  <a:pt x="3761296" y="545371"/>
                  <a:pt x="3796885" y="533601"/>
                  <a:pt x="3839650" y="526285"/>
                </a:cubicBezTo>
                <a:cubicBezTo>
                  <a:pt x="3882416" y="518968"/>
                  <a:pt x="3930368" y="515371"/>
                  <a:pt x="3983507" y="515493"/>
                </a:cubicBezTo>
                <a:close/>
                <a:moveTo>
                  <a:pt x="1943785" y="448208"/>
                </a:moveTo>
                <a:lnTo>
                  <a:pt x="2525343" y="448208"/>
                </a:lnTo>
                <a:lnTo>
                  <a:pt x="2525343" y="545592"/>
                </a:lnTo>
                <a:lnTo>
                  <a:pt x="1943785" y="545592"/>
                </a:lnTo>
                <a:close/>
                <a:moveTo>
                  <a:pt x="1482623" y="436550"/>
                </a:moveTo>
                <a:cubicBezTo>
                  <a:pt x="1476822" y="436564"/>
                  <a:pt x="1471621" y="437564"/>
                  <a:pt x="1467021" y="439550"/>
                </a:cubicBezTo>
                <a:cubicBezTo>
                  <a:pt x="1462420" y="441536"/>
                  <a:pt x="1458248" y="444422"/>
                  <a:pt x="1454505" y="448208"/>
                </a:cubicBezTo>
                <a:cubicBezTo>
                  <a:pt x="1447647" y="456324"/>
                  <a:pt x="1442504" y="468897"/>
                  <a:pt x="1439074" y="485927"/>
                </a:cubicBezTo>
                <a:cubicBezTo>
                  <a:pt x="1435645" y="502958"/>
                  <a:pt x="1433931" y="525132"/>
                  <a:pt x="1433931" y="552450"/>
                </a:cubicBezTo>
                <a:cubicBezTo>
                  <a:pt x="1433931" y="580110"/>
                  <a:pt x="1435645" y="602456"/>
                  <a:pt x="1439074" y="619487"/>
                </a:cubicBezTo>
                <a:cubicBezTo>
                  <a:pt x="1442504" y="636518"/>
                  <a:pt x="1447647" y="648919"/>
                  <a:pt x="1454505" y="656691"/>
                </a:cubicBezTo>
                <a:cubicBezTo>
                  <a:pt x="1458248" y="660778"/>
                  <a:pt x="1462420" y="663750"/>
                  <a:pt x="1467021" y="665607"/>
                </a:cubicBezTo>
                <a:cubicBezTo>
                  <a:pt x="1471621" y="667464"/>
                  <a:pt x="1476822" y="668379"/>
                  <a:pt x="1482623" y="668350"/>
                </a:cubicBezTo>
                <a:cubicBezTo>
                  <a:pt x="1488423" y="668379"/>
                  <a:pt x="1493624" y="667464"/>
                  <a:pt x="1498225" y="665607"/>
                </a:cubicBezTo>
                <a:cubicBezTo>
                  <a:pt x="1502825" y="663750"/>
                  <a:pt x="1506997" y="660778"/>
                  <a:pt x="1510741" y="656691"/>
                </a:cubicBezTo>
                <a:cubicBezTo>
                  <a:pt x="1517599" y="648919"/>
                  <a:pt x="1522742" y="636518"/>
                  <a:pt x="1526171" y="619487"/>
                </a:cubicBezTo>
                <a:cubicBezTo>
                  <a:pt x="1529600" y="602456"/>
                  <a:pt x="1531315" y="580110"/>
                  <a:pt x="1531315" y="552450"/>
                </a:cubicBezTo>
                <a:cubicBezTo>
                  <a:pt x="1531315" y="525132"/>
                  <a:pt x="1529600" y="502958"/>
                  <a:pt x="1526171" y="485927"/>
                </a:cubicBezTo>
                <a:cubicBezTo>
                  <a:pt x="1522742" y="468897"/>
                  <a:pt x="1517599" y="456324"/>
                  <a:pt x="1510741" y="448208"/>
                </a:cubicBezTo>
                <a:cubicBezTo>
                  <a:pt x="1506997" y="444422"/>
                  <a:pt x="1502825" y="441536"/>
                  <a:pt x="1498225" y="439550"/>
                </a:cubicBezTo>
                <a:cubicBezTo>
                  <a:pt x="1493624" y="437564"/>
                  <a:pt x="1488423" y="436564"/>
                  <a:pt x="1482623" y="436550"/>
                </a:cubicBezTo>
                <a:close/>
                <a:moveTo>
                  <a:pt x="5542330" y="379628"/>
                </a:moveTo>
                <a:cubicBezTo>
                  <a:pt x="5543345" y="391944"/>
                  <a:pt x="5544059" y="404689"/>
                  <a:pt x="5544473" y="417862"/>
                </a:cubicBezTo>
                <a:cubicBezTo>
                  <a:pt x="5544888" y="431035"/>
                  <a:pt x="5545088" y="444808"/>
                  <a:pt x="5545073" y="459181"/>
                </a:cubicBezTo>
                <a:cubicBezTo>
                  <a:pt x="5545073" y="470868"/>
                  <a:pt x="5544902" y="482298"/>
                  <a:pt x="5544559" y="493471"/>
                </a:cubicBezTo>
                <a:cubicBezTo>
                  <a:pt x="5544216" y="504644"/>
                  <a:pt x="5543702" y="515388"/>
                  <a:pt x="5543016" y="525704"/>
                </a:cubicBezTo>
                <a:lnTo>
                  <a:pt x="5607481" y="525704"/>
                </a:lnTo>
                <a:lnTo>
                  <a:pt x="5607481" y="379628"/>
                </a:lnTo>
                <a:close/>
                <a:moveTo>
                  <a:pt x="1482623" y="337794"/>
                </a:moveTo>
                <a:cubicBezTo>
                  <a:pt x="1503540" y="337837"/>
                  <a:pt x="1522571" y="340666"/>
                  <a:pt x="1539716" y="346281"/>
                </a:cubicBezTo>
                <a:cubicBezTo>
                  <a:pt x="1556861" y="351896"/>
                  <a:pt x="1572120" y="360040"/>
                  <a:pt x="1585493" y="370713"/>
                </a:cubicBezTo>
                <a:cubicBezTo>
                  <a:pt x="1606752" y="388315"/>
                  <a:pt x="1622698" y="412432"/>
                  <a:pt x="1633327" y="443065"/>
                </a:cubicBezTo>
                <a:cubicBezTo>
                  <a:pt x="1643957" y="473697"/>
                  <a:pt x="1649272" y="510159"/>
                  <a:pt x="1649272" y="552450"/>
                </a:cubicBezTo>
                <a:cubicBezTo>
                  <a:pt x="1649272" y="594727"/>
                  <a:pt x="1643957" y="631217"/>
                  <a:pt x="1633327" y="661921"/>
                </a:cubicBezTo>
                <a:cubicBezTo>
                  <a:pt x="1622698" y="692625"/>
                  <a:pt x="1606752" y="716942"/>
                  <a:pt x="1585493" y="734873"/>
                </a:cubicBezTo>
                <a:cubicBezTo>
                  <a:pt x="1558747" y="756247"/>
                  <a:pt x="1524457" y="766991"/>
                  <a:pt x="1482623" y="767105"/>
                </a:cubicBezTo>
                <a:cubicBezTo>
                  <a:pt x="1440789" y="766991"/>
                  <a:pt x="1406499" y="756247"/>
                  <a:pt x="1379753" y="734873"/>
                </a:cubicBezTo>
                <a:cubicBezTo>
                  <a:pt x="1358493" y="716942"/>
                  <a:pt x="1342548" y="692625"/>
                  <a:pt x="1331918" y="661921"/>
                </a:cubicBezTo>
                <a:cubicBezTo>
                  <a:pt x="1321288" y="631217"/>
                  <a:pt x="1315973" y="594727"/>
                  <a:pt x="1315973" y="552450"/>
                </a:cubicBezTo>
                <a:cubicBezTo>
                  <a:pt x="1315973" y="510159"/>
                  <a:pt x="1321288" y="473697"/>
                  <a:pt x="1331918" y="443065"/>
                </a:cubicBezTo>
                <a:cubicBezTo>
                  <a:pt x="1342548" y="412432"/>
                  <a:pt x="1358493" y="388315"/>
                  <a:pt x="1379753" y="370713"/>
                </a:cubicBezTo>
                <a:cubicBezTo>
                  <a:pt x="1393126" y="360040"/>
                  <a:pt x="1408385" y="351896"/>
                  <a:pt x="1425530" y="346281"/>
                </a:cubicBezTo>
                <a:cubicBezTo>
                  <a:pt x="1442675" y="340666"/>
                  <a:pt x="1461706" y="337837"/>
                  <a:pt x="1482623" y="337794"/>
                </a:cubicBezTo>
                <a:close/>
                <a:moveTo>
                  <a:pt x="3259149" y="298399"/>
                </a:moveTo>
                <a:cubicBezTo>
                  <a:pt x="3260389" y="313452"/>
                  <a:pt x="3261262" y="329028"/>
                  <a:pt x="3261769" y="345129"/>
                </a:cubicBezTo>
                <a:cubicBezTo>
                  <a:pt x="3262275" y="361229"/>
                  <a:pt x="3262520" y="378063"/>
                  <a:pt x="3262502" y="395630"/>
                </a:cubicBezTo>
                <a:cubicBezTo>
                  <a:pt x="3262502" y="409915"/>
                  <a:pt x="3262293" y="423885"/>
                  <a:pt x="3261874" y="437540"/>
                </a:cubicBezTo>
                <a:cubicBezTo>
                  <a:pt x="3261454" y="451196"/>
                  <a:pt x="3260826" y="464328"/>
                  <a:pt x="3259988" y="476936"/>
                </a:cubicBezTo>
                <a:lnTo>
                  <a:pt x="3338778" y="476936"/>
                </a:lnTo>
                <a:lnTo>
                  <a:pt x="3338778" y="298399"/>
                </a:lnTo>
                <a:close/>
                <a:moveTo>
                  <a:pt x="3793235" y="295046"/>
                </a:moveTo>
                <a:cubicBezTo>
                  <a:pt x="3786914" y="295029"/>
                  <a:pt x="3780907" y="295902"/>
                  <a:pt x="3775214" y="297666"/>
                </a:cubicBezTo>
                <a:cubicBezTo>
                  <a:pt x="3769521" y="299429"/>
                  <a:pt x="3764352" y="302189"/>
                  <a:pt x="3759707" y="305943"/>
                </a:cubicBezTo>
                <a:cubicBezTo>
                  <a:pt x="3755079" y="310204"/>
                  <a:pt x="3751552" y="315512"/>
                  <a:pt x="3749125" y="321869"/>
                </a:cubicBezTo>
                <a:cubicBezTo>
                  <a:pt x="3746698" y="328225"/>
                  <a:pt x="3745475" y="335210"/>
                  <a:pt x="3745458" y="342824"/>
                </a:cubicBezTo>
                <a:cubicBezTo>
                  <a:pt x="3745475" y="350856"/>
                  <a:pt x="3746698" y="358051"/>
                  <a:pt x="3749125" y="364407"/>
                </a:cubicBezTo>
                <a:cubicBezTo>
                  <a:pt x="3751552" y="370764"/>
                  <a:pt x="3755079" y="375863"/>
                  <a:pt x="3759707" y="379704"/>
                </a:cubicBezTo>
                <a:cubicBezTo>
                  <a:pt x="3764352" y="383861"/>
                  <a:pt x="3769521" y="386864"/>
                  <a:pt x="3775214" y="388715"/>
                </a:cubicBezTo>
                <a:cubicBezTo>
                  <a:pt x="3780907" y="390566"/>
                  <a:pt x="3786914" y="391474"/>
                  <a:pt x="3793235" y="391439"/>
                </a:cubicBezTo>
                <a:cubicBezTo>
                  <a:pt x="3799522" y="391474"/>
                  <a:pt x="3805389" y="390566"/>
                  <a:pt x="3810837" y="388715"/>
                </a:cubicBezTo>
                <a:cubicBezTo>
                  <a:pt x="3816286" y="386864"/>
                  <a:pt x="3821315" y="383861"/>
                  <a:pt x="3825925" y="379704"/>
                </a:cubicBezTo>
                <a:cubicBezTo>
                  <a:pt x="3830552" y="375863"/>
                  <a:pt x="3834080" y="370764"/>
                  <a:pt x="3836507" y="364407"/>
                </a:cubicBezTo>
                <a:cubicBezTo>
                  <a:pt x="3838935" y="358051"/>
                  <a:pt x="3840157" y="350856"/>
                  <a:pt x="3840174" y="342824"/>
                </a:cubicBezTo>
                <a:cubicBezTo>
                  <a:pt x="3840157" y="335210"/>
                  <a:pt x="3838935" y="328225"/>
                  <a:pt x="3836507" y="321869"/>
                </a:cubicBezTo>
                <a:cubicBezTo>
                  <a:pt x="3834080" y="315512"/>
                  <a:pt x="3830552" y="310204"/>
                  <a:pt x="3825925" y="305943"/>
                </a:cubicBezTo>
                <a:cubicBezTo>
                  <a:pt x="3816705" y="298539"/>
                  <a:pt x="3805808" y="294907"/>
                  <a:pt x="3793235" y="295046"/>
                </a:cubicBezTo>
                <a:close/>
                <a:moveTo>
                  <a:pt x="5370880" y="253441"/>
                </a:moveTo>
                <a:cubicBezTo>
                  <a:pt x="5364665" y="253441"/>
                  <a:pt x="5358922" y="254641"/>
                  <a:pt x="5353649" y="257042"/>
                </a:cubicBezTo>
                <a:cubicBezTo>
                  <a:pt x="5348377" y="259442"/>
                  <a:pt x="5343834" y="263042"/>
                  <a:pt x="5340019" y="267843"/>
                </a:cubicBezTo>
                <a:cubicBezTo>
                  <a:pt x="5331190" y="279887"/>
                  <a:pt x="5324846" y="301404"/>
                  <a:pt x="5320988" y="332394"/>
                </a:cubicBezTo>
                <a:cubicBezTo>
                  <a:pt x="5317130" y="363383"/>
                  <a:pt x="5315245" y="405646"/>
                  <a:pt x="5315330" y="459181"/>
                </a:cubicBezTo>
                <a:cubicBezTo>
                  <a:pt x="5315245" y="513416"/>
                  <a:pt x="5317130" y="556165"/>
                  <a:pt x="5320988" y="587426"/>
                </a:cubicBezTo>
                <a:cubicBezTo>
                  <a:pt x="5324846" y="618687"/>
                  <a:pt x="5331190" y="640175"/>
                  <a:pt x="5340019" y="651891"/>
                </a:cubicBezTo>
                <a:cubicBezTo>
                  <a:pt x="5343834" y="656663"/>
                  <a:pt x="5348377" y="660149"/>
                  <a:pt x="5353649" y="662349"/>
                </a:cubicBezTo>
                <a:cubicBezTo>
                  <a:pt x="5358922" y="664550"/>
                  <a:pt x="5364665" y="665635"/>
                  <a:pt x="5370880" y="665607"/>
                </a:cubicBezTo>
                <a:cubicBezTo>
                  <a:pt x="5376752" y="665635"/>
                  <a:pt x="5382324" y="664550"/>
                  <a:pt x="5387597" y="662349"/>
                </a:cubicBezTo>
                <a:cubicBezTo>
                  <a:pt x="5392868" y="660149"/>
                  <a:pt x="5397583" y="656663"/>
                  <a:pt x="5401741" y="651891"/>
                </a:cubicBezTo>
                <a:cubicBezTo>
                  <a:pt x="5410599" y="640175"/>
                  <a:pt x="5417058" y="618687"/>
                  <a:pt x="5421115" y="587426"/>
                </a:cubicBezTo>
                <a:cubicBezTo>
                  <a:pt x="5425173" y="556165"/>
                  <a:pt x="5427173" y="513416"/>
                  <a:pt x="5427116" y="459181"/>
                </a:cubicBezTo>
                <a:cubicBezTo>
                  <a:pt x="5427173" y="405646"/>
                  <a:pt x="5425173" y="363383"/>
                  <a:pt x="5421115" y="332394"/>
                </a:cubicBezTo>
                <a:cubicBezTo>
                  <a:pt x="5417058" y="301404"/>
                  <a:pt x="5410599" y="279887"/>
                  <a:pt x="5401741" y="267843"/>
                </a:cubicBezTo>
                <a:cubicBezTo>
                  <a:pt x="5397583" y="263042"/>
                  <a:pt x="5392868" y="259442"/>
                  <a:pt x="5387597" y="257042"/>
                </a:cubicBezTo>
                <a:cubicBezTo>
                  <a:pt x="5382324" y="254641"/>
                  <a:pt x="5376752" y="253441"/>
                  <a:pt x="5370880" y="253441"/>
                </a:cubicBezTo>
                <a:close/>
                <a:moveTo>
                  <a:pt x="6230111" y="245212"/>
                </a:moveTo>
                <a:cubicBezTo>
                  <a:pt x="6221939" y="245226"/>
                  <a:pt x="6214623" y="246569"/>
                  <a:pt x="6208166" y="249241"/>
                </a:cubicBezTo>
                <a:cubicBezTo>
                  <a:pt x="6201708" y="251912"/>
                  <a:pt x="6195764" y="255827"/>
                  <a:pt x="6190335" y="260985"/>
                </a:cubicBezTo>
                <a:cubicBezTo>
                  <a:pt x="6182491" y="268214"/>
                  <a:pt x="6176747" y="278616"/>
                  <a:pt x="6173104" y="292189"/>
                </a:cubicBezTo>
                <a:cubicBezTo>
                  <a:pt x="6169461" y="305762"/>
                  <a:pt x="6167661" y="322335"/>
                  <a:pt x="6167704" y="341909"/>
                </a:cubicBezTo>
                <a:cubicBezTo>
                  <a:pt x="6167661" y="361497"/>
                  <a:pt x="6169461" y="378214"/>
                  <a:pt x="6173104" y="392058"/>
                </a:cubicBezTo>
                <a:cubicBezTo>
                  <a:pt x="6176747" y="405903"/>
                  <a:pt x="6182491" y="416619"/>
                  <a:pt x="6190335" y="424205"/>
                </a:cubicBezTo>
                <a:cubicBezTo>
                  <a:pt x="6195764" y="428977"/>
                  <a:pt x="6201708" y="432463"/>
                  <a:pt x="6208166" y="434664"/>
                </a:cubicBezTo>
                <a:cubicBezTo>
                  <a:pt x="6214623" y="436864"/>
                  <a:pt x="6221939" y="437950"/>
                  <a:pt x="6230111" y="437921"/>
                </a:cubicBezTo>
                <a:cubicBezTo>
                  <a:pt x="6238012" y="437950"/>
                  <a:pt x="6245184" y="436864"/>
                  <a:pt x="6251628" y="434664"/>
                </a:cubicBezTo>
                <a:cubicBezTo>
                  <a:pt x="6258072" y="432463"/>
                  <a:pt x="6263701" y="428977"/>
                  <a:pt x="6268516" y="424205"/>
                </a:cubicBezTo>
                <a:cubicBezTo>
                  <a:pt x="6276388" y="416619"/>
                  <a:pt x="6282247" y="405903"/>
                  <a:pt x="6286090" y="392058"/>
                </a:cubicBezTo>
                <a:cubicBezTo>
                  <a:pt x="6289933" y="378214"/>
                  <a:pt x="6291848" y="361497"/>
                  <a:pt x="6291833" y="341909"/>
                </a:cubicBezTo>
                <a:cubicBezTo>
                  <a:pt x="6291848" y="322335"/>
                  <a:pt x="6289933" y="305762"/>
                  <a:pt x="6286090" y="292189"/>
                </a:cubicBezTo>
                <a:cubicBezTo>
                  <a:pt x="6282247" y="278616"/>
                  <a:pt x="6276388" y="268214"/>
                  <a:pt x="6268516" y="260985"/>
                </a:cubicBezTo>
                <a:cubicBezTo>
                  <a:pt x="6258800" y="250584"/>
                  <a:pt x="6245999" y="245326"/>
                  <a:pt x="6230111" y="245212"/>
                </a:cubicBezTo>
                <a:close/>
                <a:moveTo>
                  <a:pt x="3793235" y="190271"/>
                </a:moveTo>
                <a:cubicBezTo>
                  <a:pt x="3815937" y="190324"/>
                  <a:pt x="3836961" y="193362"/>
                  <a:pt x="3856310" y="199387"/>
                </a:cubicBezTo>
                <a:cubicBezTo>
                  <a:pt x="3875658" y="205411"/>
                  <a:pt x="3892911" y="214108"/>
                  <a:pt x="3908069" y="225476"/>
                </a:cubicBezTo>
                <a:cubicBezTo>
                  <a:pt x="3925374" y="239061"/>
                  <a:pt x="3938750" y="255895"/>
                  <a:pt x="3948197" y="275977"/>
                </a:cubicBezTo>
                <a:cubicBezTo>
                  <a:pt x="3957644" y="296059"/>
                  <a:pt x="3962429" y="318341"/>
                  <a:pt x="3962552" y="342824"/>
                </a:cubicBezTo>
                <a:cubicBezTo>
                  <a:pt x="3962429" y="367655"/>
                  <a:pt x="3957644" y="390077"/>
                  <a:pt x="3948197" y="410089"/>
                </a:cubicBezTo>
                <a:cubicBezTo>
                  <a:pt x="3938750" y="430101"/>
                  <a:pt x="3925374" y="447075"/>
                  <a:pt x="3908069" y="461010"/>
                </a:cubicBezTo>
                <a:cubicBezTo>
                  <a:pt x="3892911" y="471976"/>
                  <a:pt x="3875658" y="480428"/>
                  <a:pt x="3856310" y="486365"/>
                </a:cubicBezTo>
                <a:cubicBezTo>
                  <a:pt x="3836961" y="492303"/>
                  <a:pt x="3815937" y="495306"/>
                  <a:pt x="3793235" y="495376"/>
                </a:cubicBezTo>
                <a:cubicBezTo>
                  <a:pt x="3770115" y="495306"/>
                  <a:pt x="3748880" y="492303"/>
                  <a:pt x="3729532" y="486365"/>
                </a:cubicBezTo>
                <a:cubicBezTo>
                  <a:pt x="3710184" y="480428"/>
                  <a:pt x="3693140" y="471976"/>
                  <a:pt x="3678402" y="461010"/>
                </a:cubicBezTo>
                <a:cubicBezTo>
                  <a:pt x="3660695" y="447075"/>
                  <a:pt x="3647074" y="430101"/>
                  <a:pt x="3637540" y="410089"/>
                </a:cubicBezTo>
                <a:cubicBezTo>
                  <a:pt x="3628005" y="390077"/>
                  <a:pt x="3623186" y="367655"/>
                  <a:pt x="3623081" y="342824"/>
                </a:cubicBezTo>
                <a:cubicBezTo>
                  <a:pt x="3623186" y="318341"/>
                  <a:pt x="3628005" y="296059"/>
                  <a:pt x="3637540" y="275977"/>
                </a:cubicBezTo>
                <a:cubicBezTo>
                  <a:pt x="3647074" y="255895"/>
                  <a:pt x="3660695" y="239061"/>
                  <a:pt x="3678402" y="225476"/>
                </a:cubicBezTo>
                <a:cubicBezTo>
                  <a:pt x="3693140" y="214108"/>
                  <a:pt x="3710184" y="205411"/>
                  <a:pt x="3729532" y="199387"/>
                </a:cubicBezTo>
                <a:cubicBezTo>
                  <a:pt x="3748880" y="193362"/>
                  <a:pt x="3770115" y="190324"/>
                  <a:pt x="3793235" y="190271"/>
                </a:cubicBezTo>
                <a:close/>
                <a:moveTo>
                  <a:pt x="660730" y="160858"/>
                </a:moveTo>
                <a:lnTo>
                  <a:pt x="1006373" y="160858"/>
                </a:lnTo>
                <a:lnTo>
                  <a:pt x="1006373" y="258242"/>
                </a:lnTo>
                <a:lnTo>
                  <a:pt x="892530" y="258242"/>
                </a:lnTo>
                <a:lnTo>
                  <a:pt x="892530" y="258927"/>
                </a:lnTo>
                <a:cubicBezTo>
                  <a:pt x="892545" y="311720"/>
                  <a:pt x="902974" y="349982"/>
                  <a:pt x="923820" y="373713"/>
                </a:cubicBezTo>
                <a:cubicBezTo>
                  <a:pt x="944665" y="397445"/>
                  <a:pt x="975841" y="412904"/>
                  <a:pt x="1017346" y="420090"/>
                </a:cubicBezTo>
                <a:lnTo>
                  <a:pt x="1017346" y="518846"/>
                </a:lnTo>
                <a:cubicBezTo>
                  <a:pt x="980041" y="514631"/>
                  <a:pt x="945265" y="505401"/>
                  <a:pt x="913018" y="491156"/>
                </a:cubicBezTo>
                <a:cubicBezTo>
                  <a:pt x="880772" y="476912"/>
                  <a:pt x="854740" y="458252"/>
                  <a:pt x="834923" y="435178"/>
                </a:cubicBezTo>
                <a:cubicBezTo>
                  <a:pt x="813920" y="459224"/>
                  <a:pt x="786831" y="479369"/>
                  <a:pt x="753655" y="495614"/>
                </a:cubicBezTo>
                <a:cubicBezTo>
                  <a:pt x="720480" y="511859"/>
                  <a:pt x="685847" y="521889"/>
                  <a:pt x="649757" y="525704"/>
                </a:cubicBezTo>
                <a:lnTo>
                  <a:pt x="649757" y="426949"/>
                </a:lnTo>
                <a:cubicBezTo>
                  <a:pt x="690662" y="419905"/>
                  <a:pt x="721666" y="403646"/>
                  <a:pt x="742768" y="378171"/>
                </a:cubicBezTo>
                <a:cubicBezTo>
                  <a:pt x="763871" y="352697"/>
                  <a:pt x="774473" y="312948"/>
                  <a:pt x="774572" y="258927"/>
                </a:cubicBezTo>
                <a:lnTo>
                  <a:pt x="774572" y="258242"/>
                </a:lnTo>
                <a:lnTo>
                  <a:pt x="660730" y="258242"/>
                </a:lnTo>
                <a:close/>
                <a:moveTo>
                  <a:pt x="126187" y="160858"/>
                </a:moveTo>
                <a:lnTo>
                  <a:pt x="246202" y="160858"/>
                </a:lnTo>
                <a:lnTo>
                  <a:pt x="246202" y="394030"/>
                </a:lnTo>
                <a:cubicBezTo>
                  <a:pt x="246354" y="453013"/>
                  <a:pt x="251612" y="499715"/>
                  <a:pt x="261975" y="534136"/>
                </a:cubicBezTo>
                <a:cubicBezTo>
                  <a:pt x="272338" y="568558"/>
                  <a:pt x="286893" y="594787"/>
                  <a:pt x="305638" y="612826"/>
                </a:cubicBezTo>
                <a:cubicBezTo>
                  <a:pt x="324383" y="630864"/>
                  <a:pt x="346405" y="644800"/>
                  <a:pt x="371703" y="654634"/>
                </a:cubicBezTo>
                <a:lnTo>
                  <a:pt x="371703" y="758876"/>
                </a:lnTo>
                <a:cubicBezTo>
                  <a:pt x="331641" y="751118"/>
                  <a:pt x="295179" y="736459"/>
                  <a:pt x="262318" y="714899"/>
                </a:cubicBezTo>
                <a:cubicBezTo>
                  <a:pt x="229457" y="693339"/>
                  <a:pt x="203968" y="668222"/>
                  <a:pt x="185851" y="639547"/>
                </a:cubicBezTo>
                <a:cubicBezTo>
                  <a:pt x="169278" y="668479"/>
                  <a:pt x="144303" y="693596"/>
                  <a:pt x="110928" y="714899"/>
                </a:cubicBezTo>
                <a:cubicBezTo>
                  <a:pt x="77552" y="736201"/>
                  <a:pt x="40576" y="750860"/>
                  <a:pt x="0" y="758876"/>
                </a:cubicBezTo>
                <a:lnTo>
                  <a:pt x="0" y="654634"/>
                </a:lnTo>
                <a:cubicBezTo>
                  <a:pt x="25090" y="645232"/>
                  <a:pt x="47070" y="631499"/>
                  <a:pt x="65938" y="613435"/>
                </a:cubicBezTo>
                <a:cubicBezTo>
                  <a:pt x="84806" y="595372"/>
                  <a:pt x="99521" y="569040"/>
                  <a:pt x="110083" y="534441"/>
                </a:cubicBezTo>
                <a:cubicBezTo>
                  <a:pt x="120645" y="499842"/>
                  <a:pt x="126013" y="453039"/>
                  <a:pt x="126187" y="394030"/>
                </a:cubicBezTo>
                <a:close/>
                <a:moveTo>
                  <a:pt x="6716649" y="157429"/>
                </a:moveTo>
                <a:lnTo>
                  <a:pt x="6835977" y="157429"/>
                </a:lnTo>
                <a:lnTo>
                  <a:pt x="6835977" y="404317"/>
                </a:lnTo>
                <a:lnTo>
                  <a:pt x="6979995" y="404317"/>
                </a:lnTo>
                <a:cubicBezTo>
                  <a:pt x="6999841" y="404503"/>
                  <a:pt x="7018443" y="404131"/>
                  <a:pt x="7035802" y="403203"/>
                </a:cubicBezTo>
                <a:cubicBezTo>
                  <a:pt x="7053162" y="402274"/>
                  <a:pt x="7069535" y="399674"/>
                  <a:pt x="7084923" y="395402"/>
                </a:cubicBezTo>
                <a:lnTo>
                  <a:pt x="7084923" y="485241"/>
                </a:lnTo>
                <a:cubicBezTo>
                  <a:pt x="7070407" y="489928"/>
                  <a:pt x="7054005" y="493071"/>
                  <a:pt x="7035717" y="494671"/>
                </a:cubicBezTo>
                <a:cubicBezTo>
                  <a:pt x="7017428" y="496271"/>
                  <a:pt x="6997941" y="497014"/>
                  <a:pt x="6977252" y="496900"/>
                </a:cubicBezTo>
                <a:lnTo>
                  <a:pt x="6716649" y="496900"/>
                </a:lnTo>
                <a:close/>
                <a:moveTo>
                  <a:pt x="1982876" y="157429"/>
                </a:moveTo>
                <a:lnTo>
                  <a:pt x="2102205" y="157429"/>
                </a:lnTo>
                <a:lnTo>
                  <a:pt x="2102205" y="300761"/>
                </a:lnTo>
                <a:lnTo>
                  <a:pt x="2489682" y="300761"/>
                </a:lnTo>
                <a:lnTo>
                  <a:pt x="2489682" y="397459"/>
                </a:lnTo>
                <a:lnTo>
                  <a:pt x="1982876" y="397459"/>
                </a:lnTo>
                <a:close/>
                <a:moveTo>
                  <a:pt x="7122642" y="153314"/>
                </a:moveTo>
                <a:lnTo>
                  <a:pt x="7242657" y="153314"/>
                </a:lnTo>
                <a:lnTo>
                  <a:pt x="7242657" y="516102"/>
                </a:lnTo>
                <a:lnTo>
                  <a:pt x="7122642" y="516102"/>
                </a:lnTo>
                <a:lnTo>
                  <a:pt x="7122642" y="381000"/>
                </a:lnTo>
                <a:lnTo>
                  <a:pt x="6963536" y="381000"/>
                </a:lnTo>
                <a:lnTo>
                  <a:pt x="6963536" y="295961"/>
                </a:lnTo>
                <a:lnTo>
                  <a:pt x="7122642" y="295961"/>
                </a:lnTo>
                <a:lnTo>
                  <a:pt x="7122642" y="273329"/>
                </a:lnTo>
                <a:lnTo>
                  <a:pt x="6963536" y="273329"/>
                </a:lnTo>
                <a:lnTo>
                  <a:pt x="6963536" y="188290"/>
                </a:lnTo>
                <a:lnTo>
                  <a:pt x="7122642" y="188290"/>
                </a:lnTo>
                <a:close/>
                <a:moveTo>
                  <a:pt x="6459168" y="153314"/>
                </a:moveTo>
                <a:lnTo>
                  <a:pt x="6579184" y="153314"/>
                </a:lnTo>
                <a:lnTo>
                  <a:pt x="6579184" y="315163"/>
                </a:lnTo>
                <a:lnTo>
                  <a:pt x="6663537" y="315163"/>
                </a:lnTo>
                <a:lnTo>
                  <a:pt x="6663537" y="414604"/>
                </a:lnTo>
                <a:lnTo>
                  <a:pt x="6579184" y="414604"/>
                </a:lnTo>
                <a:lnTo>
                  <a:pt x="6579184" y="603885"/>
                </a:lnTo>
                <a:lnTo>
                  <a:pt x="6459168" y="603885"/>
                </a:lnTo>
                <a:close/>
                <a:moveTo>
                  <a:pt x="5607481" y="153314"/>
                </a:moveTo>
                <a:lnTo>
                  <a:pt x="5727496" y="153314"/>
                </a:lnTo>
                <a:lnTo>
                  <a:pt x="5727496" y="795909"/>
                </a:lnTo>
                <a:lnTo>
                  <a:pt x="5607481" y="795909"/>
                </a:lnTo>
                <a:lnTo>
                  <a:pt x="5607481" y="625145"/>
                </a:lnTo>
                <a:lnTo>
                  <a:pt x="5529986" y="625145"/>
                </a:lnTo>
                <a:cubicBezTo>
                  <a:pt x="5525228" y="645704"/>
                  <a:pt x="5519141" y="663907"/>
                  <a:pt x="5511726" y="679752"/>
                </a:cubicBezTo>
                <a:cubicBezTo>
                  <a:pt x="5504311" y="695596"/>
                  <a:pt x="5495310" y="709169"/>
                  <a:pt x="5484723" y="720471"/>
                </a:cubicBezTo>
                <a:cubicBezTo>
                  <a:pt x="5471278" y="735201"/>
                  <a:pt x="5454962" y="746203"/>
                  <a:pt x="5435774" y="753475"/>
                </a:cubicBezTo>
                <a:cubicBezTo>
                  <a:pt x="5416586" y="760747"/>
                  <a:pt x="5394954" y="764376"/>
                  <a:pt x="5370880" y="764362"/>
                </a:cubicBezTo>
                <a:cubicBezTo>
                  <a:pt x="5346848" y="764376"/>
                  <a:pt x="5325303" y="760747"/>
                  <a:pt x="5306243" y="753475"/>
                </a:cubicBezTo>
                <a:cubicBezTo>
                  <a:pt x="5287184" y="746203"/>
                  <a:pt x="5270782" y="735201"/>
                  <a:pt x="5257037" y="720471"/>
                </a:cubicBezTo>
                <a:cubicBezTo>
                  <a:pt x="5235020" y="696896"/>
                  <a:pt x="5219390" y="663464"/>
                  <a:pt x="5210146" y="620173"/>
                </a:cubicBezTo>
                <a:cubicBezTo>
                  <a:pt x="5200902" y="576881"/>
                  <a:pt x="5196415" y="523218"/>
                  <a:pt x="5196687" y="459181"/>
                </a:cubicBezTo>
                <a:cubicBezTo>
                  <a:pt x="5196415" y="395802"/>
                  <a:pt x="5200902" y="342538"/>
                  <a:pt x="5210146" y="299390"/>
                </a:cubicBezTo>
                <a:cubicBezTo>
                  <a:pt x="5219390" y="256241"/>
                  <a:pt x="5235020" y="222866"/>
                  <a:pt x="5257037" y="199263"/>
                </a:cubicBezTo>
                <a:cubicBezTo>
                  <a:pt x="5270782" y="184175"/>
                  <a:pt x="5287184" y="172860"/>
                  <a:pt x="5306243" y="165316"/>
                </a:cubicBezTo>
                <a:cubicBezTo>
                  <a:pt x="5325303" y="157772"/>
                  <a:pt x="5346848" y="154000"/>
                  <a:pt x="5370880" y="154000"/>
                </a:cubicBezTo>
                <a:cubicBezTo>
                  <a:pt x="5394954" y="154000"/>
                  <a:pt x="5416586" y="157772"/>
                  <a:pt x="5435774" y="165316"/>
                </a:cubicBezTo>
                <a:cubicBezTo>
                  <a:pt x="5454962" y="172860"/>
                  <a:pt x="5471278" y="184175"/>
                  <a:pt x="5484723" y="199263"/>
                </a:cubicBezTo>
                <a:cubicBezTo>
                  <a:pt x="5503125" y="219151"/>
                  <a:pt x="5517070" y="245897"/>
                  <a:pt x="5526557" y="279501"/>
                </a:cubicBezTo>
                <a:lnTo>
                  <a:pt x="5607481" y="279501"/>
                </a:lnTo>
                <a:close/>
                <a:moveTo>
                  <a:pt x="1706193" y="153314"/>
                </a:moveTo>
                <a:lnTo>
                  <a:pt x="1826209" y="153314"/>
                </a:lnTo>
                <a:lnTo>
                  <a:pt x="1826209" y="400888"/>
                </a:lnTo>
                <a:lnTo>
                  <a:pt x="1914677" y="400888"/>
                </a:lnTo>
                <a:lnTo>
                  <a:pt x="1914677" y="501015"/>
                </a:lnTo>
                <a:lnTo>
                  <a:pt x="1826209" y="501015"/>
                </a:lnTo>
                <a:lnTo>
                  <a:pt x="1826209" y="795909"/>
                </a:lnTo>
                <a:lnTo>
                  <a:pt x="1706193" y="795909"/>
                </a:lnTo>
                <a:close/>
                <a:moveTo>
                  <a:pt x="1058494" y="153314"/>
                </a:moveTo>
                <a:lnTo>
                  <a:pt x="1178509" y="153314"/>
                </a:lnTo>
                <a:lnTo>
                  <a:pt x="1178509" y="293217"/>
                </a:lnTo>
                <a:lnTo>
                  <a:pt x="1262862" y="293217"/>
                </a:lnTo>
                <a:lnTo>
                  <a:pt x="1262862" y="392658"/>
                </a:lnTo>
                <a:lnTo>
                  <a:pt x="1178509" y="392658"/>
                </a:lnTo>
                <a:lnTo>
                  <a:pt x="1178509" y="529133"/>
                </a:lnTo>
                <a:lnTo>
                  <a:pt x="1058494" y="529133"/>
                </a:lnTo>
                <a:close/>
                <a:moveTo>
                  <a:pt x="425881" y="153314"/>
                </a:moveTo>
                <a:lnTo>
                  <a:pt x="545896" y="153314"/>
                </a:lnTo>
                <a:lnTo>
                  <a:pt x="545896" y="795909"/>
                </a:lnTo>
                <a:lnTo>
                  <a:pt x="425881" y="795909"/>
                </a:lnTo>
                <a:close/>
                <a:moveTo>
                  <a:pt x="6230111" y="149885"/>
                </a:moveTo>
                <a:cubicBezTo>
                  <a:pt x="6251743" y="149885"/>
                  <a:pt x="6271745" y="152628"/>
                  <a:pt x="6290119" y="158115"/>
                </a:cubicBezTo>
                <a:cubicBezTo>
                  <a:pt x="6308493" y="163601"/>
                  <a:pt x="6325066" y="171831"/>
                  <a:pt x="6339839" y="182804"/>
                </a:cubicBezTo>
                <a:cubicBezTo>
                  <a:pt x="6360913" y="198563"/>
                  <a:pt x="6377230" y="219680"/>
                  <a:pt x="6388788" y="246154"/>
                </a:cubicBezTo>
                <a:cubicBezTo>
                  <a:pt x="6400347" y="272629"/>
                  <a:pt x="6406205" y="304547"/>
                  <a:pt x="6406362" y="341909"/>
                </a:cubicBezTo>
                <a:cubicBezTo>
                  <a:pt x="6406205" y="378971"/>
                  <a:pt x="6400347" y="410804"/>
                  <a:pt x="6388788" y="437407"/>
                </a:cubicBezTo>
                <a:cubicBezTo>
                  <a:pt x="6377230" y="464010"/>
                  <a:pt x="6360913" y="485213"/>
                  <a:pt x="6339839" y="501015"/>
                </a:cubicBezTo>
                <a:cubicBezTo>
                  <a:pt x="6325066" y="512316"/>
                  <a:pt x="6308493" y="520746"/>
                  <a:pt x="6290119" y="526304"/>
                </a:cubicBezTo>
                <a:cubicBezTo>
                  <a:pt x="6271745" y="531862"/>
                  <a:pt x="6251743" y="534633"/>
                  <a:pt x="6230111" y="534619"/>
                </a:cubicBezTo>
                <a:cubicBezTo>
                  <a:pt x="6185420" y="534733"/>
                  <a:pt x="6148615" y="523532"/>
                  <a:pt x="6119697" y="501015"/>
                </a:cubicBezTo>
                <a:cubicBezTo>
                  <a:pt x="6098595" y="485213"/>
                  <a:pt x="6082164" y="464010"/>
                  <a:pt x="6070405" y="437407"/>
                </a:cubicBezTo>
                <a:cubicBezTo>
                  <a:pt x="6058647" y="410804"/>
                  <a:pt x="6052675" y="378971"/>
                  <a:pt x="6052489" y="341909"/>
                </a:cubicBezTo>
                <a:cubicBezTo>
                  <a:pt x="6052675" y="304547"/>
                  <a:pt x="6058647" y="272629"/>
                  <a:pt x="6070405" y="246154"/>
                </a:cubicBezTo>
                <a:cubicBezTo>
                  <a:pt x="6082164" y="219680"/>
                  <a:pt x="6098595" y="198563"/>
                  <a:pt x="6119697" y="182804"/>
                </a:cubicBezTo>
                <a:cubicBezTo>
                  <a:pt x="6148615" y="160858"/>
                  <a:pt x="6185420" y="149885"/>
                  <a:pt x="6230111" y="149885"/>
                </a:cubicBezTo>
                <a:close/>
                <a:moveTo>
                  <a:pt x="3049600" y="144170"/>
                </a:moveTo>
                <a:cubicBezTo>
                  <a:pt x="3042003" y="144170"/>
                  <a:pt x="3034984" y="145637"/>
                  <a:pt x="3028540" y="148571"/>
                </a:cubicBezTo>
                <a:cubicBezTo>
                  <a:pt x="3022096" y="151505"/>
                  <a:pt x="3016543" y="155905"/>
                  <a:pt x="3011881" y="161772"/>
                </a:cubicBezTo>
                <a:cubicBezTo>
                  <a:pt x="3001089" y="176494"/>
                  <a:pt x="2993336" y="202792"/>
                  <a:pt x="2988621" y="240668"/>
                </a:cubicBezTo>
                <a:cubicBezTo>
                  <a:pt x="2983906" y="278544"/>
                  <a:pt x="2981600" y="330198"/>
                  <a:pt x="2981705" y="395630"/>
                </a:cubicBezTo>
                <a:cubicBezTo>
                  <a:pt x="2981600" y="461918"/>
                  <a:pt x="2983906" y="514166"/>
                  <a:pt x="2988621" y="552374"/>
                </a:cubicBezTo>
                <a:cubicBezTo>
                  <a:pt x="2993336" y="590582"/>
                  <a:pt x="3001089" y="616845"/>
                  <a:pt x="3011881" y="631164"/>
                </a:cubicBezTo>
                <a:cubicBezTo>
                  <a:pt x="3016543" y="636997"/>
                  <a:pt x="3022096" y="641258"/>
                  <a:pt x="3028540" y="643947"/>
                </a:cubicBezTo>
                <a:cubicBezTo>
                  <a:pt x="3034984" y="646636"/>
                  <a:pt x="3042003" y="647963"/>
                  <a:pt x="3049600" y="647928"/>
                </a:cubicBezTo>
                <a:cubicBezTo>
                  <a:pt x="3056777" y="647963"/>
                  <a:pt x="3063587" y="646636"/>
                  <a:pt x="3070031" y="643947"/>
                </a:cubicBezTo>
                <a:cubicBezTo>
                  <a:pt x="3076474" y="641258"/>
                  <a:pt x="3082237" y="636997"/>
                  <a:pt x="3087319" y="631164"/>
                </a:cubicBezTo>
                <a:cubicBezTo>
                  <a:pt x="3098145" y="616845"/>
                  <a:pt x="3106038" y="590582"/>
                  <a:pt x="3110998" y="552374"/>
                </a:cubicBezTo>
                <a:cubicBezTo>
                  <a:pt x="3115957" y="514166"/>
                  <a:pt x="3118402" y="461918"/>
                  <a:pt x="3118332" y="395630"/>
                </a:cubicBezTo>
                <a:cubicBezTo>
                  <a:pt x="3118402" y="330198"/>
                  <a:pt x="3115957" y="278544"/>
                  <a:pt x="3110998" y="240668"/>
                </a:cubicBezTo>
                <a:cubicBezTo>
                  <a:pt x="3106038" y="202792"/>
                  <a:pt x="3098145" y="176494"/>
                  <a:pt x="3087319" y="161772"/>
                </a:cubicBezTo>
                <a:cubicBezTo>
                  <a:pt x="3082237" y="155905"/>
                  <a:pt x="3076474" y="151505"/>
                  <a:pt x="3070031" y="148571"/>
                </a:cubicBezTo>
                <a:cubicBezTo>
                  <a:pt x="3063587" y="145637"/>
                  <a:pt x="3056777" y="144170"/>
                  <a:pt x="3049600" y="144170"/>
                </a:cubicBezTo>
                <a:close/>
                <a:moveTo>
                  <a:pt x="1420215" y="135483"/>
                </a:moveTo>
                <a:lnTo>
                  <a:pt x="1540916" y="135483"/>
                </a:lnTo>
                <a:lnTo>
                  <a:pt x="1540916" y="217094"/>
                </a:lnTo>
                <a:lnTo>
                  <a:pt x="1666418" y="217094"/>
                </a:lnTo>
                <a:lnTo>
                  <a:pt x="1666418" y="316535"/>
                </a:lnTo>
                <a:lnTo>
                  <a:pt x="1296771" y="316535"/>
                </a:lnTo>
                <a:lnTo>
                  <a:pt x="1296771" y="217094"/>
                </a:lnTo>
                <a:lnTo>
                  <a:pt x="1420215" y="217094"/>
                </a:lnTo>
                <a:close/>
                <a:moveTo>
                  <a:pt x="4417847" y="35204"/>
                </a:moveTo>
                <a:lnTo>
                  <a:pt x="4846167" y="35204"/>
                </a:lnTo>
                <a:lnTo>
                  <a:pt x="4846167" y="156743"/>
                </a:lnTo>
                <a:lnTo>
                  <a:pt x="4705349" y="156743"/>
                </a:lnTo>
                <a:lnTo>
                  <a:pt x="4705349" y="327736"/>
                </a:lnTo>
                <a:cubicBezTo>
                  <a:pt x="4705551" y="398414"/>
                  <a:pt x="4711853" y="454128"/>
                  <a:pt x="4724255" y="494880"/>
                </a:cubicBezTo>
                <a:cubicBezTo>
                  <a:pt x="4736657" y="535630"/>
                  <a:pt x="4753949" y="566509"/>
                  <a:pt x="4776130" y="587516"/>
                </a:cubicBezTo>
                <a:cubicBezTo>
                  <a:pt x="4798312" y="608523"/>
                  <a:pt x="4824172" y="624749"/>
                  <a:pt x="4853711" y="636194"/>
                </a:cubicBezTo>
                <a:lnTo>
                  <a:pt x="4853711" y="761085"/>
                </a:lnTo>
                <a:cubicBezTo>
                  <a:pt x="4807680" y="752424"/>
                  <a:pt x="4765001" y="735381"/>
                  <a:pt x="4725676" y="709955"/>
                </a:cubicBezTo>
                <a:cubicBezTo>
                  <a:pt x="4686350" y="684530"/>
                  <a:pt x="4654987" y="654914"/>
                  <a:pt x="4631587" y="621106"/>
                </a:cubicBezTo>
                <a:cubicBezTo>
                  <a:pt x="4608659" y="656118"/>
                  <a:pt x="4576982" y="686259"/>
                  <a:pt x="4536557" y="711527"/>
                </a:cubicBezTo>
                <a:cubicBezTo>
                  <a:pt x="4496131" y="736795"/>
                  <a:pt x="4453767" y="753315"/>
                  <a:pt x="4409465" y="761085"/>
                </a:cubicBezTo>
                <a:lnTo>
                  <a:pt x="4409465" y="636194"/>
                </a:lnTo>
                <a:cubicBezTo>
                  <a:pt x="4439278" y="625835"/>
                  <a:pt x="4465334" y="610230"/>
                  <a:pt x="4487635" y="589379"/>
                </a:cubicBezTo>
                <a:cubicBezTo>
                  <a:pt x="4509935" y="568527"/>
                  <a:pt x="4527299" y="537524"/>
                  <a:pt x="4539727" y="496370"/>
                </a:cubicBezTo>
                <a:cubicBezTo>
                  <a:pt x="4552155" y="455215"/>
                  <a:pt x="4558468" y="399004"/>
                  <a:pt x="4558664" y="327736"/>
                </a:cubicBezTo>
                <a:lnTo>
                  <a:pt x="4558664" y="156743"/>
                </a:lnTo>
                <a:lnTo>
                  <a:pt x="4417847" y="156743"/>
                </a:lnTo>
                <a:close/>
                <a:moveTo>
                  <a:pt x="4901488" y="21793"/>
                </a:moveTo>
                <a:lnTo>
                  <a:pt x="5048173" y="21793"/>
                </a:lnTo>
                <a:lnTo>
                  <a:pt x="5048173" y="324383"/>
                </a:lnTo>
                <a:lnTo>
                  <a:pt x="5156301" y="324383"/>
                </a:lnTo>
                <a:lnTo>
                  <a:pt x="5156301" y="446760"/>
                </a:lnTo>
                <a:lnTo>
                  <a:pt x="5048173" y="446760"/>
                </a:lnTo>
                <a:lnTo>
                  <a:pt x="5048173" y="807186"/>
                </a:lnTo>
                <a:lnTo>
                  <a:pt x="4901488" y="807186"/>
                </a:lnTo>
                <a:close/>
                <a:moveTo>
                  <a:pt x="4157852" y="21793"/>
                </a:moveTo>
                <a:lnTo>
                  <a:pt x="4286935" y="21793"/>
                </a:lnTo>
                <a:lnTo>
                  <a:pt x="4286935" y="502082"/>
                </a:lnTo>
                <a:lnTo>
                  <a:pt x="4157852" y="502082"/>
                </a:lnTo>
                <a:lnTo>
                  <a:pt x="4157852" y="323545"/>
                </a:lnTo>
                <a:lnTo>
                  <a:pt x="4111751" y="323545"/>
                </a:lnTo>
                <a:lnTo>
                  <a:pt x="4111751" y="491185"/>
                </a:lnTo>
                <a:lnTo>
                  <a:pt x="3987698" y="491185"/>
                </a:lnTo>
                <a:lnTo>
                  <a:pt x="3987698" y="26822"/>
                </a:lnTo>
                <a:lnTo>
                  <a:pt x="4111751" y="26822"/>
                </a:lnTo>
                <a:lnTo>
                  <a:pt x="4111751" y="200330"/>
                </a:lnTo>
                <a:lnTo>
                  <a:pt x="4157852" y="200330"/>
                </a:lnTo>
                <a:close/>
                <a:moveTo>
                  <a:pt x="3338778" y="21793"/>
                </a:moveTo>
                <a:lnTo>
                  <a:pt x="3485463" y="21793"/>
                </a:lnTo>
                <a:lnTo>
                  <a:pt x="3485463" y="807186"/>
                </a:lnTo>
                <a:lnTo>
                  <a:pt x="3338778" y="807186"/>
                </a:lnTo>
                <a:lnTo>
                  <a:pt x="3338778" y="598475"/>
                </a:lnTo>
                <a:lnTo>
                  <a:pt x="3244062" y="598475"/>
                </a:lnTo>
                <a:cubicBezTo>
                  <a:pt x="3238247" y="623603"/>
                  <a:pt x="3230808" y="645850"/>
                  <a:pt x="3221745" y="665216"/>
                </a:cubicBezTo>
                <a:cubicBezTo>
                  <a:pt x="3212682" y="684582"/>
                  <a:pt x="3201680" y="701172"/>
                  <a:pt x="3188741" y="714984"/>
                </a:cubicBezTo>
                <a:cubicBezTo>
                  <a:pt x="3172308" y="732988"/>
                  <a:pt x="3152366" y="746434"/>
                  <a:pt x="3128914" y="755323"/>
                </a:cubicBezTo>
                <a:cubicBezTo>
                  <a:pt x="3105462" y="764211"/>
                  <a:pt x="3079024" y="768647"/>
                  <a:pt x="3049600" y="768629"/>
                </a:cubicBezTo>
                <a:cubicBezTo>
                  <a:pt x="3020228" y="768647"/>
                  <a:pt x="2993894" y="764211"/>
                  <a:pt x="2970599" y="755323"/>
                </a:cubicBezTo>
                <a:cubicBezTo>
                  <a:pt x="2947304" y="746434"/>
                  <a:pt x="2927257" y="732988"/>
                  <a:pt x="2910458" y="714984"/>
                </a:cubicBezTo>
                <a:cubicBezTo>
                  <a:pt x="2883549" y="686171"/>
                  <a:pt x="2864445" y="645309"/>
                  <a:pt x="2853147" y="592398"/>
                </a:cubicBezTo>
                <a:cubicBezTo>
                  <a:pt x="2841848" y="539486"/>
                  <a:pt x="2836365" y="473897"/>
                  <a:pt x="2836697" y="395630"/>
                </a:cubicBezTo>
                <a:cubicBezTo>
                  <a:pt x="2836365" y="318167"/>
                  <a:pt x="2841848" y="253066"/>
                  <a:pt x="2853147" y="200330"/>
                </a:cubicBezTo>
                <a:cubicBezTo>
                  <a:pt x="2864445" y="147593"/>
                  <a:pt x="2883549" y="106801"/>
                  <a:pt x="2910458" y="77952"/>
                </a:cubicBezTo>
                <a:cubicBezTo>
                  <a:pt x="2927257" y="59512"/>
                  <a:pt x="2947304" y="45682"/>
                  <a:pt x="2970599" y="36462"/>
                </a:cubicBezTo>
                <a:cubicBezTo>
                  <a:pt x="2993894" y="27241"/>
                  <a:pt x="3020228" y="22631"/>
                  <a:pt x="3049600" y="22631"/>
                </a:cubicBezTo>
                <a:cubicBezTo>
                  <a:pt x="3079024" y="22631"/>
                  <a:pt x="3105462" y="27241"/>
                  <a:pt x="3128914" y="36462"/>
                </a:cubicBezTo>
                <a:cubicBezTo>
                  <a:pt x="3152366" y="45682"/>
                  <a:pt x="3172308" y="59512"/>
                  <a:pt x="3188741" y="77952"/>
                </a:cubicBezTo>
                <a:cubicBezTo>
                  <a:pt x="3211232" y="102260"/>
                  <a:pt x="3228276" y="134950"/>
                  <a:pt x="3239871" y="176022"/>
                </a:cubicBezTo>
                <a:lnTo>
                  <a:pt x="3338778" y="176022"/>
                </a:lnTo>
                <a:close/>
                <a:moveTo>
                  <a:pt x="3727017" y="0"/>
                </a:moveTo>
                <a:lnTo>
                  <a:pt x="3858615" y="0"/>
                </a:lnTo>
                <a:lnTo>
                  <a:pt x="3858615" y="67056"/>
                </a:lnTo>
                <a:lnTo>
                  <a:pt x="3966742" y="67056"/>
                </a:lnTo>
                <a:lnTo>
                  <a:pt x="3966742" y="174345"/>
                </a:lnTo>
                <a:lnTo>
                  <a:pt x="3612184" y="174345"/>
                </a:lnTo>
                <a:lnTo>
                  <a:pt x="3612184" y="67056"/>
                </a:lnTo>
                <a:lnTo>
                  <a:pt x="3727017" y="670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976540CD-46EB-4693-B7D4-83756AEB27C0}"/>
              </a:ext>
            </a:extLst>
          </p:cNvPr>
          <p:cNvSpPr/>
          <p:nvPr/>
        </p:nvSpPr>
        <p:spPr>
          <a:xfrm>
            <a:off x="9408021" y="1909893"/>
            <a:ext cx="449749" cy="449749"/>
          </a:xfrm>
          <a:prstGeom prst="ellipse">
            <a:avLst/>
          </a:prstGeom>
          <a:solidFill>
            <a:srgbClr val="E1D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56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54</Words>
  <Application>Microsoft Macintosh PowerPoint</Application>
  <PresentationFormat>와이드스크린</PresentationFormat>
  <Paragraphs>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Apple SD Gothic Neo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낮잠</dc:creator>
  <cp:keywords/>
  <dc:description/>
  <cp:lastModifiedBy>siestar</cp:lastModifiedBy>
  <cp:revision>88</cp:revision>
  <dcterms:created xsi:type="dcterms:W3CDTF">2021-06-14T11:15:57Z</dcterms:created>
  <dcterms:modified xsi:type="dcterms:W3CDTF">2021-07-14T12:55:15Z</dcterms:modified>
  <cp:category/>
</cp:coreProperties>
</file>