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7A7"/>
    <a:srgbClr val="406150"/>
    <a:srgbClr val="378BBF"/>
    <a:srgbClr val="5CA4D0"/>
    <a:srgbClr val="B9C3CF"/>
    <a:srgbClr val="FEDC00"/>
    <a:srgbClr val="3A6EA0"/>
    <a:srgbClr val="FFA202"/>
    <a:srgbClr val="000000"/>
    <a:srgbClr val="3ABD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0" autoAdjust="0"/>
    <p:restoredTop sz="94660"/>
  </p:normalViewPr>
  <p:slideViewPr>
    <p:cSldViewPr snapToGrid="0">
      <p:cViewPr varScale="1">
        <p:scale>
          <a:sx n="89" d="100"/>
          <a:sy n="89" d="100"/>
        </p:scale>
        <p:origin x="11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EE675730-4146-4ACA-8F32-55E3D2A13CD7}"/>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3918F5AF-A5C8-4F66-9289-41A726C96A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7E7DF93F-59C6-4C92-8236-33AFAC7E1601}"/>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4AFC7866-57C2-4C33-800E-7D3FB326A0D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3A11EDFD-91CF-4130-8A90-6EE798B26ADD}"/>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3484333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F96C39C-E322-4DA4-9196-BA5028DB4469}"/>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D58AE4B8-8ACC-4DF0-91D9-098F2E23CB0B}"/>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1B2133C8-3F08-4F97-9573-F34D519C21D2}"/>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BE7D5ECB-D0AC-48A9-818C-8E3668610F65}"/>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2ED2972F-41DC-45DB-9EA6-1F83AB496DE8}"/>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3178690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C46064B9-8F27-490C-A537-165D5238DF32}"/>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FE0C35F0-4117-4073-982B-C6BC699403BB}"/>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AA2428EA-C432-4F4F-BB92-259F6C9E9CB7}"/>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2B0B6E34-820B-443D-BCFA-005702EF4145}"/>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22DD1BFD-06A0-4C4C-AE17-6FB31797384C}"/>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201411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B32E703-C2A4-4160-AA16-5E7C38EF58DE}"/>
              </a:ext>
            </a:extLst>
          </p:cNvPr>
          <p:cNvSpPr>
            <a:spLocks noGrp="1"/>
          </p:cNvSpPr>
          <p:nvPr>
            <p:ph type="title"/>
          </p:nvPr>
        </p:nvSpPr>
        <p:spPr/>
        <p:txBody>
          <a:bodyPr/>
          <a:lstStyle/>
          <a:p>
            <a:r>
              <a:rPr lang="ko-KR" altLang="en-US"/>
              <a:t>마스터 제목 스타일 편집</a:t>
            </a:r>
          </a:p>
        </p:txBody>
      </p:sp>
      <p:sp>
        <p:nvSpPr>
          <p:cNvPr id="4" name="날짜 개체 틀 3">
            <a:extLst>
              <a:ext uri="{FF2B5EF4-FFF2-40B4-BE49-F238E27FC236}">
                <a16:creationId xmlns:a16="http://schemas.microsoft.com/office/drawing/2014/main" id="{5000C68D-EB6D-46BC-976F-789A042EBD02}"/>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61930A00-36A6-473B-BC7B-E32118A3CADB}"/>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2620366-9FB1-4D23-985B-B0B9B471644E}"/>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
        <p:nvSpPr>
          <p:cNvPr id="8" name="그림 개체 틀 7">
            <a:extLst>
              <a:ext uri="{FF2B5EF4-FFF2-40B4-BE49-F238E27FC236}">
                <a16:creationId xmlns:a16="http://schemas.microsoft.com/office/drawing/2014/main" id="{00A2C618-F0D7-A34B-B04D-17E46736FE5E}"/>
              </a:ext>
            </a:extLst>
          </p:cNvPr>
          <p:cNvSpPr>
            <a:spLocks noGrp="1"/>
          </p:cNvSpPr>
          <p:nvPr>
            <p:ph type="pic" sz="quarter" idx="13"/>
          </p:nvPr>
        </p:nvSpPr>
        <p:spPr>
          <a:xfrm>
            <a:off x="838200" y="1943101"/>
            <a:ext cx="10515600" cy="4043362"/>
          </a:xfrm>
        </p:spPr>
        <p:txBody>
          <a:bodyPr>
            <a:normAutofit/>
          </a:bodyPr>
          <a:lstStyle>
            <a:lvl1pPr>
              <a:defRPr sz="1100"/>
            </a:lvl1pPr>
          </a:lstStyle>
          <a:p>
            <a:endParaRPr kumimoji="1" lang="ko-Kore-KR" altLang="en-US"/>
          </a:p>
        </p:txBody>
      </p:sp>
    </p:spTree>
    <p:extLst>
      <p:ext uri="{BB962C8B-B14F-4D97-AF65-F5344CB8AC3E}">
        <p14:creationId xmlns:p14="http://schemas.microsoft.com/office/powerpoint/2010/main" val="3643291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3B3CD43-2EFA-44CD-8CF0-979FB184D830}"/>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F793F913-57FD-4210-9833-C60C990848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4D3F1376-833C-4C52-B1A2-438857340429}"/>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83577F30-A041-434C-85D0-775094402B39}"/>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33DD846-4249-452C-8EA9-782F6C287ECC}"/>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3323556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C3560C2-7E40-44BD-8A1B-8FAC71AE0637}"/>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3D36F800-53AF-46E2-935B-397E001B8347}"/>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84089F5D-9CF1-4759-A1F9-41B95D94EEA1}"/>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C3F2EF88-C3EE-42E1-B429-30CFF7287B35}"/>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6" name="바닥글 개체 틀 5">
            <a:extLst>
              <a:ext uri="{FF2B5EF4-FFF2-40B4-BE49-F238E27FC236}">
                <a16:creationId xmlns:a16="http://schemas.microsoft.com/office/drawing/2014/main" id="{93C36685-0A21-4A18-8522-E72D87970094}"/>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33A79E6C-8D25-440F-8AD2-7B51DDA06D40}"/>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1676208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5CEA8CB-0A09-4266-BC02-00DC1CFC62E4}"/>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FF824FEF-1783-4F5F-A797-B095E56446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5B05BB96-B7F0-4DE8-BAEE-AACC70558B2A}"/>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862FA217-8982-492D-9B7E-0F5B2678BB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336391B8-878E-4589-A379-8126DA1D3B42}"/>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55C7543E-6850-44AD-9394-26070CB6AEBE}"/>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8" name="바닥글 개체 틀 7">
            <a:extLst>
              <a:ext uri="{FF2B5EF4-FFF2-40B4-BE49-F238E27FC236}">
                <a16:creationId xmlns:a16="http://schemas.microsoft.com/office/drawing/2014/main" id="{7C0565FE-F352-4BAA-9202-B152E6C7A6DE}"/>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4E50E484-D397-4AC1-BB21-39CD31CE9DE5}"/>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371842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342186C-BB6E-4EE5-806D-160DB7BD764B}"/>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35264C64-66D7-4C7D-B097-E5E0DD1FCE82}"/>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4" name="바닥글 개체 틀 3">
            <a:extLst>
              <a:ext uri="{FF2B5EF4-FFF2-40B4-BE49-F238E27FC236}">
                <a16:creationId xmlns:a16="http://schemas.microsoft.com/office/drawing/2014/main" id="{966B000E-40B7-484A-BE37-D9B9B478763C}"/>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BF59DE45-86CA-4354-B428-D9BB5B011DAB}"/>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1722924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8BA64CF0-EF12-4030-8262-09386C620F99}"/>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3" name="바닥글 개체 틀 2">
            <a:extLst>
              <a:ext uri="{FF2B5EF4-FFF2-40B4-BE49-F238E27FC236}">
                <a16:creationId xmlns:a16="http://schemas.microsoft.com/office/drawing/2014/main" id="{C42D6A4C-9AC8-42D4-8274-C27C238638E1}"/>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4132DF2A-192C-43C2-88A3-3939C5C9C61F}"/>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210566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32E82BA-B225-49C3-8EAE-BAE75030EACF}"/>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9FE0EB62-9DE4-410B-BD9B-20E6CC23BE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865F783D-D28D-4AE8-A9B0-E19EF9D4C3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6E290BAF-29A9-4FC8-9FB8-5E79253A63EF}"/>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6" name="바닥글 개체 틀 5">
            <a:extLst>
              <a:ext uri="{FF2B5EF4-FFF2-40B4-BE49-F238E27FC236}">
                <a16:creationId xmlns:a16="http://schemas.microsoft.com/office/drawing/2014/main" id="{EE2994D5-2532-4947-B14A-754DFB96988F}"/>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8B059499-5146-4C8D-AEB6-98E1E4AD3666}"/>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551674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37FA253-857C-4957-B2EB-8DD2E4D16498}"/>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B86CFC98-B48F-4460-AA3C-56B48DAA0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332956DD-8AFB-4F21-B61F-269F8CD71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F3C05730-D684-458A-A04A-5AE4F8D877D3}"/>
              </a:ext>
            </a:extLst>
          </p:cNvPr>
          <p:cNvSpPr>
            <a:spLocks noGrp="1"/>
          </p:cNvSpPr>
          <p:nvPr>
            <p:ph type="dt" sz="half" idx="10"/>
          </p:nvPr>
        </p:nvSpPr>
        <p:spPr/>
        <p:txBody>
          <a:bodyPr/>
          <a:lstStyle/>
          <a:p>
            <a:fld id="{9E891E85-260A-4755-A4AC-7351311A1AFA}" type="datetimeFigureOut">
              <a:rPr lang="ko-KR" altLang="en-US" smtClean="0"/>
              <a:t>2021. 6. 21.</a:t>
            </a:fld>
            <a:endParaRPr lang="ko-KR" altLang="en-US"/>
          </a:p>
        </p:txBody>
      </p:sp>
      <p:sp>
        <p:nvSpPr>
          <p:cNvPr id="6" name="바닥글 개체 틀 5">
            <a:extLst>
              <a:ext uri="{FF2B5EF4-FFF2-40B4-BE49-F238E27FC236}">
                <a16:creationId xmlns:a16="http://schemas.microsoft.com/office/drawing/2014/main" id="{D7849DE5-4625-43BE-9279-29E7F8D5D46A}"/>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194F807F-6913-495F-A0EF-E691AB9361DD}"/>
              </a:ext>
            </a:extLst>
          </p:cNvPr>
          <p:cNvSpPr>
            <a:spLocks noGrp="1"/>
          </p:cNvSpPr>
          <p:nvPr>
            <p:ph type="sldNum" sz="quarter" idx="12"/>
          </p:nvPr>
        </p:nvSpPr>
        <p:spPr/>
        <p:txBody>
          <a:body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2425241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4141D715-54FB-496F-BF4D-E24CDB1D1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172C45A3-FE00-4878-A68E-CFECEE24F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F1AA98B4-FA4F-4EEF-BD0C-FC9F930754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91E85-260A-4755-A4AC-7351311A1AFA}" type="datetimeFigureOut">
              <a:rPr lang="ko-KR" altLang="en-US" smtClean="0"/>
              <a:t>2021. 6. 21.</a:t>
            </a:fld>
            <a:endParaRPr lang="ko-KR" altLang="en-US"/>
          </a:p>
        </p:txBody>
      </p:sp>
      <p:sp>
        <p:nvSpPr>
          <p:cNvPr id="5" name="바닥글 개체 틀 4">
            <a:extLst>
              <a:ext uri="{FF2B5EF4-FFF2-40B4-BE49-F238E27FC236}">
                <a16:creationId xmlns:a16="http://schemas.microsoft.com/office/drawing/2014/main" id="{42584260-70DC-4DF4-A1F2-5FE9215AD6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DC8AD0FC-305C-459E-9095-093DCAE2BE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31CCE-481D-4607-AAE2-8BBE7F5E464B}" type="slidenum">
              <a:rPr lang="ko-KR" altLang="en-US" smtClean="0"/>
              <a:t>‹#›</a:t>
            </a:fld>
            <a:endParaRPr lang="ko-KR" altLang="en-US"/>
          </a:p>
        </p:txBody>
      </p:sp>
    </p:spTree>
    <p:extLst>
      <p:ext uri="{BB962C8B-B14F-4D97-AF65-F5344CB8AC3E}">
        <p14:creationId xmlns:p14="http://schemas.microsoft.com/office/powerpoint/2010/main" val="1343257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8BBF"/>
        </a:solidFill>
        <a:effectLst/>
      </p:bgPr>
    </p:bg>
    <p:spTree>
      <p:nvGrpSpPr>
        <p:cNvPr id="1" name=""/>
        <p:cNvGrpSpPr/>
        <p:nvPr/>
      </p:nvGrpSpPr>
      <p:grpSpPr>
        <a:xfrm>
          <a:off x="0" y="0"/>
          <a:ext cx="0" cy="0"/>
          <a:chOff x="0" y="0"/>
          <a:chExt cx="0" cy="0"/>
        </a:xfrm>
      </p:grpSpPr>
      <p:sp>
        <p:nvSpPr>
          <p:cNvPr id="12" name="그림 개체 틀 2">
            <a:extLst>
              <a:ext uri="{FF2B5EF4-FFF2-40B4-BE49-F238E27FC236}">
                <a16:creationId xmlns:a16="http://schemas.microsoft.com/office/drawing/2014/main" id="{8E2B0CE0-F401-1342-B02B-DABEEAB2CC8F}"/>
              </a:ext>
            </a:extLst>
          </p:cNvPr>
          <p:cNvSpPr>
            <a:spLocks noGrp="1"/>
          </p:cNvSpPr>
          <p:nvPr>
            <p:ph type="pic" sz="quarter" idx="13"/>
          </p:nvPr>
        </p:nvSpPr>
        <p:spPr>
          <a:xfrm>
            <a:off x="0" y="0"/>
            <a:ext cx="4612801" cy="6858000"/>
          </a:xfrm>
          <a:solidFill>
            <a:srgbClr val="2D77A7"/>
          </a:solidFill>
        </p:spPr>
      </p:sp>
      <p:sp>
        <p:nvSpPr>
          <p:cNvPr id="2" name="순서도: 문서 1">
            <a:extLst>
              <a:ext uri="{FF2B5EF4-FFF2-40B4-BE49-F238E27FC236}">
                <a16:creationId xmlns:a16="http://schemas.microsoft.com/office/drawing/2014/main" id="{B01D6893-C6F1-465C-AFFD-5965A405588C}"/>
              </a:ext>
            </a:extLst>
          </p:cNvPr>
          <p:cNvSpPr/>
          <p:nvPr/>
        </p:nvSpPr>
        <p:spPr>
          <a:xfrm rot="5400000" flipH="1">
            <a:off x="2240488" y="1647825"/>
            <a:ext cx="6858000" cy="3562350"/>
          </a:xfrm>
          <a:prstGeom prst="flowChartDocument">
            <a:avLst/>
          </a:prstGeom>
          <a:solidFill>
            <a:srgbClr val="378B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a:extLst>
              <a:ext uri="{FF2B5EF4-FFF2-40B4-BE49-F238E27FC236}">
                <a16:creationId xmlns:a16="http://schemas.microsoft.com/office/drawing/2014/main" id="{A03E5640-765F-4E92-8C36-A8AAEC8CC55A}"/>
              </a:ext>
            </a:extLst>
          </p:cNvPr>
          <p:cNvSpPr txBox="1"/>
          <p:nvPr/>
        </p:nvSpPr>
        <p:spPr>
          <a:xfrm>
            <a:off x="5645020" y="517473"/>
            <a:ext cx="4198906" cy="1015663"/>
          </a:xfrm>
          <a:prstGeom prst="rect">
            <a:avLst/>
          </a:prstGeom>
          <a:noFill/>
        </p:spPr>
        <p:txBody>
          <a:bodyPr wrap="none" lIns="0" tIns="0" rIns="0" bIns="0" rtlCol="0">
            <a:spAutoFit/>
          </a:bodyPr>
          <a:lstStyle>
            <a:defPPr>
              <a:defRPr lang="ko-KR"/>
            </a:defPPr>
            <a:lvl1pPr>
              <a:defRPr sz="1100" spc="-80">
                <a:ln>
                  <a:solidFill>
                    <a:schemeClr val="tx1">
                      <a:alpha val="0"/>
                    </a:schemeClr>
                  </a:solidFill>
                </a:ln>
                <a:solidFill>
                  <a:srgbClr val="0070C0"/>
                </a:solidFill>
                <a:latin typeface="+mn-ea"/>
              </a:defRPr>
            </a:lvl1pPr>
          </a:lstStyle>
          <a:p>
            <a:r>
              <a:rPr lang="en-US" altLang="ko-KR" sz="6600" b="1">
                <a:solidFill>
                  <a:schemeClr val="bg1"/>
                </a:solidFill>
                <a:latin typeface="Berlin Sans FB Demi" panose="020E0802020502020306" pitchFamily="34" charset="0"/>
              </a:rPr>
              <a:t>ICE CREAM</a:t>
            </a:r>
          </a:p>
        </p:txBody>
      </p:sp>
      <p:sp>
        <p:nvSpPr>
          <p:cNvPr id="5" name="TextBox 4">
            <a:extLst>
              <a:ext uri="{FF2B5EF4-FFF2-40B4-BE49-F238E27FC236}">
                <a16:creationId xmlns:a16="http://schemas.microsoft.com/office/drawing/2014/main" id="{389C85BF-D9E2-4C2C-9E99-5EC3FF69DF65}"/>
              </a:ext>
            </a:extLst>
          </p:cNvPr>
          <p:cNvSpPr txBox="1"/>
          <p:nvPr/>
        </p:nvSpPr>
        <p:spPr>
          <a:xfrm>
            <a:off x="5645020" y="1558166"/>
            <a:ext cx="4612801" cy="492443"/>
          </a:xfrm>
          <a:prstGeom prst="rect">
            <a:avLst/>
          </a:prstGeom>
          <a:noFill/>
        </p:spPr>
        <p:txBody>
          <a:bodyPr wrap="none" lIns="0" tIns="0" rIns="0" bIns="0" rtlCol="0">
            <a:spAutoFit/>
          </a:bodyPr>
          <a:lstStyle>
            <a:defPPr>
              <a:defRPr lang="ko-KR"/>
            </a:defPPr>
            <a:lvl1pPr>
              <a:defRPr sz="1100" spc="-80">
                <a:ln>
                  <a:solidFill>
                    <a:schemeClr val="tx1">
                      <a:alpha val="0"/>
                    </a:schemeClr>
                  </a:solidFill>
                </a:ln>
                <a:solidFill>
                  <a:srgbClr val="0070C0"/>
                </a:solidFill>
                <a:latin typeface="+mn-ea"/>
              </a:defRPr>
            </a:lvl1pPr>
          </a:lstStyle>
          <a:p>
            <a:r>
              <a:rPr lang="en-US" altLang="ko-KR" sz="3200" b="1">
                <a:solidFill>
                  <a:schemeClr val="bg1"/>
                </a:solidFill>
                <a:latin typeface="Berlin Sans FB Demi" panose="020E0802020502020306" pitchFamily="34" charset="0"/>
              </a:rPr>
              <a:t>Like a criminal undercover</a:t>
            </a:r>
          </a:p>
        </p:txBody>
      </p:sp>
      <p:sp>
        <p:nvSpPr>
          <p:cNvPr id="6" name="TextBox 5">
            <a:extLst>
              <a:ext uri="{FF2B5EF4-FFF2-40B4-BE49-F238E27FC236}">
                <a16:creationId xmlns:a16="http://schemas.microsoft.com/office/drawing/2014/main" id="{DC10B105-067F-4DAE-98DB-11F5DF9FB101}"/>
              </a:ext>
            </a:extLst>
          </p:cNvPr>
          <p:cNvSpPr txBox="1"/>
          <p:nvPr/>
        </p:nvSpPr>
        <p:spPr>
          <a:xfrm>
            <a:off x="5669488" y="2263256"/>
            <a:ext cx="5430830" cy="738664"/>
          </a:xfrm>
          <a:prstGeom prst="rect">
            <a:avLst/>
          </a:prstGeom>
          <a:noFill/>
        </p:spPr>
        <p:txBody>
          <a:bodyPr wrap="square" lIns="0" tIns="0" rIns="0" bIns="0" rtlCol="0">
            <a:spAutoFit/>
          </a:bodyPr>
          <a:lstStyle>
            <a:defPPr>
              <a:defRPr lang="ko-KR"/>
            </a:defPPr>
            <a:lvl1pPr>
              <a:defRPr sz="1100" spc="-80">
                <a:ln>
                  <a:solidFill>
                    <a:schemeClr val="tx1">
                      <a:alpha val="0"/>
                    </a:schemeClr>
                  </a:solidFill>
                </a:ln>
                <a:solidFill>
                  <a:srgbClr val="0070C0"/>
                </a:solidFill>
                <a:latin typeface="+mn-ea"/>
              </a:defRPr>
            </a:lvl1pPr>
          </a:lstStyle>
          <a:p>
            <a:r>
              <a:rPr lang="en-US" altLang="ko-KR" sz="1200" spc="0">
                <a:solidFill>
                  <a:schemeClr val="bg1"/>
                </a:solidFill>
                <a:latin typeface="NanumSquare" panose="020B0600000101010101" pitchFamily="34" charset="-127"/>
                <a:ea typeface="NanumSquare" panose="020B0600000101010101" pitchFamily="34" charset="-127"/>
              </a:rPr>
              <a:t>We need to steer clear of this poverty of ambition, where people want to drive fancy cars and wear nice clothes and live in nice apartments but don't want to work hard to accomplish these things. Everyone should try to realize their full potential.</a:t>
            </a:r>
          </a:p>
        </p:txBody>
      </p:sp>
      <p:sp>
        <p:nvSpPr>
          <p:cNvPr id="3" name="자유형: 도형 2">
            <a:extLst>
              <a:ext uri="{FF2B5EF4-FFF2-40B4-BE49-F238E27FC236}">
                <a16:creationId xmlns:a16="http://schemas.microsoft.com/office/drawing/2014/main" id="{264D4780-3D4B-435B-BE85-B2B92090EFFD}"/>
              </a:ext>
            </a:extLst>
          </p:cNvPr>
          <p:cNvSpPr/>
          <p:nvPr/>
        </p:nvSpPr>
        <p:spPr>
          <a:xfrm>
            <a:off x="3329877" y="3754929"/>
            <a:ext cx="1927923" cy="1782235"/>
          </a:xfrm>
          <a:custGeom>
            <a:avLst/>
            <a:gdLst>
              <a:gd name="connsiteX0" fmla="*/ 1172059 w 1927923"/>
              <a:gd name="connsiteY0" fmla="*/ 4271 h 1782235"/>
              <a:gd name="connsiteX1" fmla="*/ 346559 w 1927923"/>
              <a:gd name="connsiteY1" fmla="*/ 118571 h 1782235"/>
              <a:gd name="connsiteX2" fmla="*/ 3659 w 1927923"/>
              <a:gd name="connsiteY2" fmla="*/ 893271 h 1782235"/>
              <a:gd name="connsiteX3" fmla="*/ 537059 w 1927923"/>
              <a:gd name="connsiteY3" fmla="*/ 1642571 h 1782235"/>
              <a:gd name="connsiteX4" fmla="*/ 1743559 w 1927923"/>
              <a:gd name="connsiteY4" fmla="*/ 1706071 h 1782235"/>
              <a:gd name="connsiteX5" fmla="*/ 1895959 w 1927923"/>
              <a:gd name="connsiteY5" fmla="*/ 817071 h 1782235"/>
              <a:gd name="connsiteX6" fmla="*/ 1464159 w 1927923"/>
              <a:gd name="connsiteY6" fmla="*/ 575771 h 1782235"/>
              <a:gd name="connsiteX7" fmla="*/ 1210159 w 1927923"/>
              <a:gd name="connsiteY7" fmla="*/ 372571 h 1782235"/>
              <a:gd name="connsiteX8" fmla="*/ 1222859 w 1927923"/>
              <a:gd name="connsiteY8" fmla="*/ 131271 h 1782235"/>
              <a:gd name="connsiteX9" fmla="*/ 1172059 w 1927923"/>
              <a:gd name="connsiteY9" fmla="*/ 4271 h 178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27923" h="1782235">
                <a:moveTo>
                  <a:pt x="1172059" y="4271"/>
                </a:moveTo>
                <a:cubicBezTo>
                  <a:pt x="1026009" y="2154"/>
                  <a:pt x="541292" y="-29596"/>
                  <a:pt x="346559" y="118571"/>
                </a:cubicBezTo>
                <a:cubicBezTo>
                  <a:pt x="151826" y="266738"/>
                  <a:pt x="-28091" y="639271"/>
                  <a:pt x="3659" y="893271"/>
                </a:cubicBezTo>
                <a:cubicBezTo>
                  <a:pt x="35409" y="1147271"/>
                  <a:pt x="247076" y="1507104"/>
                  <a:pt x="537059" y="1642571"/>
                </a:cubicBezTo>
                <a:cubicBezTo>
                  <a:pt x="827042" y="1778038"/>
                  <a:pt x="1517076" y="1843654"/>
                  <a:pt x="1743559" y="1706071"/>
                </a:cubicBezTo>
                <a:cubicBezTo>
                  <a:pt x="1970042" y="1568488"/>
                  <a:pt x="1942526" y="1005454"/>
                  <a:pt x="1895959" y="817071"/>
                </a:cubicBezTo>
                <a:cubicBezTo>
                  <a:pt x="1849392" y="628688"/>
                  <a:pt x="1578459" y="649854"/>
                  <a:pt x="1464159" y="575771"/>
                </a:cubicBezTo>
                <a:cubicBezTo>
                  <a:pt x="1349859" y="501688"/>
                  <a:pt x="1250376" y="446654"/>
                  <a:pt x="1210159" y="372571"/>
                </a:cubicBezTo>
                <a:cubicBezTo>
                  <a:pt x="1169942" y="298488"/>
                  <a:pt x="1224976" y="186304"/>
                  <a:pt x="1222859" y="131271"/>
                </a:cubicBezTo>
                <a:cubicBezTo>
                  <a:pt x="1220742" y="76238"/>
                  <a:pt x="1318109" y="6388"/>
                  <a:pt x="1172059" y="4271"/>
                </a:cubicBezTo>
                <a:close/>
              </a:path>
            </a:pathLst>
          </a:custGeom>
          <a:solidFill>
            <a:srgbClr val="5CA4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a:extLst>
              <a:ext uri="{FF2B5EF4-FFF2-40B4-BE49-F238E27FC236}">
                <a16:creationId xmlns:a16="http://schemas.microsoft.com/office/drawing/2014/main" id="{9FC6140A-C0FB-4B70-8698-EB935D6C2947}"/>
              </a:ext>
            </a:extLst>
          </p:cNvPr>
          <p:cNvSpPr txBox="1"/>
          <p:nvPr/>
        </p:nvSpPr>
        <p:spPr>
          <a:xfrm>
            <a:off x="3720262" y="4506445"/>
            <a:ext cx="1118576" cy="307777"/>
          </a:xfrm>
          <a:prstGeom prst="rect">
            <a:avLst/>
          </a:prstGeom>
          <a:noFill/>
        </p:spPr>
        <p:txBody>
          <a:bodyPr wrap="none" lIns="0" tIns="0" rIns="0" bIns="0" rtlCol="0">
            <a:spAutoFit/>
          </a:bodyPr>
          <a:lstStyle>
            <a:defPPr>
              <a:defRPr lang="ko-KR"/>
            </a:defPPr>
            <a:lvl1pPr>
              <a:defRPr sz="1100" spc="-80">
                <a:ln>
                  <a:solidFill>
                    <a:schemeClr val="tx1">
                      <a:alpha val="0"/>
                    </a:schemeClr>
                  </a:solidFill>
                </a:ln>
                <a:solidFill>
                  <a:srgbClr val="0070C0"/>
                </a:solidFill>
                <a:latin typeface="+mn-ea"/>
              </a:defRPr>
            </a:lvl1pPr>
          </a:lstStyle>
          <a:p>
            <a:r>
              <a:rPr lang="en-US" altLang="ko-KR" sz="2000" b="1">
                <a:solidFill>
                  <a:schemeClr val="bg1"/>
                </a:solidFill>
                <a:latin typeface="NanumSquare Bold" panose="020B0600000101010101" pitchFamily="34" charset="-127"/>
                <a:ea typeface="NanumSquare Bold" panose="020B0600000101010101" pitchFamily="34" charset="-127"/>
              </a:rPr>
              <a:t># 5CA4D0</a:t>
            </a:r>
          </a:p>
        </p:txBody>
      </p:sp>
      <p:sp>
        <p:nvSpPr>
          <p:cNvPr id="13" name="자유형: 도형 12">
            <a:extLst>
              <a:ext uri="{FF2B5EF4-FFF2-40B4-BE49-F238E27FC236}">
                <a16:creationId xmlns:a16="http://schemas.microsoft.com/office/drawing/2014/main" id="{1562A6FA-0FDF-4CEC-B54F-AD34C3101B31}"/>
              </a:ext>
            </a:extLst>
          </p:cNvPr>
          <p:cNvSpPr/>
          <p:nvPr/>
        </p:nvSpPr>
        <p:spPr>
          <a:xfrm>
            <a:off x="10082012" y="4979694"/>
            <a:ext cx="1305913" cy="1137296"/>
          </a:xfrm>
          <a:custGeom>
            <a:avLst/>
            <a:gdLst>
              <a:gd name="connsiteX0" fmla="*/ 643845 w 2373916"/>
              <a:gd name="connsiteY0" fmla="*/ 630470 h 2067401"/>
              <a:gd name="connsiteX1" fmla="*/ 32 w 2373916"/>
              <a:gd name="connsiteY1" fmla="*/ 994364 h 2067401"/>
              <a:gd name="connsiteX2" fmla="*/ 615853 w 2373916"/>
              <a:gd name="connsiteY2" fmla="*/ 1787466 h 2067401"/>
              <a:gd name="connsiteX3" fmla="*/ 727820 w 2373916"/>
              <a:gd name="connsiteY3" fmla="*/ 2067384 h 2067401"/>
              <a:gd name="connsiteX4" fmla="*/ 1222342 w 2373916"/>
              <a:gd name="connsiteY4" fmla="*/ 1778135 h 2067401"/>
              <a:gd name="connsiteX5" fmla="*/ 1455608 w 2373916"/>
              <a:gd name="connsiteY5" fmla="*/ 1404911 h 2067401"/>
              <a:gd name="connsiteX6" fmla="*/ 1754187 w 2373916"/>
              <a:gd name="connsiteY6" fmla="*/ 947711 h 2067401"/>
              <a:gd name="connsiteX7" fmla="*/ 2351347 w 2373916"/>
              <a:gd name="connsiteY7" fmla="*/ 341221 h 2067401"/>
              <a:gd name="connsiteX8" fmla="*/ 2127412 w 2373916"/>
              <a:gd name="connsiteY8" fmla="*/ 70633 h 2067401"/>
              <a:gd name="connsiteX9" fmla="*/ 1017069 w 2373916"/>
              <a:gd name="connsiteY9" fmla="*/ 42641 h 2067401"/>
              <a:gd name="connsiteX10" fmla="*/ 587861 w 2373916"/>
              <a:gd name="connsiteY10" fmla="*/ 593148 h 2067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73916" h="2067401">
                <a:moveTo>
                  <a:pt x="643845" y="630470"/>
                </a:moveTo>
                <a:cubicBezTo>
                  <a:pt x="324271" y="716000"/>
                  <a:pt x="4697" y="801531"/>
                  <a:pt x="32" y="994364"/>
                </a:cubicBezTo>
                <a:cubicBezTo>
                  <a:pt x="-4633" y="1187197"/>
                  <a:pt x="494555" y="1608629"/>
                  <a:pt x="615853" y="1787466"/>
                </a:cubicBezTo>
                <a:cubicBezTo>
                  <a:pt x="737151" y="1966303"/>
                  <a:pt x="626738" y="2068939"/>
                  <a:pt x="727820" y="2067384"/>
                </a:cubicBezTo>
                <a:cubicBezTo>
                  <a:pt x="828902" y="2065829"/>
                  <a:pt x="1101044" y="1888547"/>
                  <a:pt x="1222342" y="1778135"/>
                </a:cubicBezTo>
                <a:cubicBezTo>
                  <a:pt x="1343640" y="1667723"/>
                  <a:pt x="1366967" y="1543315"/>
                  <a:pt x="1455608" y="1404911"/>
                </a:cubicBezTo>
                <a:cubicBezTo>
                  <a:pt x="1544249" y="1266507"/>
                  <a:pt x="1604897" y="1124993"/>
                  <a:pt x="1754187" y="947711"/>
                </a:cubicBezTo>
                <a:cubicBezTo>
                  <a:pt x="1903477" y="770429"/>
                  <a:pt x="2289143" y="487401"/>
                  <a:pt x="2351347" y="341221"/>
                </a:cubicBezTo>
                <a:cubicBezTo>
                  <a:pt x="2413551" y="195041"/>
                  <a:pt x="2349792" y="120396"/>
                  <a:pt x="2127412" y="70633"/>
                </a:cubicBezTo>
                <a:cubicBezTo>
                  <a:pt x="1905032" y="20870"/>
                  <a:pt x="1273661" y="-44445"/>
                  <a:pt x="1017069" y="42641"/>
                </a:cubicBezTo>
                <a:cubicBezTo>
                  <a:pt x="760477" y="129727"/>
                  <a:pt x="674169" y="361437"/>
                  <a:pt x="587861" y="593148"/>
                </a:cubicBezTo>
              </a:path>
            </a:pathLst>
          </a:custGeom>
          <a:solidFill>
            <a:srgbClr val="5CA4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TextBox 10">
            <a:extLst>
              <a:ext uri="{FF2B5EF4-FFF2-40B4-BE49-F238E27FC236}">
                <a16:creationId xmlns:a16="http://schemas.microsoft.com/office/drawing/2014/main" id="{B342C946-5418-3C46-9FA6-48DE888AE664}"/>
              </a:ext>
            </a:extLst>
          </p:cNvPr>
          <p:cNvSpPr txBox="1"/>
          <p:nvPr/>
        </p:nvSpPr>
        <p:spPr>
          <a:xfrm>
            <a:off x="10858773" y="417988"/>
            <a:ext cx="1058303" cy="307777"/>
          </a:xfrm>
          <a:prstGeom prst="rect">
            <a:avLst/>
          </a:prstGeom>
          <a:noFill/>
        </p:spPr>
        <p:txBody>
          <a:bodyPr wrap="none" lIns="0" tIns="0" rIns="0" bIns="0" rtlCol="0">
            <a:spAutoFit/>
          </a:bodyPr>
          <a:lstStyle>
            <a:defPPr>
              <a:defRPr lang="ko-KR"/>
            </a:defPPr>
            <a:lvl1pPr>
              <a:defRPr sz="1100" spc="-80">
                <a:ln>
                  <a:solidFill>
                    <a:schemeClr val="tx1">
                      <a:alpha val="0"/>
                    </a:schemeClr>
                  </a:solidFill>
                </a:ln>
                <a:solidFill>
                  <a:srgbClr val="0070C0"/>
                </a:solidFill>
                <a:latin typeface="+mn-ea"/>
              </a:defRPr>
            </a:lvl1pPr>
          </a:lstStyle>
          <a:p>
            <a:r>
              <a:rPr lang="en-US" altLang="ko-KR" sz="2000" b="1">
                <a:solidFill>
                  <a:schemeClr val="bg1"/>
                </a:solidFill>
                <a:latin typeface="나눔스퀘어 ExtraBold" panose="020B0600000101010101" pitchFamily="50" charset="-127"/>
                <a:ea typeface="나눔스퀘어 ExtraBold" panose="020B0600000101010101" pitchFamily="50" charset="-127"/>
              </a:rPr>
              <a:t>#378BBF</a:t>
            </a:r>
          </a:p>
        </p:txBody>
      </p:sp>
    </p:spTree>
    <p:extLst>
      <p:ext uri="{BB962C8B-B14F-4D97-AF65-F5344CB8AC3E}">
        <p14:creationId xmlns:p14="http://schemas.microsoft.com/office/powerpoint/2010/main" val="522999634"/>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1621</TotalTime>
  <Words>57</Words>
  <Application>Microsoft Macintosh PowerPoint</Application>
  <PresentationFormat>와이드스크린</PresentationFormat>
  <Paragraphs>5</Paragraphs>
  <Slides>1</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1</vt:i4>
      </vt:variant>
    </vt:vector>
  </HeadingPairs>
  <TitlesOfParts>
    <vt:vector size="8" baseType="lpstr">
      <vt:lpstr>나눔스퀘어 ExtraBold</vt:lpstr>
      <vt:lpstr>맑은 고딕</vt:lpstr>
      <vt:lpstr>NanumSquare</vt:lpstr>
      <vt:lpstr>NanumSquare Bold</vt:lpstr>
      <vt:lpstr>Arial</vt:lpstr>
      <vt:lpstr>Berlin Sans FB Demi</vt:lpstr>
      <vt:lpstr>Office 테마</vt:lpstr>
      <vt:lpstr>PowerPoint 프레젠테이션</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subject/>
  <dc:creator>siestar</dc:creator>
  <cp:keywords/>
  <dc:description/>
  <cp:lastModifiedBy>siestar</cp:lastModifiedBy>
  <cp:revision>68</cp:revision>
  <dcterms:created xsi:type="dcterms:W3CDTF">2021-06-14T11:15:57Z</dcterms:created>
  <dcterms:modified xsi:type="dcterms:W3CDTF">2021-06-21T13:43:39Z</dcterms:modified>
  <cp:category/>
</cp:coreProperties>
</file>