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D157"/>
    <a:srgbClr val="97D5E0"/>
    <a:srgbClr val="D1AF94"/>
    <a:srgbClr val="EFCEC5"/>
    <a:srgbClr val="7FCD71"/>
    <a:srgbClr val="0161AB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E583E0-F186-4497-B1AB-5D0C97BF50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0CDE9FC-26DC-4C86-A84E-16A071A749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2534459-438F-4749-951F-46309CC8B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14B86-671C-4CD1-8AFB-A515219B4636}" type="datetimeFigureOut">
              <a:rPr lang="ko-KR" altLang="en-US" smtClean="0"/>
              <a:t>2019. 11. 18.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487012-6DEC-4953-B4B6-D4A2A6C5F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C2F2225-9AAC-4504-842D-AC33C56B2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832F-1BDB-4F52-885B-43F0CBFF77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93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B4844B-7FD6-4249-B96A-974639061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A8DB357-C5E1-4F84-A81F-A5EB788DA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DBD15A0-33CC-4A52-B1D3-BF72456A4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14B86-671C-4CD1-8AFB-A515219B4636}" type="datetimeFigureOut">
              <a:rPr lang="ko-KR" altLang="en-US" smtClean="0"/>
              <a:t>2019. 11. 18.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7890059-A1F8-4336-92D1-196C1B420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340D5D7-CF39-468A-B4DC-B2C25893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832F-1BDB-4F52-885B-43F0CBFF77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8382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B765C6F-18A4-4F1F-A295-DABF3044B3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98CE85A-239A-4951-A239-8EFA56A6D8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A8D7E3E-D7E3-4F94-87DE-65CF26A6D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14B86-671C-4CD1-8AFB-A515219B4636}" type="datetimeFigureOut">
              <a:rPr lang="ko-KR" altLang="en-US" smtClean="0"/>
              <a:t>2019. 11. 18.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B01F6C2-C0A7-4F9E-BB19-EAF3A5575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9D549EC-5AC6-437D-B63E-56D9AB74F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832F-1BDB-4F52-885B-43F0CBFF77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7874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16EE4D-7660-47FE-BD30-13AB3766E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09B5198-1A54-4488-9AF7-FEC852405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45C1293-4F8E-4725-8E9F-010AD57C3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14B86-671C-4CD1-8AFB-A515219B4636}" type="datetimeFigureOut">
              <a:rPr lang="ko-KR" altLang="en-US" smtClean="0"/>
              <a:t>2019. 11. 18.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0CC5AA7-AF69-4854-88F5-AB07F808E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BAF057A-7740-43D8-A3A3-81AA86821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832F-1BDB-4F52-885B-43F0CBFF77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1054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AED8B5F-D772-4397-AC41-38B82C196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D8E113F-3FAB-4396-B78E-4CBF7C15B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EAF8362-6AD9-4F91-B259-C7DE20DA8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14B86-671C-4CD1-8AFB-A515219B4636}" type="datetimeFigureOut">
              <a:rPr lang="ko-KR" altLang="en-US" smtClean="0"/>
              <a:t>2019. 11. 18.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F185C58-03D0-4813-92D9-3EC1203BE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99E5565-CBE5-463E-BAFA-4D5C7AC7A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832F-1BDB-4F52-885B-43F0CBFF77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1394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A4E8D8-5C3B-4231-B03D-0ED586DE8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6C48613-0508-4D0A-A903-B7B0001D95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C3C09E6-8C31-4B0D-9C17-D24263CBB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3769B7E-99C2-4031-B5ED-F55C56E66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14B86-671C-4CD1-8AFB-A515219B4636}" type="datetimeFigureOut">
              <a:rPr lang="ko-KR" altLang="en-US" smtClean="0"/>
              <a:t>2019. 11. 18.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C7EC759-0780-4E6D-8B84-FB89168B8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B4823DF-924F-448E-ADD2-824397A4D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832F-1BDB-4F52-885B-43F0CBFF77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1804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423BB2-A79D-4D8E-8ABF-0AB89C57A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497D9E5-E8E3-418A-A782-C1E76BB2D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7F8AC4F-651B-4A9E-B93F-2730E2E812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9D8AD151-17F1-4DBF-B5AD-424DED2658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9B59872-CC34-4CCD-8822-515B7545FB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E31C8EE-7340-40ED-B3E3-0F22FDD92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14B86-671C-4CD1-8AFB-A515219B4636}" type="datetimeFigureOut">
              <a:rPr lang="ko-KR" altLang="en-US" smtClean="0"/>
              <a:t>2019. 11. 18.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51627E9-4333-4C1C-80DE-ECE131564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1D0E112-7EDA-4469-BB45-5CBF23DA5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832F-1BDB-4F52-885B-43F0CBFF77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9209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D5F0235-FBA7-4D1F-AC71-173351A66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74EF98D-2830-4815-BDC1-232B9AFD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14B86-671C-4CD1-8AFB-A515219B4636}" type="datetimeFigureOut">
              <a:rPr lang="ko-KR" altLang="en-US" smtClean="0"/>
              <a:t>2019. 11. 18.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D7B9108-5D80-45D7-999F-B1C47C61B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2922A34-D757-4EB1-8DEE-C227D7670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832F-1BDB-4F52-885B-43F0CBFF77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303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7AA3D43-CC99-4A2B-A8C3-156A2D7C9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14B86-671C-4CD1-8AFB-A515219B4636}" type="datetimeFigureOut">
              <a:rPr lang="ko-KR" altLang="en-US" smtClean="0"/>
              <a:t>2019. 11. 18.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CE2B6C8-8996-4771-8EB2-C8771EBDE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C459712-D59E-45CA-8E3E-443B47806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832F-1BDB-4F52-885B-43F0CBFF77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5020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F0A8EF-BB93-4F5E-A5B5-C6BE79DDD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9BEE5D0-1EE2-4318-99EC-55C7D01A0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A45F1A9-39E1-4A41-B87F-A269B94C4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8F483D5-B5CA-4C10-8E4F-F3A18D49C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14B86-671C-4CD1-8AFB-A515219B4636}" type="datetimeFigureOut">
              <a:rPr lang="ko-KR" altLang="en-US" smtClean="0"/>
              <a:t>2019. 11. 18.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276F299-4723-4767-83A4-075B14E3C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2685224-C05C-4B7E-A975-DB5F57681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832F-1BDB-4F52-885B-43F0CBFF77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0848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AB14E37-442F-4D3A-9060-6749779E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6EB4A20-A440-446D-9968-18D1F3250D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9FB4572-4FE3-43A9-AC06-9F5631AE8E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E022247-AA42-43B2-9AD8-61EBEFD33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14B86-671C-4CD1-8AFB-A515219B4636}" type="datetimeFigureOut">
              <a:rPr lang="ko-KR" altLang="en-US" smtClean="0"/>
              <a:t>2019. 11. 18.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086D12B-5223-4CFD-8A4B-99D982E71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55E99FA-32FE-406F-9658-7104AEFA4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832F-1BDB-4F52-885B-43F0CBFF77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4705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6D1B81D-9441-4969-852B-48CFB4157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7D593BA-07D2-492F-BBAC-E56A1131C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30B8DFE-E7C6-40BB-A85A-BBA6C96079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14B86-671C-4CD1-8AFB-A515219B4636}" type="datetimeFigureOut">
              <a:rPr lang="ko-KR" altLang="en-US" smtClean="0"/>
              <a:t>2019. 11. 18.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ADC9C87-A4ED-41F6-87EA-4BE0F4A391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3071DD0-C3AA-4D5F-B218-D9AB9665B8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2832F-1BDB-4F52-885B-43F0CBFF77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2927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C6FA4F9A-DB1B-432B-BD8F-0C0FBF34EC8D}"/>
              </a:ext>
            </a:extLst>
          </p:cNvPr>
          <p:cNvSpPr/>
          <p:nvPr/>
        </p:nvSpPr>
        <p:spPr>
          <a:xfrm>
            <a:off x="6755362" y="0"/>
            <a:ext cx="5436637" cy="6858000"/>
          </a:xfrm>
          <a:prstGeom prst="rect">
            <a:avLst/>
          </a:prstGeom>
          <a:solidFill>
            <a:srgbClr val="EFCE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Nanum Gothic" panose="020D0604000000000000" pitchFamily="34" charset="-127"/>
              <a:ea typeface="Nanum Gothic" panose="020D0604000000000000" pitchFamily="34" charset="-127"/>
            </a:endParaRPr>
          </a:p>
        </p:txBody>
      </p:sp>
      <p:pic>
        <p:nvPicPr>
          <p:cNvPr id="4098" name="Picture 2" descr="Honest glass bottle">
            <a:extLst>
              <a:ext uri="{FF2B5EF4-FFF2-40B4-BE49-F238E27FC236}">
                <a16:creationId xmlns:a16="http://schemas.microsoft.com/office/drawing/2014/main" id="{725CB106-7D5C-4560-B04B-B03B7945AE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1931" y="877855"/>
            <a:ext cx="5102290" cy="510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48E678B-17E5-4487-AD0E-6928F3E19BCA}"/>
              </a:ext>
            </a:extLst>
          </p:cNvPr>
          <p:cNvSpPr txBox="1"/>
          <p:nvPr/>
        </p:nvSpPr>
        <p:spPr>
          <a:xfrm>
            <a:off x="832677" y="1322848"/>
            <a:ext cx="26021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spc="-51">
                <a:ln w="3175"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Nanum Gothic" panose="020D0604000000000000" pitchFamily="34" charset="-127"/>
                <a:ea typeface="Nanum Gothic" panose="020D0604000000000000" pitchFamily="34" charset="-127"/>
              </a:rPr>
              <a:t>Main Tilte </a:t>
            </a:r>
            <a:endParaRPr lang="ko-KR" altLang="en-US" sz="4000">
              <a:solidFill>
                <a:schemeClr val="tx1">
                  <a:lumMod val="75000"/>
                  <a:lumOff val="25000"/>
                </a:schemeClr>
              </a:solidFill>
              <a:latin typeface="Nanum Gothic" panose="020D0604000000000000" pitchFamily="34" charset="-127"/>
              <a:ea typeface="Nanum Gothic" panose="020D0604000000000000" pitchFamily="34" charset="-127"/>
            </a:endParaRPr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AE9F806F-02B5-4916-AAD0-C9D24D547779}"/>
              </a:ext>
            </a:extLst>
          </p:cNvPr>
          <p:cNvCxnSpPr>
            <a:cxnSpLocks/>
          </p:cNvCxnSpPr>
          <p:nvPr/>
        </p:nvCxnSpPr>
        <p:spPr>
          <a:xfrm>
            <a:off x="926036" y="2276670"/>
            <a:ext cx="177984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8B59E1D-A189-45EA-BED2-032EFC0193CE}"/>
              </a:ext>
            </a:extLst>
          </p:cNvPr>
          <p:cNvSpPr txBox="1"/>
          <p:nvPr/>
        </p:nvSpPr>
        <p:spPr>
          <a:xfrm>
            <a:off x="814070" y="4227102"/>
            <a:ext cx="37128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51">
                <a:ln w="3175"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Nanum Gothic" panose="020D0604000000000000" pitchFamily="34" charset="-127"/>
                <a:ea typeface="Nanum Gothic" panose="020D0604000000000000" pitchFamily="34" charset="-127"/>
              </a:rPr>
              <a:t>every moment, every night,</a:t>
            </a:r>
          </a:p>
          <a:p>
            <a:r>
              <a:rPr lang="en-US" altLang="ko-KR" spc="-51">
                <a:ln w="3175"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Nanum Gothic" panose="020D0604000000000000" pitchFamily="34" charset="-127"/>
                <a:ea typeface="Nanum Gothic" panose="020D0604000000000000" pitchFamily="34" charset="-127"/>
              </a:rPr>
              <a:t>life seems to be a big tragedy</a:t>
            </a:r>
          </a:p>
          <a:p>
            <a:r>
              <a:rPr lang="en-US" altLang="ko-KR" spc="-51">
                <a:ln w="3175"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Nanum Gothic" panose="020D0604000000000000" pitchFamily="34" charset="-127"/>
                <a:ea typeface="Nanum Gothic" panose="020D0604000000000000" pitchFamily="34" charset="-127"/>
              </a:rPr>
              <a:t>dreams, believed to be achieved once might end up in agony!</a:t>
            </a: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Nanum Gothic" panose="020D0604000000000000" pitchFamily="34" charset="-127"/>
              <a:ea typeface="Nanum Gothic" panose="020D0604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6927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1868</TotalTime>
  <Words>28</Words>
  <Application>Microsoft Macintosh PowerPoint</Application>
  <PresentationFormat>와이드스크린</PresentationFormat>
  <Paragraphs>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Nanum Gothic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Je, Young Soon</dc:creator>
  <cp:lastModifiedBy>손원영</cp:lastModifiedBy>
  <cp:revision>17</cp:revision>
  <dcterms:created xsi:type="dcterms:W3CDTF">2019-11-13T01:02:46Z</dcterms:created>
  <dcterms:modified xsi:type="dcterms:W3CDTF">2019-11-18T13:59:05Z</dcterms:modified>
</cp:coreProperties>
</file>