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0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5D82"/>
    <a:srgbClr val="3F97CD"/>
    <a:srgbClr val="6BAED8"/>
    <a:srgbClr val="000000"/>
    <a:srgbClr val="378BBF"/>
    <a:srgbClr val="5CA4D0"/>
    <a:srgbClr val="B9C3CF"/>
    <a:srgbClr val="FEDC00"/>
    <a:srgbClr val="3A6EA0"/>
    <a:srgbClr val="FFA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8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675730-4146-4ACA-8F32-55E3D2A13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18F5AF-A5C8-4F66-9289-41A726C96A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DF93F-59C6-4C92-8236-33AFAC7E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FC7866-57C2-4C33-800E-7D3FB326A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11EDFD-91CF-4130-8A90-6EE798B26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33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96C39C-E322-4DA4-9196-BA5028DB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58AE4B8-8ACC-4DF0-91D9-098F2E23C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2133C8-3F08-4F97-9573-F34D519C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7D5ECB-D0AC-48A9-818C-8E366861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D2972F-41DC-45DB-9EA6-1F83AB49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69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6064B9-8F27-490C-A537-165D5238D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E0C35F0-4117-4073-982B-C6BC69940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2428EA-C432-4F4F-BB92-259F6C9E9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0B6E34-820B-443D-BCFA-005702EF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DD1BFD-06A0-4C4C-AE17-6FB317973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11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32E703-C2A4-4160-AA16-5E7C38EF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DED332-3C42-46AE-AF70-B7400C18F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00C68D-EB6D-46BC-976F-789A042E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930A00-36A6-473B-BC7B-E32118A3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620366-9FB1-4D23-985B-B0B9B471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29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B3CD43-2EFA-44CD-8CF0-979FB184D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793F913-57FD-4210-9833-C60C99084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3F1376-833C-4C52-B1A2-43885734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577F30-A041-434C-85D0-77509440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3DD846-4249-452C-8EA9-782F6C287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355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560C2-7E40-44BD-8A1B-8FAC71AE0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36F800-53AF-46E2-935B-397E001B8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4089F5D-9CF1-4759-A1F9-41B95D94E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3F2EF88-C3EE-42E1-B429-30CFF728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3C36685-0A21-4A18-8522-E72D87970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3A79E6C-8D25-440F-8AD2-7B51DDA0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20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CEA8CB-0A09-4266-BC02-00DC1CFC6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824FEF-1783-4F5F-A797-B095E5644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05BB96-B7F0-4DE8-BAEE-AACC70558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2FA217-8982-492D-9B7E-0F5B2678B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36391B8-878E-4589-A379-8126DA1D3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5C7543E-6850-44AD-9394-26070CB6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C0565FE-F352-4BAA-9202-B152E6C7A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E50E484-D397-4AC1-BB21-39CD31CE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84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42186C-BB6E-4EE5-806D-160DB7BD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5264C64-66D7-4C7D-B097-E5E0DD1FC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66B000E-40B7-484A-BE37-D9B9B4787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F59DE45-86CA-4354-B428-D9BB5B011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292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BA64CF0-EF12-4030-8262-09386C620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42D6A4C-9AC8-42D4-8274-C27C2386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132DF2A-192C-43C2-88A3-3939C5C9C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566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2E82BA-B225-49C3-8EAE-BAE75030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E0EB62-9DE4-410B-BD9B-20E6CC23B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65F783D-D28D-4AE8-A9B0-E19EF9D4C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E290BAF-29A9-4FC8-9FB8-5E79253A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E2994D5-2532-4947-B14A-754DFB969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059499-5146-4C8D-AEB6-98E1E4AD3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67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7FA253-857C-4957-B2EB-8DD2E4D16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86CFC98-B48F-4460-AA3C-56B48DAA0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956DD-8AFB-4F21-B61F-269F8CD71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C05730-D684-458A-A04A-5AE4F8D8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849DE5-4625-43BE-9279-29E7F8D5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94F807F-6913-495F-A0EF-E691AB93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24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141D715-54FB-496F-BF4D-E24CDB1D1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72C45A3-FE00-4878-A68E-CFECEE24F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AA98B4-FA4F-4EEF-BD0C-FC9F93075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91E85-260A-4755-A4AC-7351311A1AFA}" type="datetimeFigureOut">
              <a:rPr lang="ko-KR" altLang="en-US" smtClean="0"/>
              <a:t>2021. 7. 5.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584260-70DC-4DF4-A1F2-5FE9215AD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8AD0FC-305C-459E-9095-093DCAE2B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31CCE-481D-4607-AAE2-8BBE7F5E46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25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9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t Air Balloons, Colorful, Balloon, Floating">
            <a:extLst>
              <a:ext uri="{FF2B5EF4-FFF2-40B4-BE49-F238E27FC236}">
                <a16:creationId xmlns:a16="http://schemas.microsoft.com/office/drawing/2014/main" id="{FF31B2EC-36FB-4B92-8CB6-CDCBDFB696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 bwMode="auto">
          <a:xfrm>
            <a:off x="6624320" y="1"/>
            <a:ext cx="55676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순서도: 문서 6">
            <a:extLst>
              <a:ext uri="{FF2B5EF4-FFF2-40B4-BE49-F238E27FC236}">
                <a16:creationId xmlns:a16="http://schemas.microsoft.com/office/drawing/2014/main" id="{A6ADF2B4-FD5C-4A5D-909D-C2744C04E0C2}"/>
              </a:ext>
            </a:extLst>
          </p:cNvPr>
          <p:cNvSpPr/>
          <p:nvPr/>
        </p:nvSpPr>
        <p:spPr>
          <a:xfrm rot="16200000">
            <a:off x="2459279" y="1647825"/>
            <a:ext cx="6858000" cy="3562350"/>
          </a:xfrm>
          <a:prstGeom prst="flowChartDocument">
            <a:avLst/>
          </a:prstGeom>
          <a:solidFill>
            <a:srgbClr val="3F9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6F6A5-D212-438D-847F-FB6696C66518}"/>
              </a:ext>
            </a:extLst>
          </p:cNvPr>
          <p:cNvSpPr txBox="1"/>
          <p:nvPr/>
        </p:nvSpPr>
        <p:spPr>
          <a:xfrm>
            <a:off x="792034" y="2179319"/>
            <a:ext cx="5090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ko-KR" altLang="en-US">
                <a:solidFill>
                  <a:schemeClr val="bg1"/>
                </a:solidFill>
              </a:rPr>
              <a:t>텍스트를 입력해봅시다</a:t>
            </a:r>
            <a:r>
              <a:rPr lang="en-US" altLang="ko-KR">
                <a:solidFill>
                  <a:schemeClr val="bg1"/>
                </a:solidFill>
              </a:rPr>
              <a:t>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ko-KR" altLang="en-US">
                <a:solidFill>
                  <a:schemeClr val="bg1"/>
                </a:solidFill>
              </a:rPr>
              <a:t>텍스트를 입력해봅시다</a:t>
            </a:r>
            <a:r>
              <a:rPr lang="en-US" altLang="ko-KR">
                <a:solidFill>
                  <a:schemeClr val="bg1"/>
                </a:solidFill>
              </a:rPr>
              <a:t>. </a:t>
            </a:r>
            <a:endParaRPr lang="ko-KR" altLang="en-US">
              <a:solidFill>
                <a:schemeClr val="bg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ko-KR" altLang="en-US">
                <a:solidFill>
                  <a:schemeClr val="bg1"/>
                </a:solidFill>
              </a:rPr>
              <a:t>괜찮긴 한데</a:t>
            </a:r>
            <a:r>
              <a:rPr lang="en-US" altLang="ko-KR">
                <a:solidFill>
                  <a:schemeClr val="bg1"/>
                </a:solidFill>
              </a:rPr>
              <a:t>, </a:t>
            </a:r>
            <a:r>
              <a:rPr lang="ko-KR" altLang="en-US">
                <a:solidFill>
                  <a:schemeClr val="bg1"/>
                </a:solidFill>
              </a:rPr>
              <a:t>좀 더 예쁘게 만들고 싶어요</a:t>
            </a:r>
            <a:r>
              <a:rPr lang="en-US" altLang="ko-KR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352DB0-EBF2-4D4B-926F-B606B660FAB9}"/>
              </a:ext>
            </a:extLst>
          </p:cNvPr>
          <p:cNvSpPr txBox="1"/>
          <p:nvPr/>
        </p:nvSpPr>
        <p:spPr>
          <a:xfrm>
            <a:off x="792034" y="974673"/>
            <a:ext cx="4810612" cy="8309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100" spc="-8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70C0"/>
                </a:solidFill>
                <a:latin typeface="+mn-ea"/>
              </a:defRPr>
            </a:lvl1pPr>
          </a:lstStyle>
          <a:p>
            <a:r>
              <a:rPr lang="en-US" altLang="ko-KR" sz="54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Hot-air balloon</a:t>
            </a:r>
          </a:p>
        </p:txBody>
      </p:sp>
    </p:spTree>
    <p:extLst>
      <p:ext uri="{BB962C8B-B14F-4D97-AF65-F5344CB8AC3E}">
        <p14:creationId xmlns:p14="http://schemas.microsoft.com/office/powerpoint/2010/main" val="277506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9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t Air Balloons, Colorful, Balloon, Floating">
            <a:extLst>
              <a:ext uri="{FF2B5EF4-FFF2-40B4-BE49-F238E27FC236}">
                <a16:creationId xmlns:a16="http://schemas.microsoft.com/office/drawing/2014/main" id="{FF31B2EC-36FB-4B92-8CB6-CDCBDFB696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 bwMode="auto">
          <a:xfrm>
            <a:off x="6624320" y="1"/>
            <a:ext cx="55676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순서도: 문서 6">
            <a:extLst>
              <a:ext uri="{FF2B5EF4-FFF2-40B4-BE49-F238E27FC236}">
                <a16:creationId xmlns:a16="http://schemas.microsoft.com/office/drawing/2014/main" id="{A6ADF2B4-FD5C-4A5D-909D-C2744C04E0C2}"/>
              </a:ext>
            </a:extLst>
          </p:cNvPr>
          <p:cNvSpPr/>
          <p:nvPr/>
        </p:nvSpPr>
        <p:spPr>
          <a:xfrm rot="16200000">
            <a:off x="2409152" y="1697952"/>
            <a:ext cx="6858000" cy="3462096"/>
          </a:xfrm>
          <a:prstGeom prst="flowChartDocument">
            <a:avLst/>
          </a:prstGeom>
          <a:solidFill>
            <a:srgbClr val="3F9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6F6A5-D212-438D-847F-FB6696C66518}"/>
              </a:ext>
            </a:extLst>
          </p:cNvPr>
          <p:cNvSpPr txBox="1"/>
          <p:nvPr/>
        </p:nvSpPr>
        <p:spPr>
          <a:xfrm>
            <a:off x="719645" y="3040744"/>
            <a:ext cx="5090606" cy="1700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텍스트를 입력해봅시다</a:t>
            </a:r>
            <a:r>
              <a:rPr lang="en-US" altLang="ko-KR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.</a:t>
            </a:r>
          </a:p>
          <a:p>
            <a:pPr marL="182563" indent="-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텍스트를 입력해봅시다</a:t>
            </a:r>
            <a:r>
              <a:rPr lang="en-US" altLang="ko-KR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. </a:t>
            </a:r>
            <a:endParaRPr lang="ko-KR" altLang="en-US">
              <a:ln w="6350">
                <a:solidFill>
                  <a:schemeClr val="bg1">
                    <a:alpha val="1000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  <a:p>
            <a:pPr marL="182563" indent="-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괜찮긴 한데</a:t>
            </a:r>
            <a:r>
              <a:rPr lang="en-US" altLang="ko-KR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좀 더 예쁘게 만들고 싶어요</a:t>
            </a:r>
            <a:r>
              <a:rPr lang="en-US" altLang="ko-KR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.</a:t>
            </a:r>
          </a:p>
          <a:p>
            <a:pPr marL="182563" indent="-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폰트가 부드럽게 바뀌었습니다</a:t>
            </a:r>
            <a:r>
              <a:rPr lang="en-US" altLang="ko-KR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352DB0-EBF2-4D4B-926F-B606B660FAB9}"/>
              </a:ext>
            </a:extLst>
          </p:cNvPr>
          <p:cNvSpPr txBox="1"/>
          <p:nvPr/>
        </p:nvSpPr>
        <p:spPr>
          <a:xfrm>
            <a:off x="792034" y="1104147"/>
            <a:ext cx="4810612" cy="8309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100" spc="-8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70C0"/>
                </a:solidFill>
                <a:latin typeface="+mn-ea"/>
              </a:defRPr>
            </a:lvl1pPr>
          </a:lstStyle>
          <a:p>
            <a:r>
              <a:rPr lang="en-US" altLang="ko-KR" sz="54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Hot-air balloon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6B1E3D-2C45-4696-BA82-81494736909C}"/>
              </a:ext>
            </a:extLst>
          </p:cNvPr>
          <p:cNvSpPr txBox="1"/>
          <p:nvPr/>
        </p:nvSpPr>
        <p:spPr>
          <a:xfrm>
            <a:off x="719645" y="1824742"/>
            <a:ext cx="5162995" cy="711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>
                <a:ln w="6350"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This album is like a page in our diary of the times we are currently living in.</a:t>
            </a:r>
          </a:p>
        </p:txBody>
      </p:sp>
    </p:spTree>
    <p:extLst>
      <p:ext uri="{BB962C8B-B14F-4D97-AF65-F5344CB8AC3E}">
        <p14:creationId xmlns:p14="http://schemas.microsoft.com/office/powerpoint/2010/main" val="1615585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56</Words>
  <Application>Microsoft Macintosh PowerPoint</Application>
  <PresentationFormat>와이드스크린</PresentationFormat>
  <Paragraphs>10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Aharoni</vt:lpstr>
      <vt:lpstr>Arial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subject/>
  <dc:creator>낮잠</dc:creator>
  <cp:keywords/>
  <dc:description/>
  <cp:lastModifiedBy>siestar</cp:lastModifiedBy>
  <cp:revision>70</cp:revision>
  <dcterms:created xsi:type="dcterms:W3CDTF">2021-06-14T11:15:57Z</dcterms:created>
  <dcterms:modified xsi:type="dcterms:W3CDTF">2021-07-05T13:46:45Z</dcterms:modified>
  <cp:category/>
</cp:coreProperties>
</file>