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0" r:id="rId2"/>
    <p:sldId id="611" r:id="rId3"/>
    <p:sldId id="428" r:id="rId4"/>
    <p:sldId id="609" r:id="rId5"/>
    <p:sldId id="612" r:id="rId6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05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1383" autoAdjust="0"/>
  </p:normalViewPr>
  <p:slideViewPr>
    <p:cSldViewPr>
      <p:cViewPr varScale="1">
        <p:scale>
          <a:sx n="87" d="100"/>
          <a:sy n="87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4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685070C1-415C-4ED0-B0A8-B8F3AF248A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A4785F1-AA3A-423E-904F-9AEB0DE668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25EF0-C349-4815-A520-46BF4DD9EE5D}" type="datetimeFigureOut">
              <a:rPr lang="ko-KR" altLang="en-US" smtClean="0"/>
              <a:t>2022-07-08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1D90D71-72F6-4F27-BA47-479277D6F3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1C2EBFE-3135-42E6-A4A5-3968DB3747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5C8E-AACC-4827-AAD0-C3BCCCF7C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55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A9EC5-CB73-4093-B658-357A826B88DF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58238-2160-4CE6-BE07-A75DBBC883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35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7EB5-EF21-452E-A442-4C622F9E8A76}" type="datetimeFigureOut">
              <a:rPr lang="ko-KR" altLang="en-US" smtClean="0"/>
              <a:pPr/>
              <a:t>2022-07-08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876B-719B-4E8C-B868-E73123824ED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5102932-445B-47F0-AC0B-D4969460DF4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7" y="136525"/>
            <a:ext cx="677649" cy="8442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44EF17-4C61-4B94-AC02-216F6A9E6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에니어그램</a:t>
            </a:r>
            <a:r>
              <a:rPr lang="ko-KR" altLang="en-US" dirty="0"/>
              <a:t>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978C67E-9099-424B-A090-9F225DC39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9</a:t>
            </a:r>
            <a:r>
              <a:rPr lang="ko-KR" altLang="en-US" dirty="0"/>
              <a:t>가지 인간의 성질</a:t>
            </a:r>
          </a:p>
        </p:txBody>
      </p:sp>
    </p:spTree>
    <p:extLst>
      <p:ext uri="{BB962C8B-B14F-4D97-AF65-F5344CB8AC3E}">
        <p14:creationId xmlns:p14="http://schemas.microsoft.com/office/powerpoint/2010/main" val="136442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BA8BB9-531F-4FCB-AB20-5054F8EE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B9B39EE7-3736-4AAF-98D3-DCF0E9F38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628" y="127443"/>
            <a:ext cx="6696744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8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72476" cy="1143000"/>
          </a:xfrm>
        </p:spPr>
        <p:txBody>
          <a:bodyPr>
            <a:noAutofit/>
          </a:bodyPr>
          <a:lstStyle/>
          <a:p>
            <a:r>
              <a:rPr lang="ko-KR" altLang="en-US" sz="2000" dirty="0">
                <a:latin typeface="+mn-ea"/>
                <a:ea typeface="+mn-ea"/>
              </a:rPr>
              <a:t>버스를 타고 가는데 누군가 뒤에서 수군거리는 소리가 들린다</a:t>
            </a:r>
            <a:r>
              <a:rPr lang="en-US" altLang="ko-KR" sz="2000" dirty="0">
                <a:latin typeface="+mn-ea"/>
                <a:ea typeface="+mn-ea"/>
              </a:rPr>
              <a:t>. </a:t>
            </a:r>
            <a:r>
              <a:rPr lang="ko-KR" altLang="en-US" sz="2000" dirty="0">
                <a:latin typeface="+mn-ea"/>
                <a:ea typeface="+mn-ea"/>
              </a:rPr>
              <a:t>뒤를 돌아보니 두 명의 여자와 눈이 마주치게 되고</a:t>
            </a:r>
            <a:r>
              <a:rPr lang="en-US" altLang="ko-KR" sz="2000" dirty="0">
                <a:latin typeface="+mn-ea"/>
                <a:ea typeface="+mn-ea"/>
              </a:rPr>
              <a:t>, </a:t>
            </a:r>
            <a:r>
              <a:rPr lang="ko-KR" altLang="en-US" sz="2000" dirty="0">
                <a:latin typeface="+mn-ea"/>
                <a:ea typeface="+mn-ea"/>
              </a:rPr>
              <a:t>자기네들끼리 수군거린다</a:t>
            </a:r>
            <a:r>
              <a:rPr lang="en-US" altLang="ko-KR" sz="2000" dirty="0">
                <a:latin typeface="+mn-ea"/>
                <a:ea typeface="+mn-ea"/>
              </a:rPr>
              <a:t>.</a:t>
            </a:r>
            <a:br>
              <a:rPr lang="en-US" altLang="ko-KR" sz="2000" dirty="0">
                <a:latin typeface="+mn-ea"/>
                <a:ea typeface="+mn-ea"/>
              </a:rPr>
            </a:br>
            <a:r>
              <a:rPr lang="ko-KR" altLang="en-US" sz="2000" dirty="0">
                <a:latin typeface="+mn-ea"/>
                <a:ea typeface="+mn-ea"/>
              </a:rPr>
              <a:t>이 때 여러분은 이 순간 무슨 생각을 할까요</a:t>
            </a:r>
            <a:r>
              <a:rPr lang="en-US" altLang="ko-KR" sz="2000" dirty="0">
                <a:latin typeface="+mn-ea"/>
                <a:ea typeface="+mn-ea"/>
              </a:rPr>
              <a:t>?</a:t>
            </a:r>
            <a:endParaRPr lang="ko-KR" altLang="en-US" sz="2000" dirty="0">
              <a:latin typeface="+mn-ea"/>
              <a:ea typeface="+mn-ea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85467"/>
              </p:ext>
            </p:extLst>
          </p:nvPr>
        </p:nvGraphicFramePr>
        <p:xfrm>
          <a:off x="428596" y="1571612"/>
          <a:ext cx="8229600" cy="48531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1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대응행동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불안하다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뭔가 실수했나 하고 이 생각 저 생각 한다</a:t>
                      </a:r>
                      <a:r>
                        <a:rPr lang="en-US" altLang="ko-K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대뜸 물어볼 것 같다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아니면 빤히 쳐다볼 것 같다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왜 기분 나쁘게 웃는 거야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짜증난다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하여튼</a:t>
                      </a:r>
                      <a:r>
                        <a:rPr lang="en-US" altLang="ko-KR" sz="1800" dirty="0"/>
                        <a:t>.. </a:t>
                      </a:r>
                      <a:r>
                        <a:rPr lang="ko-KR" altLang="en-US" sz="1800" dirty="0"/>
                        <a:t>나한테 관심 있나 보군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그리고 자세 잡아준다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관심도 없고 귀찮을 것 같다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웃으니까 기분 좋아 같이 웃어준다</a:t>
                      </a:r>
                      <a:r>
                        <a:rPr lang="en-US" altLang="ko-KR" sz="1800" dirty="0"/>
                        <a:t>. 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이미지 관리한다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굳건히 내 스타일대로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저것들이 뭐 잘못 먹었나</a:t>
                      </a:r>
                      <a:r>
                        <a:rPr lang="en-US" altLang="ko-KR" sz="1800" dirty="0"/>
                        <a:t>? </a:t>
                      </a:r>
                      <a:r>
                        <a:rPr lang="ko-KR" altLang="en-US" sz="1800" dirty="0"/>
                        <a:t>무섭게 째려본다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아무런 변화가 없다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한참 후에 생각한다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아는 사람인가</a:t>
                      </a:r>
                      <a:r>
                        <a:rPr lang="en-US" altLang="ko-KR" sz="1800" dirty="0"/>
                        <a:t>?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023" y="0"/>
            <a:ext cx="9144000" cy="3326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72476" cy="1143000"/>
          </a:xfrm>
        </p:spPr>
        <p:txBody>
          <a:bodyPr>
            <a:noAutofit/>
          </a:bodyPr>
          <a:lstStyle/>
          <a:p>
            <a:r>
              <a:rPr lang="ko-KR" altLang="en-US" sz="2000" dirty="0">
                <a:latin typeface="+mn-ea"/>
                <a:ea typeface="+mn-ea"/>
              </a:rPr>
              <a:t>버스를 타고 가는데 누군가 뒤에서 수군거리는 소리가 들린다</a:t>
            </a:r>
            <a:r>
              <a:rPr lang="en-US" altLang="ko-KR" sz="2000" dirty="0">
                <a:latin typeface="+mn-ea"/>
                <a:ea typeface="+mn-ea"/>
              </a:rPr>
              <a:t>. </a:t>
            </a:r>
            <a:r>
              <a:rPr lang="ko-KR" altLang="en-US" sz="2000" dirty="0">
                <a:latin typeface="+mn-ea"/>
                <a:ea typeface="+mn-ea"/>
              </a:rPr>
              <a:t>뒤를 돌아보니 두 명의 여자와 눈이 마주치게 되고</a:t>
            </a:r>
            <a:r>
              <a:rPr lang="en-US" altLang="ko-KR" sz="2000" dirty="0">
                <a:latin typeface="+mn-ea"/>
                <a:ea typeface="+mn-ea"/>
              </a:rPr>
              <a:t>, </a:t>
            </a:r>
            <a:r>
              <a:rPr lang="ko-KR" altLang="en-US" sz="2000" dirty="0">
                <a:latin typeface="+mn-ea"/>
                <a:ea typeface="+mn-ea"/>
              </a:rPr>
              <a:t>자기네들끼리 수군거린다</a:t>
            </a:r>
            <a:r>
              <a:rPr lang="en-US" altLang="ko-KR" sz="2000" dirty="0">
                <a:latin typeface="+mn-ea"/>
                <a:ea typeface="+mn-ea"/>
              </a:rPr>
              <a:t>.</a:t>
            </a:r>
            <a:br>
              <a:rPr lang="en-US" altLang="ko-KR" sz="2000" dirty="0">
                <a:latin typeface="+mn-ea"/>
                <a:ea typeface="+mn-ea"/>
              </a:rPr>
            </a:br>
            <a:r>
              <a:rPr lang="ko-KR" altLang="en-US" sz="2000" dirty="0">
                <a:latin typeface="+mn-ea"/>
                <a:ea typeface="+mn-ea"/>
              </a:rPr>
              <a:t>이 때 각 유형들은 이 순간 무슨 생각을 할까</a:t>
            </a:r>
            <a:r>
              <a:rPr lang="en-US" altLang="ko-KR" sz="2000" dirty="0">
                <a:latin typeface="+mn-ea"/>
                <a:ea typeface="+mn-ea"/>
              </a:rPr>
              <a:t>?</a:t>
            </a:r>
            <a:endParaRPr lang="ko-KR" altLang="en-US" sz="2000" dirty="0">
              <a:latin typeface="+mn-ea"/>
              <a:ea typeface="+mn-ea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460088"/>
              </p:ext>
            </p:extLst>
          </p:nvPr>
        </p:nvGraphicFramePr>
        <p:xfrm>
          <a:off x="428596" y="1571612"/>
          <a:ext cx="8229600" cy="48531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1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유형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대응행동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대뜸 물어볼 것 같다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아니면 빤히 쳐다볼 것 같다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웃으니까 기분 좋아 같이 웃어준다</a:t>
                      </a:r>
                      <a:r>
                        <a:rPr lang="en-US" altLang="ko-KR" sz="1800" dirty="0"/>
                        <a:t>. 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이미지 관리한다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굳건히 내 스타일대로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하여튼</a:t>
                      </a:r>
                      <a:r>
                        <a:rPr lang="en-US" altLang="ko-KR" sz="1800" dirty="0"/>
                        <a:t>.. </a:t>
                      </a:r>
                      <a:r>
                        <a:rPr lang="ko-KR" altLang="en-US" sz="1800" dirty="0"/>
                        <a:t>나한테 관심 있나 보군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그리고 자세 잡아준다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관심도 없고 귀찮을 것 같다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ko-KR" altLang="en-US" sz="1800" dirty="0"/>
                        <a:t>불안하다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뭔가 실수했나 하고 이 생각 저 생각 한다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왜 기분 나쁘게 웃는 거야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짜증난다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저것들이 뭐 잘못 먹었나</a:t>
                      </a:r>
                      <a:r>
                        <a:rPr lang="en-US" altLang="ko-KR" sz="1800" dirty="0"/>
                        <a:t>? </a:t>
                      </a:r>
                      <a:r>
                        <a:rPr lang="ko-KR" altLang="en-US" sz="1800" dirty="0"/>
                        <a:t>무섭게 째려본다</a:t>
                      </a:r>
                      <a:r>
                        <a:rPr lang="en-US" altLang="ko-KR" sz="1800" dirty="0"/>
                        <a:t>.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/>
                        <a:t>아무런 변화가 없다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한참 후에 생각한다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아는 사람인가</a:t>
                      </a:r>
                      <a:r>
                        <a:rPr lang="en-US" altLang="ko-KR" sz="1800" dirty="0"/>
                        <a:t>?</a:t>
                      </a:r>
                      <a:endParaRPr lang="en-US" altLang="ko-KR" sz="1800" dirty="0">
                        <a:latin typeface="°¡À»Ã¼" charset="0"/>
                        <a:ea typeface="가을체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023" y="0"/>
            <a:ext cx="9144000" cy="3326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57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007951-72B9-4F24-86CD-A83816EA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3F708337-4803-40F7-ADD2-8AC901CF5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297837"/>
            <a:ext cx="6480720" cy="63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6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23107</TotalTime>
  <Words>246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°¡À»Ã¼</vt:lpstr>
      <vt:lpstr>가을체</vt:lpstr>
      <vt:lpstr>맑은 고딕</vt:lpstr>
      <vt:lpstr>Arial</vt:lpstr>
      <vt:lpstr>Office 테마</vt:lpstr>
      <vt:lpstr>에니어그램 </vt:lpstr>
      <vt:lpstr>PowerPoint 프레젠테이션</vt:lpstr>
      <vt:lpstr>버스를 타고 가는데 누군가 뒤에서 수군거리는 소리가 들린다. 뒤를 돌아보니 두 명의 여자와 눈이 마주치게 되고, 자기네들끼리 수군거린다. 이 때 여러분은 이 순간 무슨 생각을 할까요?</vt:lpstr>
      <vt:lpstr>버스를 타고 가는데 누군가 뒤에서 수군거리는 소리가 들린다. 뒤를 돌아보니 두 명의 여자와 눈이 마주치게 되고, 자기네들끼리 수군거린다. 이 때 각 유형들은 이 순간 무슨 생각을 할까?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나와 만나는 에니어그램</dc:title>
  <dc:creator>user</dc:creator>
  <cp:lastModifiedBy>QP2548</cp:lastModifiedBy>
  <cp:revision>252</cp:revision>
  <cp:lastPrinted>2022-05-17T03:56:20Z</cp:lastPrinted>
  <dcterms:created xsi:type="dcterms:W3CDTF">2013-12-31T07:19:01Z</dcterms:created>
  <dcterms:modified xsi:type="dcterms:W3CDTF">2022-07-08T00:01:36Z</dcterms:modified>
</cp:coreProperties>
</file>