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7" r:id="rId2"/>
    <p:sldMasterId id="2147483935" r:id="rId3"/>
    <p:sldMasterId id="2147483938" r:id="rId4"/>
  </p:sldMasterIdLst>
  <p:notesMasterIdLst>
    <p:notesMasterId r:id="rId11"/>
  </p:notesMasterIdLst>
  <p:handoutMasterIdLst>
    <p:handoutMasterId r:id="rId12"/>
  </p:handoutMasterIdLst>
  <p:sldIdLst>
    <p:sldId id="961" r:id="rId5"/>
    <p:sldId id="962" r:id="rId6"/>
    <p:sldId id="970" r:id="rId7"/>
    <p:sldId id="999" r:id="rId8"/>
    <p:sldId id="1002" r:id="rId9"/>
    <p:sldId id="1000" r:id="rId10"/>
  </p:sldIdLst>
  <p:sldSz cx="9906000" cy="6858000" type="A4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orient="horz" pos="4126">
          <p15:clr>
            <a:srgbClr val="A4A3A4"/>
          </p15:clr>
        </p15:guide>
        <p15:guide id="5" pos="6023">
          <p15:clr>
            <a:srgbClr val="A4A3A4"/>
          </p15:clr>
        </p15:guide>
        <p15:guide id="6" pos="3120">
          <p15:clr>
            <a:srgbClr val="A4A3A4"/>
          </p15:clr>
        </p15:guide>
        <p15:guide id="7" pos="2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628"/>
    <a:srgbClr val="00A4F6"/>
    <a:srgbClr val="0000FF"/>
    <a:srgbClr val="0FB0B2"/>
    <a:srgbClr val="003399"/>
    <a:srgbClr val="0D989B"/>
    <a:srgbClr val="E3790F"/>
    <a:srgbClr val="5151A5"/>
    <a:srgbClr val="0B7C7F"/>
    <a:srgbClr val="F4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3" autoAdjust="0"/>
    <p:restoredTop sz="97625" autoAdjust="0"/>
  </p:normalViewPr>
  <p:slideViewPr>
    <p:cSldViewPr showGuides="1">
      <p:cViewPr varScale="1">
        <p:scale>
          <a:sx n="113" d="100"/>
          <a:sy n="113" d="100"/>
        </p:scale>
        <p:origin x="1120" y="56"/>
      </p:cViewPr>
      <p:guideLst>
        <p:guide orient="horz" pos="28"/>
        <p:guide orient="horz" pos="4120"/>
        <p:guide orient="horz" pos="1888"/>
        <p:guide orient="horz" pos="4126"/>
        <p:guide pos="6023"/>
        <p:guide pos="3120"/>
        <p:guide pos="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954" y="-102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7BF7-BC75-4F5E-B604-FE0D7CA6AAB2}" type="datetimeFigureOut">
              <a:rPr lang="ko-KR" altLang="en-US" smtClean="0"/>
              <a:t>2023-01-01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5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FBC11-AC1B-4871-A361-C5B338F6642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304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709" y="3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201B-CDBF-4084-825A-5A6C8EA00A61}" type="datetimeFigureOut">
              <a:rPr lang="ko-KR" altLang="en-US" smtClean="0"/>
              <a:pPr/>
              <a:t>2023-01-01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2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709" y="6456612"/>
            <a:ext cx="4302231" cy="339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E44D8-AE66-4576-9B0A-07B934E1016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66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34513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8886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99114" y="70024"/>
            <a:ext cx="7771538" cy="499349"/>
          </a:xfrm>
          <a:prstGeom prst="rect">
            <a:avLst/>
          </a:prstGeom>
          <a:noFill/>
        </p:spPr>
        <p:txBody>
          <a:bodyPr vert="horz" wrap="square" lIns="36000" tIns="72000" rIns="36000" bIns="72000" rtlCol="0" anchor="ctr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300" b="1" kern="1200" spc="-70" baseline="0" dirty="0">
                <a:solidFill>
                  <a:srgbClr val="003058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515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1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53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 userDrawn="1"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56</a:t>
            </a:r>
          </a:p>
        </p:txBody>
      </p:sp>
      <p:sp>
        <p:nvSpPr>
          <p:cNvPr id="6" name="직사각형 5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9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108740" y="106792"/>
            <a:ext cx="4752660" cy="51473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5744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A09EBE7-A2F5-4A0A-B4DA-98970FB2F1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9902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918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277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2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kern="120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나눔고딕" panose="020D0604000000000000" pitchFamily="50" charset="-127"/>
                <a:cs typeface="Arial" panose="020B0604020202020204" pitchFamily="34" charset="0"/>
              </a:rPr>
              <a:t>/ 26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1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4805099" y="6655593"/>
            <a:ext cx="286014" cy="153835"/>
          </a:xfrm>
          <a:prstGeom prst="rect">
            <a:avLst/>
          </a:prstGeom>
          <a:noFill/>
          <a:effectLst/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defRPr/>
            </a:pPr>
            <a:fld id="{87EC810E-F784-4439-A0DB-2C7343AB6795}" type="slidenum">
              <a:rPr lang="en-US" altLang="ko-KR" sz="950" kern="120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r>
              <a:rPr lang="en-US" altLang="ko-KR" sz="7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/ 26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805099" y="6646500"/>
            <a:ext cx="288032" cy="10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737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s://blog.naver.com/pkm297xo" TargetMode="External"/><Relationship Id="rId7" Type="http://schemas.microsoft.com/office/2007/relationships/hdphoto" Target="../media/hdphoto1.wdp"/><Relationship Id="rId12" Type="http://schemas.openxmlformats.org/officeDocument/2006/relationships/image" Target="../media/image9.jpeg"/><Relationship Id="rId2" Type="http://schemas.openxmlformats.org/officeDocument/2006/relationships/hyperlink" Target="https://search.naver.com/search.naver?where=nexearch&amp;sm=tol_hty&amp;query=%C0%AF%B0%E6%C3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hyperlink" Target="https://brunch.co.kr/@pkm297xo" TargetMode="External"/><Relationship Id="rId10" Type="http://schemas.openxmlformats.org/officeDocument/2006/relationships/image" Target="../media/image7.jpg"/><Relationship Id="rId4" Type="http://schemas.openxmlformats.org/officeDocument/2006/relationships/hyperlink" Target="https://www.facebook.com/kyoungcheol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강사 프로필</a:t>
            </a:r>
            <a:r>
              <a:rPr lang="en-US" altLang="ko-KR" sz="22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lang="ko-KR" altLang="en-US" sz="2200" b="1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유경철</a:t>
            </a:r>
            <a:endParaRPr lang="ko-KR" altLang="en-US" sz="2000" b="1" spc="-15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4232920" y="876113"/>
            <a:ext cx="5700713" cy="1534900"/>
            <a:chOff x="3860800" y="1773512"/>
            <a:chExt cx="5700713" cy="1303941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3860800" y="2214619"/>
              <a:ext cx="5700713" cy="862834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임원리더십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팀장리더십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코칭리더십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소통리더십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피드백 코칭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리더십 딜레마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MZ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세대 리더십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동기부여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권한위임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긍정심리 강점리더십 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셀프리더십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비전수립 워크샵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완벽한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소통법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커뮤니케이션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스킬 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갈등관리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소통과 협업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조직문화 관리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밀레니엄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Z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세대 세대공감 소통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경청과 공감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피드백 스킬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설득 커뮤니케이션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팔로워십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문제해결 워크샵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기적을 부르는 최강 팀워크</a:t>
              </a: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3966459" y="1773512"/>
              <a:ext cx="3566749" cy="33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b="1" spc="-70">
                  <a:solidFill>
                    <a:srgbClr val="009FE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ko-KR" altLang="en-US" sz="1500" cap="all" spc="-15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강의 분야</a:t>
              </a:r>
              <a:endParaRPr lang="en-US" altLang="ko-KR" sz="1500" cap="all" spc="-15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2" name="모서리가 둥근 직사각형 41"/>
          <p:cNvSpPr/>
          <p:nvPr/>
        </p:nvSpPr>
        <p:spPr bwMode="auto">
          <a:xfrm>
            <a:off x="4404342" y="1942527"/>
            <a:ext cx="5340674" cy="500137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  <a:buSzPct val="85000"/>
            </a:pPr>
            <a:endParaRPr kumimoji="1" lang="en-US" altLang="ko-KR" sz="1200" spc="-15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ts val="300"/>
              </a:spcAft>
              <a:buSzPct val="85000"/>
            </a:pPr>
            <a:endParaRPr kumimoji="1" lang="en-US" altLang="ko-KR" sz="1200" spc="-150" dirty="0">
              <a:solidFill>
                <a:prstClr val="black">
                  <a:lumMod val="75000"/>
                  <a:lumOff val="2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43" name="그룹 11"/>
          <p:cNvGrpSpPr/>
          <p:nvPr/>
        </p:nvGrpSpPr>
        <p:grpSpPr>
          <a:xfrm>
            <a:off x="5331581" y="4712338"/>
            <a:ext cx="5417906" cy="2370768"/>
            <a:chOff x="4434729" y="1838865"/>
            <a:chExt cx="5417906" cy="2370768"/>
          </a:xfrm>
        </p:grpSpPr>
        <p:sp>
          <p:nvSpPr>
            <p:cNvPr id="44" name="모서리가 둥근 직사각형 43"/>
            <p:cNvSpPr/>
            <p:nvPr/>
          </p:nvSpPr>
          <p:spPr bwMode="auto">
            <a:xfrm>
              <a:off x="4434729" y="2120856"/>
              <a:ext cx="5417906" cy="2088777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英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INSIGHT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컨설팅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DISCOVERY Authorized Facilitator(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국제 공인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퍼실리테이터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in Merck Korea 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美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NLP(Neuro-Linguistic Programming) Authorized Master Practitioner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美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AVATAR(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셀프리더십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Master Practitioner(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국제 공인 마스터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프랙티셔너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美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 DDI(Development Dimensions International) FSW(Facilitator Skill Workshop) Completion 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MBTI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일반강사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긍정심리 강점전문가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퍼실리테이터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,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퍼실리테이션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Expert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TBN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부산교통방송 리더십소통전문가  시리즈  라이브인터뷰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10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회  방송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네이버 인물정보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:  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hlinkClick r:id="rId2"/>
                </a:rPr>
                <a:t>goo.gl/ABqH7a</a:t>
              </a:r>
              <a:endParaRPr kumimoji="1" lang="en-US" altLang="ko-KR" sz="10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네이버 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파워블로거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(HRD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교육분야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): 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hlinkClick r:id="rId3"/>
                </a:rPr>
                <a:t>https://blog.naver.com/pkm297xo</a:t>
              </a:r>
              <a:endParaRPr kumimoji="1" lang="en-US" altLang="ko-KR" sz="10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페이스북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: 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hlinkClick r:id="rId4"/>
                </a:rPr>
                <a:t>https://www.facebook.com/kyoungcheol</a:t>
              </a:r>
              <a:endParaRPr kumimoji="1" lang="en-US" altLang="ko-KR" sz="1000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r>
                <a:rPr kumimoji="1" lang="ko-KR" altLang="en-US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브런치 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: 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hlinkClick r:id="rId5"/>
                </a:rPr>
                <a:t>https://brunch.co.kr/@pkm297xo</a:t>
              </a:r>
              <a:r>
                <a:rPr kumimoji="1" lang="en-US" altLang="ko-KR" sz="1000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    </a:t>
              </a:r>
            </a:p>
            <a:p>
              <a:pPr marL="171450" indent="-17145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ü"/>
              </a:pPr>
              <a:endParaRPr kumimoji="1" lang="en-US" altLang="ko-KR" sz="9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434729" y="1838865"/>
              <a:ext cx="3566749" cy="33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b="1" spc="-70">
                  <a:solidFill>
                    <a:srgbClr val="009FE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ko-KR" altLang="en-US" sz="1500" cap="all" spc="-150" dirty="0">
                  <a:solidFill>
                    <a:srgbClr val="004E8E"/>
                  </a:solidFill>
                  <a:latin typeface="+mn-ea"/>
                </a:rPr>
                <a:t>주요 자격 및 수료 사항</a:t>
              </a:r>
              <a:endParaRPr lang="en-US" altLang="ko-KR" sz="1500" cap="all" spc="-150" dirty="0">
                <a:solidFill>
                  <a:srgbClr val="004E8E"/>
                </a:solidFill>
                <a:latin typeface="+mn-ea"/>
              </a:endParaRPr>
            </a:p>
          </p:txBody>
        </p:sp>
      </p:grpSp>
      <p:pic>
        <p:nvPicPr>
          <p:cNvPr id="47" name="Picture 34" descr="sd-04-그라라인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13" r="49126" b="1"/>
          <a:stretch/>
        </p:blipFill>
        <p:spPr bwMode="auto">
          <a:xfrm rot="5400000" flipH="1">
            <a:off x="6203398" y="-668172"/>
            <a:ext cx="158716" cy="6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4" descr="sd-04-그라라인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13" r="49126" b="1"/>
          <a:stretch/>
        </p:blipFill>
        <p:spPr bwMode="auto">
          <a:xfrm rot="5400000">
            <a:off x="6460226" y="1584369"/>
            <a:ext cx="147206" cy="64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그룹 48"/>
          <p:cNvGrpSpPr/>
          <p:nvPr/>
        </p:nvGrpSpPr>
        <p:grpSpPr>
          <a:xfrm>
            <a:off x="3456452" y="2816811"/>
            <a:ext cx="1136508" cy="1283530"/>
            <a:chOff x="3439238" y="2937558"/>
            <a:chExt cx="1136508" cy="1283530"/>
          </a:xfrm>
        </p:grpSpPr>
        <p:sp>
          <p:nvSpPr>
            <p:cNvPr id="50" name="Freeform 9"/>
            <p:cNvSpPr>
              <a:spLocks/>
            </p:cNvSpPr>
            <p:nvPr/>
          </p:nvSpPr>
          <p:spPr bwMode="auto">
            <a:xfrm rot="16200000">
              <a:off x="3365727" y="3011069"/>
              <a:ext cx="1283530" cy="1136508"/>
            </a:xfrm>
            <a:custGeom>
              <a:avLst/>
              <a:gdLst>
                <a:gd name="T0" fmla="*/ 901 w 3300"/>
                <a:gd name="T1" fmla="*/ 0 h 2921"/>
                <a:gd name="T2" fmla="*/ 2399 w 3300"/>
                <a:gd name="T3" fmla="*/ 0 h 2921"/>
                <a:gd name="T4" fmla="*/ 2405 w 3300"/>
                <a:gd name="T5" fmla="*/ 1 h 2921"/>
                <a:gd name="T6" fmla="*/ 2433 w 3300"/>
                <a:gd name="T7" fmla="*/ 8 h 2921"/>
                <a:gd name="T8" fmla="*/ 2462 w 3300"/>
                <a:gd name="T9" fmla="*/ 20 h 2921"/>
                <a:gd name="T10" fmla="*/ 2488 w 3300"/>
                <a:gd name="T11" fmla="*/ 35 h 2921"/>
                <a:gd name="T12" fmla="*/ 2513 w 3300"/>
                <a:gd name="T13" fmla="*/ 54 h 2921"/>
                <a:gd name="T14" fmla="*/ 2533 w 3300"/>
                <a:gd name="T15" fmla="*/ 75 h 2921"/>
                <a:gd name="T16" fmla="*/ 2549 w 3300"/>
                <a:gd name="T17" fmla="*/ 98 h 2921"/>
                <a:gd name="T18" fmla="*/ 3276 w 3300"/>
                <a:gd name="T19" fmla="*/ 1359 h 2921"/>
                <a:gd name="T20" fmla="*/ 3287 w 3300"/>
                <a:gd name="T21" fmla="*/ 1381 h 2921"/>
                <a:gd name="T22" fmla="*/ 3294 w 3300"/>
                <a:gd name="T23" fmla="*/ 1406 h 2921"/>
                <a:gd name="T24" fmla="*/ 3299 w 3300"/>
                <a:gd name="T25" fmla="*/ 1432 h 2921"/>
                <a:gd name="T26" fmla="*/ 3300 w 3300"/>
                <a:gd name="T27" fmla="*/ 1460 h 2921"/>
                <a:gd name="T28" fmla="*/ 3299 w 3300"/>
                <a:gd name="T29" fmla="*/ 1487 h 2921"/>
                <a:gd name="T30" fmla="*/ 3294 w 3300"/>
                <a:gd name="T31" fmla="*/ 1513 h 2921"/>
                <a:gd name="T32" fmla="*/ 3287 w 3300"/>
                <a:gd name="T33" fmla="*/ 1537 h 2921"/>
                <a:gd name="T34" fmla="*/ 3276 w 3300"/>
                <a:gd name="T35" fmla="*/ 1559 h 2921"/>
                <a:gd name="T36" fmla="*/ 2549 w 3300"/>
                <a:gd name="T37" fmla="*/ 2820 h 2921"/>
                <a:gd name="T38" fmla="*/ 2533 w 3300"/>
                <a:gd name="T39" fmla="*/ 2844 h 2921"/>
                <a:gd name="T40" fmla="*/ 2513 w 3300"/>
                <a:gd name="T41" fmla="*/ 2865 h 2921"/>
                <a:gd name="T42" fmla="*/ 2488 w 3300"/>
                <a:gd name="T43" fmla="*/ 2883 h 2921"/>
                <a:gd name="T44" fmla="*/ 2462 w 3300"/>
                <a:gd name="T45" fmla="*/ 2899 h 2921"/>
                <a:gd name="T46" fmla="*/ 2433 w 3300"/>
                <a:gd name="T47" fmla="*/ 2910 h 2921"/>
                <a:gd name="T48" fmla="*/ 2405 w 3300"/>
                <a:gd name="T49" fmla="*/ 2918 h 2921"/>
                <a:gd name="T50" fmla="*/ 2377 w 3300"/>
                <a:gd name="T51" fmla="*/ 2921 h 2921"/>
                <a:gd name="T52" fmla="*/ 923 w 3300"/>
                <a:gd name="T53" fmla="*/ 2921 h 2921"/>
                <a:gd name="T54" fmla="*/ 895 w 3300"/>
                <a:gd name="T55" fmla="*/ 2918 h 2921"/>
                <a:gd name="T56" fmla="*/ 867 w 3300"/>
                <a:gd name="T57" fmla="*/ 2910 h 2921"/>
                <a:gd name="T58" fmla="*/ 839 w 3300"/>
                <a:gd name="T59" fmla="*/ 2899 h 2921"/>
                <a:gd name="T60" fmla="*/ 812 w 3300"/>
                <a:gd name="T61" fmla="*/ 2883 h 2921"/>
                <a:gd name="T62" fmla="*/ 788 w 3300"/>
                <a:gd name="T63" fmla="*/ 2865 h 2921"/>
                <a:gd name="T64" fmla="*/ 767 w 3300"/>
                <a:gd name="T65" fmla="*/ 2844 h 2921"/>
                <a:gd name="T66" fmla="*/ 751 w 3300"/>
                <a:gd name="T67" fmla="*/ 2820 h 2921"/>
                <a:gd name="T68" fmla="*/ 24 w 3300"/>
                <a:gd name="T69" fmla="*/ 1559 h 2921"/>
                <a:gd name="T70" fmla="*/ 14 w 3300"/>
                <a:gd name="T71" fmla="*/ 1537 h 2921"/>
                <a:gd name="T72" fmla="*/ 6 w 3300"/>
                <a:gd name="T73" fmla="*/ 1513 h 2921"/>
                <a:gd name="T74" fmla="*/ 2 w 3300"/>
                <a:gd name="T75" fmla="*/ 1487 h 2921"/>
                <a:gd name="T76" fmla="*/ 0 w 3300"/>
                <a:gd name="T77" fmla="*/ 1460 h 2921"/>
                <a:gd name="T78" fmla="*/ 2 w 3300"/>
                <a:gd name="T79" fmla="*/ 1432 h 2921"/>
                <a:gd name="T80" fmla="*/ 6 w 3300"/>
                <a:gd name="T81" fmla="*/ 1406 h 2921"/>
                <a:gd name="T82" fmla="*/ 14 w 3300"/>
                <a:gd name="T83" fmla="*/ 1381 h 2921"/>
                <a:gd name="T84" fmla="*/ 24 w 3300"/>
                <a:gd name="T85" fmla="*/ 1359 h 2921"/>
                <a:gd name="T86" fmla="*/ 751 w 3300"/>
                <a:gd name="T87" fmla="*/ 98 h 2921"/>
                <a:gd name="T88" fmla="*/ 767 w 3300"/>
                <a:gd name="T89" fmla="*/ 75 h 2921"/>
                <a:gd name="T90" fmla="*/ 788 w 3300"/>
                <a:gd name="T91" fmla="*/ 54 h 2921"/>
                <a:gd name="T92" fmla="*/ 812 w 3300"/>
                <a:gd name="T93" fmla="*/ 35 h 2921"/>
                <a:gd name="T94" fmla="*/ 839 w 3300"/>
                <a:gd name="T95" fmla="*/ 20 h 2921"/>
                <a:gd name="T96" fmla="*/ 867 w 3300"/>
                <a:gd name="T97" fmla="*/ 8 h 2921"/>
                <a:gd name="T98" fmla="*/ 895 w 3300"/>
                <a:gd name="T99" fmla="*/ 1 h 2921"/>
                <a:gd name="T100" fmla="*/ 901 w 3300"/>
                <a:gd name="T101" fmla="*/ 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0" h="2921">
                  <a:moveTo>
                    <a:pt x="901" y="0"/>
                  </a:moveTo>
                  <a:lnTo>
                    <a:pt x="2399" y="0"/>
                  </a:lnTo>
                  <a:lnTo>
                    <a:pt x="2405" y="1"/>
                  </a:lnTo>
                  <a:lnTo>
                    <a:pt x="2433" y="8"/>
                  </a:lnTo>
                  <a:lnTo>
                    <a:pt x="2462" y="20"/>
                  </a:lnTo>
                  <a:lnTo>
                    <a:pt x="2488" y="35"/>
                  </a:lnTo>
                  <a:lnTo>
                    <a:pt x="2513" y="54"/>
                  </a:lnTo>
                  <a:lnTo>
                    <a:pt x="2533" y="75"/>
                  </a:lnTo>
                  <a:lnTo>
                    <a:pt x="2549" y="98"/>
                  </a:lnTo>
                  <a:lnTo>
                    <a:pt x="3276" y="1359"/>
                  </a:lnTo>
                  <a:lnTo>
                    <a:pt x="3287" y="1381"/>
                  </a:lnTo>
                  <a:lnTo>
                    <a:pt x="3294" y="1406"/>
                  </a:lnTo>
                  <a:lnTo>
                    <a:pt x="3299" y="1432"/>
                  </a:lnTo>
                  <a:lnTo>
                    <a:pt x="3300" y="1460"/>
                  </a:lnTo>
                  <a:lnTo>
                    <a:pt x="3299" y="1487"/>
                  </a:lnTo>
                  <a:lnTo>
                    <a:pt x="3294" y="1513"/>
                  </a:lnTo>
                  <a:lnTo>
                    <a:pt x="3287" y="1537"/>
                  </a:lnTo>
                  <a:lnTo>
                    <a:pt x="3276" y="1559"/>
                  </a:lnTo>
                  <a:lnTo>
                    <a:pt x="2549" y="2820"/>
                  </a:lnTo>
                  <a:lnTo>
                    <a:pt x="2533" y="2844"/>
                  </a:lnTo>
                  <a:lnTo>
                    <a:pt x="2513" y="2865"/>
                  </a:lnTo>
                  <a:lnTo>
                    <a:pt x="2488" y="2883"/>
                  </a:lnTo>
                  <a:lnTo>
                    <a:pt x="2462" y="2899"/>
                  </a:lnTo>
                  <a:lnTo>
                    <a:pt x="2433" y="2910"/>
                  </a:lnTo>
                  <a:lnTo>
                    <a:pt x="2405" y="2918"/>
                  </a:lnTo>
                  <a:lnTo>
                    <a:pt x="2377" y="2921"/>
                  </a:lnTo>
                  <a:lnTo>
                    <a:pt x="923" y="2921"/>
                  </a:lnTo>
                  <a:lnTo>
                    <a:pt x="895" y="2918"/>
                  </a:lnTo>
                  <a:lnTo>
                    <a:pt x="867" y="2910"/>
                  </a:lnTo>
                  <a:lnTo>
                    <a:pt x="839" y="2899"/>
                  </a:lnTo>
                  <a:lnTo>
                    <a:pt x="812" y="2883"/>
                  </a:lnTo>
                  <a:lnTo>
                    <a:pt x="788" y="2865"/>
                  </a:lnTo>
                  <a:lnTo>
                    <a:pt x="767" y="2844"/>
                  </a:lnTo>
                  <a:lnTo>
                    <a:pt x="751" y="2820"/>
                  </a:lnTo>
                  <a:lnTo>
                    <a:pt x="24" y="1559"/>
                  </a:lnTo>
                  <a:lnTo>
                    <a:pt x="14" y="1537"/>
                  </a:lnTo>
                  <a:lnTo>
                    <a:pt x="6" y="1513"/>
                  </a:lnTo>
                  <a:lnTo>
                    <a:pt x="2" y="1487"/>
                  </a:lnTo>
                  <a:lnTo>
                    <a:pt x="0" y="1460"/>
                  </a:lnTo>
                  <a:lnTo>
                    <a:pt x="2" y="1432"/>
                  </a:lnTo>
                  <a:lnTo>
                    <a:pt x="6" y="1406"/>
                  </a:lnTo>
                  <a:lnTo>
                    <a:pt x="14" y="1381"/>
                  </a:lnTo>
                  <a:lnTo>
                    <a:pt x="24" y="1359"/>
                  </a:lnTo>
                  <a:lnTo>
                    <a:pt x="751" y="98"/>
                  </a:lnTo>
                  <a:lnTo>
                    <a:pt x="767" y="75"/>
                  </a:lnTo>
                  <a:lnTo>
                    <a:pt x="788" y="54"/>
                  </a:lnTo>
                  <a:lnTo>
                    <a:pt x="812" y="35"/>
                  </a:lnTo>
                  <a:lnTo>
                    <a:pt x="839" y="20"/>
                  </a:lnTo>
                  <a:lnTo>
                    <a:pt x="867" y="8"/>
                  </a:lnTo>
                  <a:lnTo>
                    <a:pt x="895" y="1"/>
                  </a:lnTo>
                  <a:lnTo>
                    <a:pt x="901" y="0"/>
                  </a:lnTo>
                  <a:close/>
                </a:path>
              </a:pathLst>
            </a:custGeom>
            <a:noFill/>
            <a:ln w="25400" cap="rnd" cmpd="sng" algn="ctr">
              <a:solidFill>
                <a:srgbClr val="004E8E"/>
              </a:solidFill>
              <a:prstDash val="solid"/>
            </a:ln>
            <a:effectLst/>
          </p:spPr>
          <p:txBody>
            <a:bodyPr wrap="square" lIns="0" tIns="0" rIns="0" bIns="72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3643125" y="3230510"/>
              <a:ext cx="732085" cy="702546"/>
              <a:chOff x="5220043" y="2276936"/>
              <a:chExt cx="1080224" cy="1036639"/>
            </a:xfrm>
          </p:grpSpPr>
          <p:sp>
            <p:nvSpPr>
              <p:cNvPr id="52" name="Freeform 542"/>
              <p:cNvSpPr>
                <a:spLocks/>
              </p:cNvSpPr>
              <p:nvPr/>
            </p:nvSpPr>
            <p:spPr bwMode="auto">
              <a:xfrm>
                <a:off x="5220043" y="2359693"/>
                <a:ext cx="630477" cy="457341"/>
              </a:xfrm>
              <a:custGeom>
                <a:avLst/>
                <a:gdLst/>
                <a:ahLst/>
                <a:cxnLst>
                  <a:cxn ang="0">
                    <a:pos x="238" y="411"/>
                  </a:cxn>
                  <a:cxn ang="0">
                    <a:pos x="241" y="384"/>
                  </a:cxn>
                  <a:cxn ang="0">
                    <a:pos x="231" y="350"/>
                  </a:cxn>
                  <a:cxn ang="0">
                    <a:pos x="235" y="318"/>
                  </a:cxn>
                  <a:cxn ang="0">
                    <a:pos x="265" y="296"/>
                  </a:cxn>
                  <a:cxn ang="0">
                    <a:pos x="318" y="299"/>
                  </a:cxn>
                  <a:cxn ang="0">
                    <a:pos x="343" y="323"/>
                  </a:cxn>
                  <a:cxn ang="0">
                    <a:pos x="337" y="352"/>
                  </a:cxn>
                  <a:cxn ang="0">
                    <a:pos x="319" y="383"/>
                  </a:cxn>
                  <a:cxn ang="0">
                    <a:pos x="344" y="406"/>
                  </a:cxn>
                  <a:cxn ang="0">
                    <a:pos x="400" y="407"/>
                  </a:cxn>
                  <a:cxn ang="0">
                    <a:pos x="475" y="350"/>
                  </a:cxn>
                  <a:cxn ang="0">
                    <a:pos x="471" y="276"/>
                  </a:cxn>
                  <a:cxn ang="0">
                    <a:pos x="487" y="255"/>
                  </a:cxn>
                  <a:cxn ang="0">
                    <a:pos x="506" y="255"/>
                  </a:cxn>
                  <a:cxn ang="0">
                    <a:pos x="532" y="263"/>
                  </a:cxn>
                  <a:cxn ang="0">
                    <a:pos x="560" y="265"/>
                  </a:cxn>
                  <a:cxn ang="0">
                    <a:pos x="578" y="243"/>
                  </a:cxn>
                  <a:cxn ang="0">
                    <a:pos x="572" y="187"/>
                  </a:cxn>
                  <a:cxn ang="0">
                    <a:pos x="550" y="159"/>
                  </a:cxn>
                  <a:cxn ang="0">
                    <a:pos x="513" y="166"/>
                  </a:cxn>
                  <a:cxn ang="0">
                    <a:pos x="489" y="174"/>
                  </a:cxn>
                  <a:cxn ang="0">
                    <a:pos x="462" y="143"/>
                  </a:cxn>
                  <a:cxn ang="0">
                    <a:pos x="467" y="62"/>
                  </a:cxn>
                  <a:cxn ang="0">
                    <a:pos x="450" y="22"/>
                  </a:cxn>
                  <a:cxn ang="0">
                    <a:pos x="378" y="11"/>
                  </a:cxn>
                  <a:cxn ang="0">
                    <a:pos x="328" y="24"/>
                  </a:cxn>
                  <a:cxn ang="0">
                    <a:pos x="322" y="48"/>
                  </a:cxn>
                  <a:cxn ang="0">
                    <a:pos x="342" y="78"/>
                  </a:cxn>
                  <a:cxn ang="0">
                    <a:pos x="338" y="109"/>
                  </a:cxn>
                  <a:cxn ang="0">
                    <a:pos x="303" y="127"/>
                  </a:cxn>
                  <a:cxn ang="0">
                    <a:pos x="251" y="120"/>
                  </a:cxn>
                  <a:cxn ang="0">
                    <a:pos x="231" y="93"/>
                  </a:cxn>
                  <a:cxn ang="0">
                    <a:pos x="234" y="60"/>
                  </a:cxn>
                  <a:cxn ang="0">
                    <a:pos x="242" y="19"/>
                  </a:cxn>
                  <a:cxn ang="0">
                    <a:pos x="218" y="2"/>
                  </a:cxn>
                  <a:cxn ang="0">
                    <a:pos x="159" y="6"/>
                  </a:cxn>
                  <a:cxn ang="0">
                    <a:pos x="116" y="39"/>
                  </a:cxn>
                  <a:cxn ang="0">
                    <a:pos x="129" y="121"/>
                  </a:cxn>
                  <a:cxn ang="0">
                    <a:pos x="109" y="171"/>
                  </a:cxn>
                  <a:cxn ang="0">
                    <a:pos x="80" y="171"/>
                  </a:cxn>
                  <a:cxn ang="0">
                    <a:pos x="41" y="157"/>
                  </a:cxn>
                  <a:cxn ang="0">
                    <a:pos x="15" y="172"/>
                  </a:cxn>
                  <a:cxn ang="0">
                    <a:pos x="0" y="226"/>
                  </a:cxn>
                  <a:cxn ang="0">
                    <a:pos x="10" y="258"/>
                  </a:cxn>
                  <a:cxn ang="0">
                    <a:pos x="35" y="266"/>
                  </a:cxn>
                  <a:cxn ang="0">
                    <a:pos x="62" y="261"/>
                  </a:cxn>
                  <a:cxn ang="0">
                    <a:pos x="80" y="255"/>
                  </a:cxn>
                  <a:cxn ang="0">
                    <a:pos x="101" y="255"/>
                  </a:cxn>
                  <a:cxn ang="0">
                    <a:pos x="117" y="276"/>
                  </a:cxn>
                  <a:cxn ang="0">
                    <a:pos x="114" y="356"/>
                  </a:cxn>
                  <a:cxn ang="0">
                    <a:pos x="158" y="414"/>
                  </a:cxn>
                  <a:cxn ang="0">
                    <a:pos x="218" y="420"/>
                  </a:cxn>
                </a:cxnLst>
                <a:rect l="0" t="0" r="r" b="b"/>
                <a:pathLst>
                  <a:path w="579" h="420">
                    <a:moveTo>
                      <a:pt x="218" y="420"/>
                    </a:moveTo>
                    <a:lnTo>
                      <a:pt x="231" y="417"/>
                    </a:lnTo>
                    <a:lnTo>
                      <a:pt x="238" y="411"/>
                    </a:lnTo>
                    <a:lnTo>
                      <a:pt x="242" y="403"/>
                    </a:lnTo>
                    <a:lnTo>
                      <a:pt x="242" y="394"/>
                    </a:lnTo>
                    <a:lnTo>
                      <a:pt x="241" y="384"/>
                    </a:lnTo>
                    <a:lnTo>
                      <a:pt x="237" y="372"/>
                    </a:lnTo>
                    <a:lnTo>
                      <a:pt x="234" y="361"/>
                    </a:lnTo>
                    <a:lnTo>
                      <a:pt x="231" y="350"/>
                    </a:lnTo>
                    <a:lnTo>
                      <a:pt x="230" y="339"/>
                    </a:lnTo>
                    <a:lnTo>
                      <a:pt x="231" y="328"/>
                    </a:lnTo>
                    <a:lnTo>
                      <a:pt x="235" y="318"/>
                    </a:lnTo>
                    <a:lnTo>
                      <a:pt x="241" y="308"/>
                    </a:lnTo>
                    <a:lnTo>
                      <a:pt x="251" y="301"/>
                    </a:lnTo>
                    <a:lnTo>
                      <a:pt x="265" y="296"/>
                    </a:lnTo>
                    <a:lnTo>
                      <a:pt x="283" y="294"/>
                    </a:lnTo>
                    <a:lnTo>
                      <a:pt x="303" y="295"/>
                    </a:lnTo>
                    <a:lnTo>
                      <a:pt x="318" y="299"/>
                    </a:lnTo>
                    <a:lnTo>
                      <a:pt x="330" y="305"/>
                    </a:lnTo>
                    <a:lnTo>
                      <a:pt x="338" y="313"/>
                    </a:lnTo>
                    <a:lnTo>
                      <a:pt x="343" y="323"/>
                    </a:lnTo>
                    <a:lnTo>
                      <a:pt x="344" y="333"/>
                    </a:lnTo>
                    <a:lnTo>
                      <a:pt x="342" y="342"/>
                    </a:lnTo>
                    <a:lnTo>
                      <a:pt x="337" y="352"/>
                    </a:lnTo>
                    <a:lnTo>
                      <a:pt x="328" y="363"/>
                    </a:lnTo>
                    <a:lnTo>
                      <a:pt x="322" y="373"/>
                    </a:lnTo>
                    <a:lnTo>
                      <a:pt x="319" y="383"/>
                    </a:lnTo>
                    <a:lnTo>
                      <a:pt x="321" y="390"/>
                    </a:lnTo>
                    <a:lnTo>
                      <a:pt x="328" y="398"/>
                    </a:lnTo>
                    <a:lnTo>
                      <a:pt x="344" y="406"/>
                    </a:lnTo>
                    <a:lnTo>
                      <a:pt x="359" y="409"/>
                    </a:lnTo>
                    <a:lnTo>
                      <a:pt x="378" y="409"/>
                    </a:lnTo>
                    <a:lnTo>
                      <a:pt x="400" y="407"/>
                    </a:lnTo>
                    <a:lnTo>
                      <a:pt x="426" y="403"/>
                    </a:lnTo>
                    <a:lnTo>
                      <a:pt x="479" y="394"/>
                    </a:lnTo>
                    <a:lnTo>
                      <a:pt x="475" y="350"/>
                    </a:lnTo>
                    <a:lnTo>
                      <a:pt x="470" y="310"/>
                    </a:lnTo>
                    <a:lnTo>
                      <a:pt x="470" y="290"/>
                    </a:lnTo>
                    <a:lnTo>
                      <a:pt x="471" y="276"/>
                    </a:lnTo>
                    <a:lnTo>
                      <a:pt x="475" y="266"/>
                    </a:lnTo>
                    <a:lnTo>
                      <a:pt x="481" y="258"/>
                    </a:lnTo>
                    <a:lnTo>
                      <a:pt x="487" y="255"/>
                    </a:lnTo>
                    <a:lnTo>
                      <a:pt x="493" y="254"/>
                    </a:lnTo>
                    <a:lnTo>
                      <a:pt x="499" y="254"/>
                    </a:lnTo>
                    <a:lnTo>
                      <a:pt x="506" y="255"/>
                    </a:lnTo>
                    <a:lnTo>
                      <a:pt x="516" y="260"/>
                    </a:lnTo>
                    <a:lnTo>
                      <a:pt x="523" y="261"/>
                    </a:lnTo>
                    <a:lnTo>
                      <a:pt x="532" y="263"/>
                    </a:lnTo>
                    <a:lnTo>
                      <a:pt x="541" y="266"/>
                    </a:lnTo>
                    <a:lnTo>
                      <a:pt x="550" y="266"/>
                    </a:lnTo>
                    <a:lnTo>
                      <a:pt x="560" y="265"/>
                    </a:lnTo>
                    <a:lnTo>
                      <a:pt x="567" y="261"/>
                    </a:lnTo>
                    <a:lnTo>
                      <a:pt x="573" y="254"/>
                    </a:lnTo>
                    <a:lnTo>
                      <a:pt x="578" y="243"/>
                    </a:lnTo>
                    <a:lnTo>
                      <a:pt x="579" y="227"/>
                    </a:lnTo>
                    <a:lnTo>
                      <a:pt x="577" y="206"/>
                    </a:lnTo>
                    <a:lnTo>
                      <a:pt x="572" y="187"/>
                    </a:lnTo>
                    <a:lnTo>
                      <a:pt x="566" y="172"/>
                    </a:lnTo>
                    <a:lnTo>
                      <a:pt x="558" y="164"/>
                    </a:lnTo>
                    <a:lnTo>
                      <a:pt x="550" y="159"/>
                    </a:lnTo>
                    <a:lnTo>
                      <a:pt x="541" y="157"/>
                    </a:lnTo>
                    <a:lnTo>
                      <a:pt x="522" y="162"/>
                    </a:lnTo>
                    <a:lnTo>
                      <a:pt x="513" y="166"/>
                    </a:lnTo>
                    <a:lnTo>
                      <a:pt x="505" y="171"/>
                    </a:lnTo>
                    <a:lnTo>
                      <a:pt x="496" y="173"/>
                    </a:lnTo>
                    <a:lnTo>
                      <a:pt x="489" y="174"/>
                    </a:lnTo>
                    <a:lnTo>
                      <a:pt x="478" y="171"/>
                    </a:lnTo>
                    <a:lnTo>
                      <a:pt x="468" y="160"/>
                    </a:lnTo>
                    <a:lnTo>
                      <a:pt x="462" y="143"/>
                    </a:lnTo>
                    <a:lnTo>
                      <a:pt x="460" y="121"/>
                    </a:lnTo>
                    <a:lnTo>
                      <a:pt x="461" y="94"/>
                    </a:lnTo>
                    <a:lnTo>
                      <a:pt x="467" y="62"/>
                    </a:lnTo>
                    <a:lnTo>
                      <a:pt x="471" y="45"/>
                    </a:lnTo>
                    <a:lnTo>
                      <a:pt x="476" y="28"/>
                    </a:lnTo>
                    <a:lnTo>
                      <a:pt x="450" y="22"/>
                    </a:lnTo>
                    <a:lnTo>
                      <a:pt x="425" y="17"/>
                    </a:lnTo>
                    <a:lnTo>
                      <a:pt x="400" y="14"/>
                    </a:lnTo>
                    <a:lnTo>
                      <a:pt x="378" y="11"/>
                    </a:lnTo>
                    <a:lnTo>
                      <a:pt x="359" y="13"/>
                    </a:lnTo>
                    <a:lnTo>
                      <a:pt x="344" y="16"/>
                    </a:lnTo>
                    <a:lnTo>
                      <a:pt x="328" y="24"/>
                    </a:lnTo>
                    <a:lnTo>
                      <a:pt x="321" y="32"/>
                    </a:lnTo>
                    <a:lnTo>
                      <a:pt x="319" y="39"/>
                    </a:lnTo>
                    <a:lnTo>
                      <a:pt x="322" y="48"/>
                    </a:lnTo>
                    <a:lnTo>
                      <a:pt x="328" y="58"/>
                    </a:lnTo>
                    <a:lnTo>
                      <a:pt x="337" y="69"/>
                    </a:lnTo>
                    <a:lnTo>
                      <a:pt x="342" y="78"/>
                    </a:lnTo>
                    <a:lnTo>
                      <a:pt x="344" y="88"/>
                    </a:lnTo>
                    <a:lnTo>
                      <a:pt x="343" y="99"/>
                    </a:lnTo>
                    <a:lnTo>
                      <a:pt x="338" y="109"/>
                    </a:lnTo>
                    <a:lnTo>
                      <a:pt x="330" y="117"/>
                    </a:lnTo>
                    <a:lnTo>
                      <a:pt x="318" y="123"/>
                    </a:lnTo>
                    <a:lnTo>
                      <a:pt x="303" y="127"/>
                    </a:lnTo>
                    <a:lnTo>
                      <a:pt x="283" y="128"/>
                    </a:lnTo>
                    <a:lnTo>
                      <a:pt x="265" y="126"/>
                    </a:lnTo>
                    <a:lnTo>
                      <a:pt x="251" y="120"/>
                    </a:lnTo>
                    <a:lnTo>
                      <a:pt x="241" y="112"/>
                    </a:lnTo>
                    <a:lnTo>
                      <a:pt x="235" y="103"/>
                    </a:lnTo>
                    <a:lnTo>
                      <a:pt x="231" y="93"/>
                    </a:lnTo>
                    <a:lnTo>
                      <a:pt x="230" y="82"/>
                    </a:lnTo>
                    <a:lnTo>
                      <a:pt x="231" y="71"/>
                    </a:lnTo>
                    <a:lnTo>
                      <a:pt x="234" y="60"/>
                    </a:lnTo>
                    <a:lnTo>
                      <a:pt x="241" y="38"/>
                    </a:lnTo>
                    <a:lnTo>
                      <a:pt x="242" y="27"/>
                    </a:lnTo>
                    <a:lnTo>
                      <a:pt x="242" y="19"/>
                    </a:lnTo>
                    <a:lnTo>
                      <a:pt x="238" y="10"/>
                    </a:lnTo>
                    <a:lnTo>
                      <a:pt x="231" y="5"/>
                    </a:lnTo>
                    <a:lnTo>
                      <a:pt x="218" y="2"/>
                    </a:lnTo>
                    <a:lnTo>
                      <a:pt x="202" y="0"/>
                    </a:lnTo>
                    <a:lnTo>
                      <a:pt x="181" y="3"/>
                    </a:lnTo>
                    <a:lnTo>
                      <a:pt x="159" y="6"/>
                    </a:lnTo>
                    <a:lnTo>
                      <a:pt x="135" y="11"/>
                    </a:lnTo>
                    <a:lnTo>
                      <a:pt x="109" y="17"/>
                    </a:lnTo>
                    <a:lnTo>
                      <a:pt x="116" y="39"/>
                    </a:lnTo>
                    <a:lnTo>
                      <a:pt x="122" y="62"/>
                    </a:lnTo>
                    <a:lnTo>
                      <a:pt x="128" y="94"/>
                    </a:lnTo>
                    <a:lnTo>
                      <a:pt x="129" y="121"/>
                    </a:lnTo>
                    <a:lnTo>
                      <a:pt x="126" y="143"/>
                    </a:lnTo>
                    <a:lnTo>
                      <a:pt x="119" y="160"/>
                    </a:lnTo>
                    <a:lnTo>
                      <a:pt x="109" y="171"/>
                    </a:lnTo>
                    <a:lnTo>
                      <a:pt x="97" y="174"/>
                    </a:lnTo>
                    <a:lnTo>
                      <a:pt x="90" y="173"/>
                    </a:lnTo>
                    <a:lnTo>
                      <a:pt x="80" y="171"/>
                    </a:lnTo>
                    <a:lnTo>
                      <a:pt x="70" y="166"/>
                    </a:lnTo>
                    <a:lnTo>
                      <a:pt x="61" y="162"/>
                    </a:lnTo>
                    <a:lnTo>
                      <a:pt x="41" y="157"/>
                    </a:lnTo>
                    <a:lnTo>
                      <a:pt x="32" y="159"/>
                    </a:lnTo>
                    <a:lnTo>
                      <a:pt x="22" y="164"/>
                    </a:lnTo>
                    <a:lnTo>
                      <a:pt x="15" y="172"/>
                    </a:lnTo>
                    <a:lnTo>
                      <a:pt x="7" y="187"/>
                    </a:lnTo>
                    <a:lnTo>
                      <a:pt x="2" y="206"/>
                    </a:lnTo>
                    <a:lnTo>
                      <a:pt x="0" y="226"/>
                    </a:lnTo>
                    <a:lnTo>
                      <a:pt x="1" y="240"/>
                    </a:lnTo>
                    <a:lnTo>
                      <a:pt x="4" y="251"/>
                    </a:lnTo>
                    <a:lnTo>
                      <a:pt x="10" y="258"/>
                    </a:lnTo>
                    <a:lnTo>
                      <a:pt x="17" y="263"/>
                    </a:lnTo>
                    <a:lnTo>
                      <a:pt x="25" y="266"/>
                    </a:lnTo>
                    <a:lnTo>
                      <a:pt x="35" y="266"/>
                    </a:lnTo>
                    <a:lnTo>
                      <a:pt x="45" y="265"/>
                    </a:lnTo>
                    <a:lnTo>
                      <a:pt x="53" y="263"/>
                    </a:lnTo>
                    <a:lnTo>
                      <a:pt x="62" y="261"/>
                    </a:lnTo>
                    <a:lnTo>
                      <a:pt x="69" y="258"/>
                    </a:lnTo>
                    <a:lnTo>
                      <a:pt x="74" y="257"/>
                    </a:lnTo>
                    <a:lnTo>
                      <a:pt x="80" y="255"/>
                    </a:lnTo>
                    <a:lnTo>
                      <a:pt x="86" y="254"/>
                    </a:lnTo>
                    <a:lnTo>
                      <a:pt x="94" y="254"/>
                    </a:lnTo>
                    <a:lnTo>
                      <a:pt x="101" y="255"/>
                    </a:lnTo>
                    <a:lnTo>
                      <a:pt x="107" y="258"/>
                    </a:lnTo>
                    <a:lnTo>
                      <a:pt x="113" y="266"/>
                    </a:lnTo>
                    <a:lnTo>
                      <a:pt x="117" y="276"/>
                    </a:lnTo>
                    <a:lnTo>
                      <a:pt x="119" y="290"/>
                    </a:lnTo>
                    <a:lnTo>
                      <a:pt x="119" y="310"/>
                    </a:lnTo>
                    <a:lnTo>
                      <a:pt x="114" y="356"/>
                    </a:lnTo>
                    <a:lnTo>
                      <a:pt x="107" y="403"/>
                    </a:lnTo>
                    <a:lnTo>
                      <a:pt x="134" y="409"/>
                    </a:lnTo>
                    <a:lnTo>
                      <a:pt x="158" y="414"/>
                    </a:lnTo>
                    <a:lnTo>
                      <a:pt x="181" y="419"/>
                    </a:lnTo>
                    <a:lnTo>
                      <a:pt x="201" y="420"/>
                    </a:lnTo>
                    <a:lnTo>
                      <a:pt x="218" y="420"/>
                    </a:lnTo>
                    <a:close/>
                  </a:path>
                </a:pathLst>
              </a:custGeom>
              <a:solidFill>
                <a:srgbClr val="004E8E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-15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3" name="Freeform 538"/>
              <p:cNvSpPr>
                <a:spLocks/>
              </p:cNvSpPr>
              <p:nvPr/>
            </p:nvSpPr>
            <p:spPr bwMode="auto">
              <a:xfrm>
                <a:off x="5325667" y="2679831"/>
                <a:ext cx="426851" cy="633744"/>
              </a:xfrm>
              <a:custGeom>
                <a:avLst/>
                <a:gdLst/>
                <a:ahLst/>
                <a:cxnLst>
                  <a:cxn ang="0">
                    <a:pos x="382" y="333"/>
                  </a:cxn>
                  <a:cxn ang="0">
                    <a:pos x="353" y="325"/>
                  </a:cxn>
                  <a:cxn ang="0">
                    <a:pos x="322" y="331"/>
                  </a:cxn>
                  <a:cxn ang="0">
                    <a:pos x="294" y="319"/>
                  </a:cxn>
                  <a:cxn ang="0">
                    <a:pos x="280" y="275"/>
                  </a:cxn>
                  <a:cxn ang="0">
                    <a:pos x="294" y="225"/>
                  </a:cxn>
                  <a:cxn ang="0">
                    <a:pos x="324" y="215"/>
                  </a:cxn>
                  <a:cxn ang="0">
                    <a:pos x="353" y="236"/>
                  </a:cxn>
                  <a:cxn ang="0">
                    <a:pos x="375" y="230"/>
                  </a:cxn>
                  <a:cxn ang="0">
                    <a:pos x="387" y="175"/>
                  </a:cxn>
                  <a:cxn ang="0">
                    <a:pos x="382" y="100"/>
                  </a:cxn>
                  <a:cxn ang="0">
                    <a:pos x="281" y="115"/>
                  </a:cxn>
                  <a:cxn ang="0">
                    <a:pos x="231" y="104"/>
                  </a:cxn>
                  <a:cxn ang="0">
                    <a:pos x="225" y="79"/>
                  </a:cxn>
                  <a:cxn ang="0">
                    <a:pos x="245" y="48"/>
                  </a:cxn>
                  <a:cxn ang="0">
                    <a:pos x="241" y="19"/>
                  </a:cxn>
                  <a:cxn ang="0">
                    <a:pos x="206" y="1"/>
                  </a:cxn>
                  <a:cxn ang="0">
                    <a:pos x="154" y="7"/>
                  </a:cxn>
                  <a:cxn ang="0">
                    <a:pos x="134" y="34"/>
                  </a:cxn>
                  <a:cxn ang="0">
                    <a:pos x="137" y="67"/>
                  </a:cxn>
                  <a:cxn ang="0">
                    <a:pos x="145" y="100"/>
                  </a:cxn>
                  <a:cxn ang="0">
                    <a:pos x="134" y="123"/>
                  </a:cxn>
                  <a:cxn ang="0">
                    <a:pos x="84" y="125"/>
                  </a:cxn>
                  <a:cxn ang="0">
                    <a:pos x="10" y="109"/>
                  </a:cxn>
                  <a:cxn ang="0">
                    <a:pos x="5" y="180"/>
                  </a:cxn>
                  <a:cxn ang="0">
                    <a:pos x="19" y="230"/>
                  </a:cxn>
                  <a:cxn ang="0">
                    <a:pos x="44" y="236"/>
                  </a:cxn>
                  <a:cxn ang="0">
                    <a:pos x="76" y="215"/>
                  </a:cxn>
                  <a:cxn ang="0">
                    <a:pos x="109" y="225"/>
                  </a:cxn>
                  <a:cxn ang="0">
                    <a:pos x="123" y="275"/>
                  </a:cxn>
                  <a:cxn ang="0">
                    <a:pos x="109" y="319"/>
                  </a:cxn>
                  <a:cxn ang="0">
                    <a:pos x="78" y="331"/>
                  </a:cxn>
                  <a:cxn ang="0">
                    <a:pos x="43" y="325"/>
                  </a:cxn>
                  <a:cxn ang="0">
                    <a:pos x="11" y="333"/>
                  </a:cxn>
                  <a:cxn ang="0">
                    <a:pos x="0" y="377"/>
                  </a:cxn>
                  <a:cxn ang="0">
                    <a:pos x="12" y="444"/>
                  </a:cxn>
                  <a:cxn ang="0">
                    <a:pos x="76" y="459"/>
                  </a:cxn>
                  <a:cxn ang="0">
                    <a:pos x="134" y="459"/>
                  </a:cxn>
                  <a:cxn ang="0">
                    <a:pos x="145" y="482"/>
                  </a:cxn>
                  <a:cxn ang="0">
                    <a:pos x="134" y="526"/>
                  </a:cxn>
                  <a:cxn ang="0">
                    <a:pos x="138" y="557"/>
                  </a:cxn>
                  <a:cxn ang="0">
                    <a:pos x="168" y="579"/>
                  </a:cxn>
                  <a:cxn ang="0">
                    <a:pos x="224" y="576"/>
                  </a:cxn>
                  <a:cxn ang="0">
                    <a:pos x="247" y="546"/>
                  </a:cxn>
                  <a:cxn ang="0">
                    <a:pos x="231" y="512"/>
                  </a:cxn>
                  <a:cxn ang="0">
                    <a:pos x="224" y="485"/>
                  </a:cxn>
                  <a:cxn ang="0">
                    <a:pos x="262" y="466"/>
                  </a:cxn>
                  <a:cxn ang="0">
                    <a:pos x="325" y="472"/>
                  </a:cxn>
                  <a:cxn ang="0">
                    <a:pos x="380" y="453"/>
                  </a:cxn>
                  <a:cxn ang="0">
                    <a:pos x="392" y="378"/>
                  </a:cxn>
                </a:cxnLst>
                <a:rect l="0" t="0" r="r" b="b"/>
                <a:pathLst>
                  <a:path w="392" h="582">
                    <a:moveTo>
                      <a:pt x="392" y="360"/>
                    </a:moveTo>
                    <a:lnTo>
                      <a:pt x="388" y="344"/>
                    </a:lnTo>
                    <a:lnTo>
                      <a:pt x="382" y="333"/>
                    </a:lnTo>
                    <a:lnTo>
                      <a:pt x="374" y="327"/>
                    </a:lnTo>
                    <a:lnTo>
                      <a:pt x="364" y="325"/>
                    </a:lnTo>
                    <a:lnTo>
                      <a:pt x="353" y="325"/>
                    </a:lnTo>
                    <a:lnTo>
                      <a:pt x="341" y="328"/>
                    </a:lnTo>
                    <a:lnTo>
                      <a:pt x="331" y="331"/>
                    </a:lnTo>
                    <a:lnTo>
                      <a:pt x="322" y="331"/>
                    </a:lnTo>
                    <a:lnTo>
                      <a:pt x="312" y="330"/>
                    </a:lnTo>
                    <a:lnTo>
                      <a:pt x="302" y="326"/>
                    </a:lnTo>
                    <a:lnTo>
                      <a:pt x="294" y="319"/>
                    </a:lnTo>
                    <a:lnTo>
                      <a:pt x="287" y="308"/>
                    </a:lnTo>
                    <a:lnTo>
                      <a:pt x="283" y="293"/>
                    </a:lnTo>
                    <a:lnTo>
                      <a:pt x="280" y="275"/>
                    </a:lnTo>
                    <a:lnTo>
                      <a:pt x="281" y="253"/>
                    </a:lnTo>
                    <a:lnTo>
                      <a:pt x="286" y="237"/>
                    </a:lnTo>
                    <a:lnTo>
                      <a:pt x="294" y="225"/>
                    </a:lnTo>
                    <a:lnTo>
                      <a:pt x="302" y="218"/>
                    </a:lnTo>
                    <a:lnTo>
                      <a:pt x="313" y="214"/>
                    </a:lnTo>
                    <a:lnTo>
                      <a:pt x="324" y="215"/>
                    </a:lnTo>
                    <a:lnTo>
                      <a:pt x="334" y="221"/>
                    </a:lnTo>
                    <a:lnTo>
                      <a:pt x="343" y="230"/>
                    </a:lnTo>
                    <a:lnTo>
                      <a:pt x="353" y="236"/>
                    </a:lnTo>
                    <a:lnTo>
                      <a:pt x="360" y="240"/>
                    </a:lnTo>
                    <a:lnTo>
                      <a:pt x="368" y="237"/>
                    </a:lnTo>
                    <a:lnTo>
                      <a:pt x="375" y="230"/>
                    </a:lnTo>
                    <a:lnTo>
                      <a:pt x="382" y="214"/>
                    </a:lnTo>
                    <a:lnTo>
                      <a:pt x="386" y="197"/>
                    </a:lnTo>
                    <a:lnTo>
                      <a:pt x="387" y="175"/>
                    </a:lnTo>
                    <a:lnTo>
                      <a:pt x="387" y="152"/>
                    </a:lnTo>
                    <a:lnTo>
                      <a:pt x="385" y="126"/>
                    </a:lnTo>
                    <a:lnTo>
                      <a:pt x="382" y="100"/>
                    </a:lnTo>
                    <a:lnTo>
                      <a:pt x="329" y="109"/>
                    </a:lnTo>
                    <a:lnTo>
                      <a:pt x="303" y="113"/>
                    </a:lnTo>
                    <a:lnTo>
                      <a:pt x="281" y="115"/>
                    </a:lnTo>
                    <a:lnTo>
                      <a:pt x="262" y="115"/>
                    </a:lnTo>
                    <a:lnTo>
                      <a:pt x="247" y="112"/>
                    </a:lnTo>
                    <a:lnTo>
                      <a:pt x="231" y="104"/>
                    </a:lnTo>
                    <a:lnTo>
                      <a:pt x="224" y="96"/>
                    </a:lnTo>
                    <a:lnTo>
                      <a:pt x="222" y="89"/>
                    </a:lnTo>
                    <a:lnTo>
                      <a:pt x="225" y="79"/>
                    </a:lnTo>
                    <a:lnTo>
                      <a:pt x="231" y="69"/>
                    </a:lnTo>
                    <a:lnTo>
                      <a:pt x="240" y="58"/>
                    </a:lnTo>
                    <a:lnTo>
                      <a:pt x="245" y="48"/>
                    </a:lnTo>
                    <a:lnTo>
                      <a:pt x="247" y="39"/>
                    </a:lnTo>
                    <a:lnTo>
                      <a:pt x="246" y="29"/>
                    </a:lnTo>
                    <a:lnTo>
                      <a:pt x="241" y="19"/>
                    </a:lnTo>
                    <a:lnTo>
                      <a:pt x="233" y="11"/>
                    </a:lnTo>
                    <a:lnTo>
                      <a:pt x="221" y="5"/>
                    </a:lnTo>
                    <a:lnTo>
                      <a:pt x="206" y="1"/>
                    </a:lnTo>
                    <a:lnTo>
                      <a:pt x="186" y="0"/>
                    </a:lnTo>
                    <a:lnTo>
                      <a:pt x="168" y="2"/>
                    </a:lnTo>
                    <a:lnTo>
                      <a:pt x="154" y="7"/>
                    </a:lnTo>
                    <a:lnTo>
                      <a:pt x="144" y="14"/>
                    </a:lnTo>
                    <a:lnTo>
                      <a:pt x="138" y="24"/>
                    </a:lnTo>
                    <a:lnTo>
                      <a:pt x="134" y="34"/>
                    </a:lnTo>
                    <a:lnTo>
                      <a:pt x="133" y="45"/>
                    </a:lnTo>
                    <a:lnTo>
                      <a:pt x="134" y="56"/>
                    </a:lnTo>
                    <a:lnTo>
                      <a:pt x="137" y="67"/>
                    </a:lnTo>
                    <a:lnTo>
                      <a:pt x="140" y="78"/>
                    </a:lnTo>
                    <a:lnTo>
                      <a:pt x="144" y="90"/>
                    </a:lnTo>
                    <a:lnTo>
                      <a:pt x="145" y="100"/>
                    </a:lnTo>
                    <a:lnTo>
                      <a:pt x="145" y="109"/>
                    </a:lnTo>
                    <a:lnTo>
                      <a:pt x="141" y="117"/>
                    </a:lnTo>
                    <a:lnTo>
                      <a:pt x="134" y="123"/>
                    </a:lnTo>
                    <a:lnTo>
                      <a:pt x="121" y="126"/>
                    </a:lnTo>
                    <a:lnTo>
                      <a:pt x="104" y="126"/>
                    </a:lnTo>
                    <a:lnTo>
                      <a:pt x="84" y="125"/>
                    </a:lnTo>
                    <a:lnTo>
                      <a:pt x="61" y="120"/>
                    </a:lnTo>
                    <a:lnTo>
                      <a:pt x="37" y="115"/>
                    </a:lnTo>
                    <a:lnTo>
                      <a:pt x="10" y="109"/>
                    </a:lnTo>
                    <a:lnTo>
                      <a:pt x="8" y="135"/>
                    </a:lnTo>
                    <a:lnTo>
                      <a:pt x="6" y="158"/>
                    </a:lnTo>
                    <a:lnTo>
                      <a:pt x="5" y="180"/>
                    </a:lnTo>
                    <a:lnTo>
                      <a:pt x="8" y="198"/>
                    </a:lnTo>
                    <a:lnTo>
                      <a:pt x="11" y="214"/>
                    </a:lnTo>
                    <a:lnTo>
                      <a:pt x="19" y="230"/>
                    </a:lnTo>
                    <a:lnTo>
                      <a:pt x="27" y="237"/>
                    </a:lnTo>
                    <a:lnTo>
                      <a:pt x="34" y="240"/>
                    </a:lnTo>
                    <a:lnTo>
                      <a:pt x="44" y="236"/>
                    </a:lnTo>
                    <a:lnTo>
                      <a:pt x="54" y="230"/>
                    </a:lnTo>
                    <a:lnTo>
                      <a:pt x="65" y="221"/>
                    </a:lnTo>
                    <a:lnTo>
                      <a:pt x="76" y="215"/>
                    </a:lnTo>
                    <a:lnTo>
                      <a:pt x="88" y="214"/>
                    </a:lnTo>
                    <a:lnTo>
                      <a:pt x="99" y="218"/>
                    </a:lnTo>
                    <a:lnTo>
                      <a:pt x="109" y="225"/>
                    </a:lnTo>
                    <a:lnTo>
                      <a:pt x="117" y="237"/>
                    </a:lnTo>
                    <a:lnTo>
                      <a:pt x="122" y="253"/>
                    </a:lnTo>
                    <a:lnTo>
                      <a:pt x="123" y="275"/>
                    </a:lnTo>
                    <a:lnTo>
                      <a:pt x="121" y="293"/>
                    </a:lnTo>
                    <a:lnTo>
                      <a:pt x="116" y="308"/>
                    </a:lnTo>
                    <a:lnTo>
                      <a:pt x="109" y="319"/>
                    </a:lnTo>
                    <a:lnTo>
                      <a:pt x="99" y="326"/>
                    </a:lnTo>
                    <a:lnTo>
                      <a:pt x="89" y="330"/>
                    </a:lnTo>
                    <a:lnTo>
                      <a:pt x="78" y="331"/>
                    </a:lnTo>
                    <a:lnTo>
                      <a:pt x="67" y="331"/>
                    </a:lnTo>
                    <a:lnTo>
                      <a:pt x="56" y="328"/>
                    </a:lnTo>
                    <a:lnTo>
                      <a:pt x="43" y="325"/>
                    </a:lnTo>
                    <a:lnTo>
                      <a:pt x="31" y="325"/>
                    </a:lnTo>
                    <a:lnTo>
                      <a:pt x="21" y="327"/>
                    </a:lnTo>
                    <a:lnTo>
                      <a:pt x="11" y="333"/>
                    </a:lnTo>
                    <a:lnTo>
                      <a:pt x="5" y="344"/>
                    </a:lnTo>
                    <a:lnTo>
                      <a:pt x="0" y="360"/>
                    </a:lnTo>
                    <a:lnTo>
                      <a:pt x="0" y="377"/>
                    </a:lnTo>
                    <a:lnTo>
                      <a:pt x="3" y="397"/>
                    </a:lnTo>
                    <a:lnTo>
                      <a:pt x="8" y="420"/>
                    </a:lnTo>
                    <a:lnTo>
                      <a:pt x="12" y="444"/>
                    </a:lnTo>
                    <a:lnTo>
                      <a:pt x="17" y="471"/>
                    </a:lnTo>
                    <a:lnTo>
                      <a:pt x="48" y="464"/>
                    </a:lnTo>
                    <a:lnTo>
                      <a:pt x="76" y="459"/>
                    </a:lnTo>
                    <a:lnTo>
                      <a:pt x="101" y="455"/>
                    </a:lnTo>
                    <a:lnTo>
                      <a:pt x="121" y="455"/>
                    </a:lnTo>
                    <a:lnTo>
                      <a:pt x="134" y="459"/>
                    </a:lnTo>
                    <a:lnTo>
                      <a:pt x="141" y="465"/>
                    </a:lnTo>
                    <a:lnTo>
                      <a:pt x="145" y="472"/>
                    </a:lnTo>
                    <a:lnTo>
                      <a:pt x="145" y="482"/>
                    </a:lnTo>
                    <a:lnTo>
                      <a:pt x="144" y="493"/>
                    </a:lnTo>
                    <a:lnTo>
                      <a:pt x="137" y="515"/>
                    </a:lnTo>
                    <a:lnTo>
                      <a:pt x="134" y="526"/>
                    </a:lnTo>
                    <a:lnTo>
                      <a:pt x="133" y="537"/>
                    </a:lnTo>
                    <a:lnTo>
                      <a:pt x="134" y="548"/>
                    </a:lnTo>
                    <a:lnTo>
                      <a:pt x="138" y="557"/>
                    </a:lnTo>
                    <a:lnTo>
                      <a:pt x="144" y="567"/>
                    </a:lnTo>
                    <a:lnTo>
                      <a:pt x="154" y="574"/>
                    </a:lnTo>
                    <a:lnTo>
                      <a:pt x="168" y="579"/>
                    </a:lnTo>
                    <a:lnTo>
                      <a:pt x="186" y="582"/>
                    </a:lnTo>
                    <a:lnTo>
                      <a:pt x="208" y="580"/>
                    </a:lnTo>
                    <a:lnTo>
                      <a:pt x="224" y="576"/>
                    </a:lnTo>
                    <a:lnTo>
                      <a:pt x="236" y="567"/>
                    </a:lnTo>
                    <a:lnTo>
                      <a:pt x="244" y="557"/>
                    </a:lnTo>
                    <a:lnTo>
                      <a:pt x="247" y="546"/>
                    </a:lnTo>
                    <a:lnTo>
                      <a:pt x="246" y="534"/>
                    </a:lnTo>
                    <a:lnTo>
                      <a:pt x="240" y="523"/>
                    </a:lnTo>
                    <a:lnTo>
                      <a:pt x="231" y="512"/>
                    </a:lnTo>
                    <a:lnTo>
                      <a:pt x="225" y="503"/>
                    </a:lnTo>
                    <a:lnTo>
                      <a:pt x="222" y="493"/>
                    </a:lnTo>
                    <a:lnTo>
                      <a:pt x="224" y="485"/>
                    </a:lnTo>
                    <a:lnTo>
                      <a:pt x="231" y="477"/>
                    </a:lnTo>
                    <a:lnTo>
                      <a:pt x="247" y="470"/>
                    </a:lnTo>
                    <a:lnTo>
                      <a:pt x="262" y="466"/>
                    </a:lnTo>
                    <a:lnTo>
                      <a:pt x="280" y="466"/>
                    </a:lnTo>
                    <a:lnTo>
                      <a:pt x="301" y="468"/>
                    </a:lnTo>
                    <a:lnTo>
                      <a:pt x="325" y="472"/>
                    </a:lnTo>
                    <a:lnTo>
                      <a:pt x="350" y="477"/>
                    </a:lnTo>
                    <a:lnTo>
                      <a:pt x="375" y="482"/>
                    </a:lnTo>
                    <a:lnTo>
                      <a:pt x="380" y="453"/>
                    </a:lnTo>
                    <a:lnTo>
                      <a:pt x="385" y="425"/>
                    </a:lnTo>
                    <a:lnTo>
                      <a:pt x="390" y="400"/>
                    </a:lnTo>
                    <a:lnTo>
                      <a:pt x="392" y="378"/>
                    </a:lnTo>
                    <a:lnTo>
                      <a:pt x="392" y="360"/>
                    </a:lnTo>
                    <a:close/>
                  </a:path>
                </a:pathLst>
              </a:custGeom>
              <a:solidFill>
                <a:srgbClr val="004E8E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-15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Freeform 590"/>
              <p:cNvSpPr>
                <a:spLocks/>
              </p:cNvSpPr>
              <p:nvPr/>
            </p:nvSpPr>
            <p:spPr bwMode="auto">
              <a:xfrm>
                <a:off x="5720940" y="2276936"/>
                <a:ext cx="452985" cy="625032"/>
              </a:xfrm>
              <a:custGeom>
                <a:avLst/>
                <a:gdLst/>
                <a:ahLst/>
                <a:cxnLst>
                  <a:cxn ang="0">
                    <a:pos x="348" y="337"/>
                  </a:cxn>
                  <a:cxn ang="0">
                    <a:pos x="321" y="342"/>
                  </a:cxn>
                  <a:cxn ang="0">
                    <a:pos x="297" y="334"/>
                  </a:cxn>
                  <a:cxn ang="0">
                    <a:pos x="286" y="302"/>
                  </a:cxn>
                  <a:cxn ang="0">
                    <a:pos x="301" y="248"/>
                  </a:cxn>
                  <a:cxn ang="0">
                    <a:pos x="327" y="233"/>
                  </a:cxn>
                  <a:cxn ang="0">
                    <a:pos x="358" y="242"/>
                  </a:cxn>
                  <a:cxn ang="0">
                    <a:pos x="384" y="250"/>
                  </a:cxn>
                  <a:cxn ang="0">
                    <a:pos x="414" y="219"/>
                  </a:cxn>
                  <a:cxn ang="0">
                    <a:pos x="409" y="138"/>
                  </a:cxn>
                  <a:cxn ang="0">
                    <a:pos x="355" y="123"/>
                  </a:cxn>
                  <a:cxn ang="0">
                    <a:pos x="274" y="128"/>
                  </a:cxn>
                  <a:cxn ang="0">
                    <a:pos x="243" y="98"/>
                  </a:cxn>
                  <a:cxn ang="0">
                    <a:pos x="251" y="72"/>
                  </a:cxn>
                  <a:cxn ang="0">
                    <a:pos x="259" y="41"/>
                  </a:cxn>
                  <a:cxn ang="0">
                    <a:pos x="245" y="14"/>
                  </a:cxn>
                  <a:cxn ang="0">
                    <a:pos x="191" y="0"/>
                  </a:cxn>
                  <a:cxn ang="0">
                    <a:pos x="158" y="11"/>
                  </a:cxn>
                  <a:cxn ang="0">
                    <a:pos x="151" y="35"/>
                  </a:cxn>
                  <a:cxn ang="0">
                    <a:pos x="156" y="62"/>
                  </a:cxn>
                  <a:cxn ang="0">
                    <a:pos x="163" y="86"/>
                  </a:cxn>
                  <a:cxn ang="0">
                    <a:pos x="158" y="108"/>
                  </a:cxn>
                  <a:cxn ang="0">
                    <a:pos x="126" y="119"/>
                  </a:cxn>
                  <a:cxn ang="0">
                    <a:pos x="49" y="110"/>
                  </a:cxn>
                  <a:cxn ang="0">
                    <a:pos x="7" y="138"/>
                  </a:cxn>
                  <a:cxn ang="0">
                    <a:pos x="2" y="219"/>
                  </a:cxn>
                  <a:cxn ang="0">
                    <a:pos x="29" y="250"/>
                  </a:cxn>
                  <a:cxn ang="0">
                    <a:pos x="53" y="242"/>
                  </a:cxn>
                  <a:cxn ang="0">
                    <a:pos x="90" y="235"/>
                  </a:cxn>
                  <a:cxn ang="0">
                    <a:pos x="112" y="263"/>
                  </a:cxn>
                  <a:cxn ang="0">
                    <a:pos x="118" y="319"/>
                  </a:cxn>
                  <a:cxn ang="0">
                    <a:pos x="100" y="341"/>
                  </a:cxn>
                  <a:cxn ang="0">
                    <a:pos x="72" y="339"/>
                  </a:cxn>
                  <a:cxn ang="0">
                    <a:pos x="46" y="331"/>
                  </a:cxn>
                  <a:cxn ang="0">
                    <a:pos x="27" y="331"/>
                  </a:cxn>
                  <a:cxn ang="0">
                    <a:pos x="11" y="352"/>
                  </a:cxn>
                  <a:cxn ang="0">
                    <a:pos x="15" y="426"/>
                  </a:cxn>
                  <a:cxn ang="0">
                    <a:pos x="80" y="457"/>
                  </a:cxn>
                  <a:cxn ang="0">
                    <a:pos x="141" y="456"/>
                  </a:cxn>
                  <a:cxn ang="0">
                    <a:pos x="162" y="472"/>
                  </a:cxn>
                  <a:cxn ang="0">
                    <a:pos x="161" y="499"/>
                  </a:cxn>
                  <a:cxn ang="0">
                    <a:pos x="153" y="520"/>
                  </a:cxn>
                  <a:cxn ang="0">
                    <a:pos x="151" y="548"/>
                  </a:cxn>
                  <a:cxn ang="0">
                    <a:pos x="165" y="569"/>
                  </a:cxn>
                  <a:cxn ang="0">
                    <a:pos x="210" y="572"/>
                  </a:cxn>
                  <a:cxn ang="0">
                    <a:pos x="253" y="552"/>
                  </a:cxn>
                  <a:cxn ang="0">
                    <a:pos x="258" y="523"/>
                  </a:cxn>
                  <a:cxn ang="0">
                    <a:pos x="247" y="493"/>
                  </a:cxn>
                  <a:cxn ang="0">
                    <a:pos x="247" y="464"/>
                  </a:cxn>
                  <a:cxn ang="0">
                    <a:pos x="297" y="444"/>
                  </a:cxn>
                  <a:cxn ang="0">
                    <a:pos x="397" y="464"/>
                  </a:cxn>
                  <a:cxn ang="0">
                    <a:pos x="405" y="366"/>
                  </a:cxn>
                  <a:cxn ang="0">
                    <a:pos x="394" y="334"/>
                  </a:cxn>
                  <a:cxn ang="0">
                    <a:pos x="372" y="330"/>
                  </a:cxn>
                </a:cxnLst>
                <a:rect l="0" t="0" r="r" b="b"/>
                <a:pathLst>
                  <a:path w="416" h="574">
                    <a:moveTo>
                      <a:pt x="360" y="333"/>
                    </a:moveTo>
                    <a:lnTo>
                      <a:pt x="355" y="334"/>
                    </a:lnTo>
                    <a:lnTo>
                      <a:pt x="348" y="337"/>
                    </a:lnTo>
                    <a:lnTo>
                      <a:pt x="339" y="339"/>
                    </a:lnTo>
                    <a:lnTo>
                      <a:pt x="331" y="341"/>
                    </a:lnTo>
                    <a:lnTo>
                      <a:pt x="321" y="342"/>
                    </a:lnTo>
                    <a:lnTo>
                      <a:pt x="313" y="342"/>
                    </a:lnTo>
                    <a:lnTo>
                      <a:pt x="304" y="339"/>
                    </a:lnTo>
                    <a:lnTo>
                      <a:pt x="297" y="334"/>
                    </a:lnTo>
                    <a:lnTo>
                      <a:pt x="291" y="327"/>
                    </a:lnTo>
                    <a:lnTo>
                      <a:pt x="287" y="316"/>
                    </a:lnTo>
                    <a:lnTo>
                      <a:pt x="286" y="302"/>
                    </a:lnTo>
                    <a:lnTo>
                      <a:pt x="288" y="282"/>
                    </a:lnTo>
                    <a:lnTo>
                      <a:pt x="293" y="263"/>
                    </a:lnTo>
                    <a:lnTo>
                      <a:pt x="301" y="248"/>
                    </a:lnTo>
                    <a:lnTo>
                      <a:pt x="308" y="240"/>
                    </a:lnTo>
                    <a:lnTo>
                      <a:pt x="318" y="235"/>
                    </a:lnTo>
                    <a:lnTo>
                      <a:pt x="327" y="233"/>
                    </a:lnTo>
                    <a:lnTo>
                      <a:pt x="337" y="236"/>
                    </a:lnTo>
                    <a:lnTo>
                      <a:pt x="348" y="238"/>
                    </a:lnTo>
                    <a:lnTo>
                      <a:pt x="358" y="242"/>
                    </a:lnTo>
                    <a:lnTo>
                      <a:pt x="367" y="247"/>
                    </a:lnTo>
                    <a:lnTo>
                      <a:pt x="376" y="249"/>
                    </a:lnTo>
                    <a:lnTo>
                      <a:pt x="384" y="250"/>
                    </a:lnTo>
                    <a:lnTo>
                      <a:pt x="397" y="247"/>
                    </a:lnTo>
                    <a:lnTo>
                      <a:pt x="406" y="236"/>
                    </a:lnTo>
                    <a:lnTo>
                      <a:pt x="414" y="219"/>
                    </a:lnTo>
                    <a:lnTo>
                      <a:pt x="416" y="197"/>
                    </a:lnTo>
                    <a:lnTo>
                      <a:pt x="415" y="170"/>
                    </a:lnTo>
                    <a:lnTo>
                      <a:pt x="409" y="138"/>
                    </a:lnTo>
                    <a:lnTo>
                      <a:pt x="400" y="109"/>
                    </a:lnTo>
                    <a:lnTo>
                      <a:pt x="377" y="115"/>
                    </a:lnTo>
                    <a:lnTo>
                      <a:pt x="355" y="123"/>
                    </a:lnTo>
                    <a:lnTo>
                      <a:pt x="324" y="129"/>
                    </a:lnTo>
                    <a:lnTo>
                      <a:pt x="297" y="130"/>
                    </a:lnTo>
                    <a:lnTo>
                      <a:pt x="274" y="128"/>
                    </a:lnTo>
                    <a:lnTo>
                      <a:pt x="258" y="120"/>
                    </a:lnTo>
                    <a:lnTo>
                      <a:pt x="247" y="110"/>
                    </a:lnTo>
                    <a:lnTo>
                      <a:pt x="243" y="98"/>
                    </a:lnTo>
                    <a:lnTo>
                      <a:pt x="245" y="90"/>
                    </a:lnTo>
                    <a:lnTo>
                      <a:pt x="247" y="81"/>
                    </a:lnTo>
                    <a:lnTo>
                      <a:pt x="251" y="72"/>
                    </a:lnTo>
                    <a:lnTo>
                      <a:pt x="255" y="62"/>
                    </a:lnTo>
                    <a:lnTo>
                      <a:pt x="258" y="51"/>
                    </a:lnTo>
                    <a:lnTo>
                      <a:pt x="259" y="41"/>
                    </a:lnTo>
                    <a:lnTo>
                      <a:pt x="258" y="31"/>
                    </a:lnTo>
                    <a:lnTo>
                      <a:pt x="253" y="22"/>
                    </a:lnTo>
                    <a:lnTo>
                      <a:pt x="245" y="14"/>
                    </a:lnTo>
                    <a:lnTo>
                      <a:pt x="230" y="7"/>
                    </a:lnTo>
                    <a:lnTo>
                      <a:pt x="210" y="2"/>
                    </a:lnTo>
                    <a:lnTo>
                      <a:pt x="191" y="0"/>
                    </a:lnTo>
                    <a:lnTo>
                      <a:pt x="176" y="1"/>
                    </a:lnTo>
                    <a:lnTo>
                      <a:pt x="165" y="5"/>
                    </a:lnTo>
                    <a:lnTo>
                      <a:pt x="158" y="11"/>
                    </a:lnTo>
                    <a:lnTo>
                      <a:pt x="153" y="18"/>
                    </a:lnTo>
                    <a:lnTo>
                      <a:pt x="151" y="27"/>
                    </a:lnTo>
                    <a:lnTo>
                      <a:pt x="151" y="35"/>
                    </a:lnTo>
                    <a:lnTo>
                      <a:pt x="152" y="45"/>
                    </a:lnTo>
                    <a:lnTo>
                      <a:pt x="153" y="53"/>
                    </a:lnTo>
                    <a:lnTo>
                      <a:pt x="156" y="62"/>
                    </a:lnTo>
                    <a:lnTo>
                      <a:pt x="158" y="69"/>
                    </a:lnTo>
                    <a:lnTo>
                      <a:pt x="161" y="74"/>
                    </a:lnTo>
                    <a:lnTo>
                      <a:pt x="163" y="86"/>
                    </a:lnTo>
                    <a:lnTo>
                      <a:pt x="164" y="93"/>
                    </a:lnTo>
                    <a:lnTo>
                      <a:pt x="162" y="101"/>
                    </a:lnTo>
                    <a:lnTo>
                      <a:pt x="158" y="108"/>
                    </a:lnTo>
                    <a:lnTo>
                      <a:pt x="152" y="114"/>
                    </a:lnTo>
                    <a:lnTo>
                      <a:pt x="141" y="118"/>
                    </a:lnTo>
                    <a:lnTo>
                      <a:pt x="126" y="119"/>
                    </a:lnTo>
                    <a:lnTo>
                      <a:pt x="107" y="119"/>
                    </a:lnTo>
                    <a:lnTo>
                      <a:pt x="79" y="117"/>
                    </a:lnTo>
                    <a:lnTo>
                      <a:pt x="49" y="110"/>
                    </a:lnTo>
                    <a:lnTo>
                      <a:pt x="16" y="104"/>
                    </a:lnTo>
                    <a:lnTo>
                      <a:pt x="11" y="121"/>
                    </a:lnTo>
                    <a:lnTo>
                      <a:pt x="7" y="138"/>
                    </a:lnTo>
                    <a:lnTo>
                      <a:pt x="1" y="170"/>
                    </a:lnTo>
                    <a:lnTo>
                      <a:pt x="0" y="197"/>
                    </a:lnTo>
                    <a:lnTo>
                      <a:pt x="2" y="219"/>
                    </a:lnTo>
                    <a:lnTo>
                      <a:pt x="8" y="236"/>
                    </a:lnTo>
                    <a:lnTo>
                      <a:pt x="18" y="247"/>
                    </a:lnTo>
                    <a:lnTo>
                      <a:pt x="29" y="250"/>
                    </a:lnTo>
                    <a:lnTo>
                      <a:pt x="36" y="249"/>
                    </a:lnTo>
                    <a:lnTo>
                      <a:pt x="45" y="247"/>
                    </a:lnTo>
                    <a:lnTo>
                      <a:pt x="53" y="242"/>
                    </a:lnTo>
                    <a:lnTo>
                      <a:pt x="62" y="238"/>
                    </a:lnTo>
                    <a:lnTo>
                      <a:pt x="81" y="233"/>
                    </a:lnTo>
                    <a:lnTo>
                      <a:pt x="90" y="235"/>
                    </a:lnTo>
                    <a:lnTo>
                      <a:pt x="98" y="240"/>
                    </a:lnTo>
                    <a:lnTo>
                      <a:pt x="106" y="248"/>
                    </a:lnTo>
                    <a:lnTo>
                      <a:pt x="112" y="263"/>
                    </a:lnTo>
                    <a:lnTo>
                      <a:pt x="117" y="282"/>
                    </a:lnTo>
                    <a:lnTo>
                      <a:pt x="119" y="303"/>
                    </a:lnTo>
                    <a:lnTo>
                      <a:pt x="118" y="319"/>
                    </a:lnTo>
                    <a:lnTo>
                      <a:pt x="113" y="330"/>
                    </a:lnTo>
                    <a:lnTo>
                      <a:pt x="107" y="337"/>
                    </a:lnTo>
                    <a:lnTo>
                      <a:pt x="100" y="341"/>
                    </a:lnTo>
                    <a:lnTo>
                      <a:pt x="90" y="342"/>
                    </a:lnTo>
                    <a:lnTo>
                      <a:pt x="81" y="342"/>
                    </a:lnTo>
                    <a:lnTo>
                      <a:pt x="72" y="339"/>
                    </a:lnTo>
                    <a:lnTo>
                      <a:pt x="63" y="337"/>
                    </a:lnTo>
                    <a:lnTo>
                      <a:pt x="56" y="336"/>
                    </a:lnTo>
                    <a:lnTo>
                      <a:pt x="46" y="331"/>
                    </a:lnTo>
                    <a:lnTo>
                      <a:pt x="39" y="330"/>
                    </a:lnTo>
                    <a:lnTo>
                      <a:pt x="33" y="330"/>
                    </a:lnTo>
                    <a:lnTo>
                      <a:pt x="27" y="331"/>
                    </a:lnTo>
                    <a:lnTo>
                      <a:pt x="21" y="334"/>
                    </a:lnTo>
                    <a:lnTo>
                      <a:pt x="15" y="342"/>
                    </a:lnTo>
                    <a:lnTo>
                      <a:pt x="11" y="352"/>
                    </a:lnTo>
                    <a:lnTo>
                      <a:pt x="10" y="366"/>
                    </a:lnTo>
                    <a:lnTo>
                      <a:pt x="10" y="386"/>
                    </a:lnTo>
                    <a:lnTo>
                      <a:pt x="15" y="426"/>
                    </a:lnTo>
                    <a:lnTo>
                      <a:pt x="19" y="470"/>
                    </a:lnTo>
                    <a:lnTo>
                      <a:pt x="51" y="462"/>
                    </a:lnTo>
                    <a:lnTo>
                      <a:pt x="80" y="457"/>
                    </a:lnTo>
                    <a:lnTo>
                      <a:pt x="107" y="454"/>
                    </a:lnTo>
                    <a:lnTo>
                      <a:pt x="126" y="454"/>
                    </a:lnTo>
                    <a:lnTo>
                      <a:pt x="141" y="456"/>
                    </a:lnTo>
                    <a:lnTo>
                      <a:pt x="152" y="460"/>
                    </a:lnTo>
                    <a:lnTo>
                      <a:pt x="158" y="466"/>
                    </a:lnTo>
                    <a:lnTo>
                      <a:pt x="162" y="472"/>
                    </a:lnTo>
                    <a:lnTo>
                      <a:pt x="164" y="479"/>
                    </a:lnTo>
                    <a:lnTo>
                      <a:pt x="163" y="487"/>
                    </a:lnTo>
                    <a:lnTo>
                      <a:pt x="161" y="499"/>
                    </a:lnTo>
                    <a:lnTo>
                      <a:pt x="158" y="504"/>
                    </a:lnTo>
                    <a:lnTo>
                      <a:pt x="156" y="511"/>
                    </a:lnTo>
                    <a:lnTo>
                      <a:pt x="153" y="520"/>
                    </a:lnTo>
                    <a:lnTo>
                      <a:pt x="152" y="529"/>
                    </a:lnTo>
                    <a:lnTo>
                      <a:pt x="151" y="538"/>
                    </a:lnTo>
                    <a:lnTo>
                      <a:pt x="151" y="548"/>
                    </a:lnTo>
                    <a:lnTo>
                      <a:pt x="153" y="556"/>
                    </a:lnTo>
                    <a:lnTo>
                      <a:pt x="158" y="563"/>
                    </a:lnTo>
                    <a:lnTo>
                      <a:pt x="165" y="569"/>
                    </a:lnTo>
                    <a:lnTo>
                      <a:pt x="176" y="573"/>
                    </a:lnTo>
                    <a:lnTo>
                      <a:pt x="191" y="574"/>
                    </a:lnTo>
                    <a:lnTo>
                      <a:pt x="210" y="572"/>
                    </a:lnTo>
                    <a:lnTo>
                      <a:pt x="230" y="567"/>
                    </a:lnTo>
                    <a:lnTo>
                      <a:pt x="245" y="560"/>
                    </a:lnTo>
                    <a:lnTo>
                      <a:pt x="253" y="552"/>
                    </a:lnTo>
                    <a:lnTo>
                      <a:pt x="258" y="543"/>
                    </a:lnTo>
                    <a:lnTo>
                      <a:pt x="259" y="533"/>
                    </a:lnTo>
                    <a:lnTo>
                      <a:pt x="258" y="523"/>
                    </a:lnTo>
                    <a:lnTo>
                      <a:pt x="255" y="512"/>
                    </a:lnTo>
                    <a:lnTo>
                      <a:pt x="251" y="502"/>
                    </a:lnTo>
                    <a:lnTo>
                      <a:pt x="247" y="493"/>
                    </a:lnTo>
                    <a:lnTo>
                      <a:pt x="245" y="484"/>
                    </a:lnTo>
                    <a:lnTo>
                      <a:pt x="243" y="476"/>
                    </a:lnTo>
                    <a:lnTo>
                      <a:pt x="247" y="464"/>
                    </a:lnTo>
                    <a:lnTo>
                      <a:pt x="258" y="454"/>
                    </a:lnTo>
                    <a:lnTo>
                      <a:pt x="274" y="446"/>
                    </a:lnTo>
                    <a:lnTo>
                      <a:pt x="297" y="444"/>
                    </a:lnTo>
                    <a:lnTo>
                      <a:pt x="324" y="445"/>
                    </a:lnTo>
                    <a:lnTo>
                      <a:pt x="355" y="451"/>
                    </a:lnTo>
                    <a:lnTo>
                      <a:pt x="397" y="464"/>
                    </a:lnTo>
                    <a:lnTo>
                      <a:pt x="402" y="423"/>
                    </a:lnTo>
                    <a:lnTo>
                      <a:pt x="405" y="386"/>
                    </a:lnTo>
                    <a:lnTo>
                      <a:pt x="405" y="366"/>
                    </a:lnTo>
                    <a:lnTo>
                      <a:pt x="404" y="352"/>
                    </a:lnTo>
                    <a:lnTo>
                      <a:pt x="400" y="342"/>
                    </a:lnTo>
                    <a:lnTo>
                      <a:pt x="394" y="334"/>
                    </a:lnTo>
                    <a:lnTo>
                      <a:pt x="387" y="331"/>
                    </a:lnTo>
                    <a:lnTo>
                      <a:pt x="380" y="330"/>
                    </a:lnTo>
                    <a:lnTo>
                      <a:pt x="372" y="330"/>
                    </a:lnTo>
                    <a:lnTo>
                      <a:pt x="366" y="331"/>
                    </a:lnTo>
                    <a:lnTo>
                      <a:pt x="360" y="333"/>
                    </a:lnTo>
                    <a:close/>
                  </a:path>
                </a:pathLst>
              </a:custGeom>
              <a:solidFill>
                <a:srgbClr val="004E8E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-15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5" name="Freeform 544"/>
              <p:cNvSpPr>
                <a:spLocks/>
              </p:cNvSpPr>
              <p:nvPr/>
            </p:nvSpPr>
            <p:spPr bwMode="auto">
              <a:xfrm>
                <a:off x="5657812" y="2795962"/>
                <a:ext cx="642455" cy="473675"/>
              </a:xfrm>
              <a:custGeom>
                <a:avLst/>
                <a:gdLst/>
                <a:ahLst/>
                <a:cxnLst>
                  <a:cxn ang="0">
                    <a:pos x="478" y="259"/>
                  </a:cxn>
                  <a:cxn ang="0">
                    <a:pos x="510" y="251"/>
                  </a:cxn>
                  <a:cxn ang="0">
                    <a:pos x="545" y="257"/>
                  </a:cxn>
                  <a:cxn ang="0">
                    <a:pos x="576" y="245"/>
                  </a:cxn>
                  <a:cxn ang="0">
                    <a:pos x="590" y="201"/>
                  </a:cxn>
                  <a:cxn ang="0">
                    <a:pos x="579" y="155"/>
                  </a:cxn>
                  <a:cxn ang="0">
                    <a:pos x="551" y="140"/>
                  </a:cxn>
                  <a:cxn ang="0">
                    <a:pos x="521" y="156"/>
                  </a:cxn>
                  <a:cxn ang="0">
                    <a:pos x="494" y="163"/>
                  </a:cxn>
                  <a:cxn ang="0">
                    <a:pos x="474" y="122"/>
                  </a:cxn>
                  <a:cxn ang="0">
                    <a:pos x="476" y="48"/>
                  </a:cxn>
                  <a:cxn ang="0">
                    <a:pos x="407" y="1"/>
                  </a:cxn>
                  <a:cxn ang="0">
                    <a:pos x="341" y="10"/>
                  </a:cxn>
                  <a:cxn ang="0">
                    <a:pos x="328" y="40"/>
                  </a:cxn>
                  <a:cxn ang="0">
                    <a:pos x="338" y="68"/>
                  </a:cxn>
                  <a:cxn ang="0">
                    <a:pos x="341" y="99"/>
                  </a:cxn>
                  <a:cxn ang="0">
                    <a:pos x="313" y="123"/>
                  </a:cxn>
                  <a:cxn ang="0">
                    <a:pos x="259" y="129"/>
                  </a:cxn>
                  <a:cxn ang="0">
                    <a:pos x="236" y="112"/>
                  </a:cxn>
                  <a:cxn ang="0">
                    <a:pos x="235" y="85"/>
                  </a:cxn>
                  <a:cxn ang="0">
                    <a:pos x="241" y="60"/>
                  </a:cxn>
                  <a:cxn ang="0">
                    <a:pos x="247" y="35"/>
                  </a:cxn>
                  <a:cxn ang="0">
                    <a:pos x="235" y="16"/>
                  </a:cxn>
                  <a:cxn ang="0">
                    <a:pos x="190" y="10"/>
                  </a:cxn>
                  <a:cxn ang="0">
                    <a:pos x="102" y="26"/>
                  </a:cxn>
                  <a:cxn ang="0">
                    <a:pos x="107" y="101"/>
                  </a:cxn>
                  <a:cxn ang="0">
                    <a:pos x="95" y="156"/>
                  </a:cxn>
                  <a:cxn ang="0">
                    <a:pos x="73" y="162"/>
                  </a:cxn>
                  <a:cxn ang="0">
                    <a:pos x="44" y="141"/>
                  </a:cxn>
                  <a:cxn ang="0">
                    <a:pos x="14" y="151"/>
                  </a:cxn>
                  <a:cxn ang="0">
                    <a:pos x="0" y="201"/>
                  </a:cxn>
                  <a:cxn ang="0">
                    <a:pos x="14" y="245"/>
                  </a:cxn>
                  <a:cxn ang="0">
                    <a:pos x="42" y="257"/>
                  </a:cxn>
                  <a:cxn ang="0">
                    <a:pos x="73" y="251"/>
                  </a:cxn>
                  <a:cxn ang="0">
                    <a:pos x="102" y="259"/>
                  </a:cxn>
                  <a:cxn ang="0">
                    <a:pos x="112" y="304"/>
                  </a:cxn>
                  <a:cxn ang="0">
                    <a:pos x="100" y="379"/>
                  </a:cxn>
                  <a:cxn ang="0">
                    <a:pos x="161" y="420"/>
                  </a:cxn>
                  <a:cxn ang="0">
                    <a:pos x="224" y="421"/>
                  </a:cxn>
                  <a:cxn ang="0">
                    <a:pos x="245" y="405"/>
                  </a:cxn>
                  <a:cxn ang="0">
                    <a:pos x="244" y="379"/>
                  </a:cxn>
                  <a:cxn ang="0">
                    <a:pos x="236" y="358"/>
                  </a:cxn>
                  <a:cxn ang="0">
                    <a:pos x="234" y="331"/>
                  </a:cxn>
                  <a:cxn ang="0">
                    <a:pos x="248" y="309"/>
                  </a:cxn>
                  <a:cxn ang="0">
                    <a:pos x="293" y="307"/>
                  </a:cxn>
                  <a:cxn ang="0">
                    <a:pos x="336" y="326"/>
                  </a:cxn>
                  <a:cxn ang="0">
                    <a:pos x="341" y="355"/>
                  </a:cxn>
                  <a:cxn ang="0">
                    <a:pos x="330" y="386"/>
                  </a:cxn>
                  <a:cxn ang="0">
                    <a:pos x="329" y="414"/>
                  </a:cxn>
                  <a:cxn ang="0">
                    <a:pos x="366" y="433"/>
                  </a:cxn>
                  <a:cxn ang="0">
                    <a:pos x="438" y="426"/>
                  </a:cxn>
                  <a:cxn ang="0">
                    <a:pos x="482" y="382"/>
                  </a:cxn>
                  <a:cxn ang="0">
                    <a:pos x="467" y="306"/>
                  </a:cxn>
                </a:cxnLst>
                <a:rect l="0" t="0" r="r" b="b"/>
                <a:pathLst>
                  <a:path w="590" h="435">
                    <a:moveTo>
                      <a:pt x="467" y="286"/>
                    </a:moveTo>
                    <a:lnTo>
                      <a:pt x="471" y="270"/>
                    </a:lnTo>
                    <a:lnTo>
                      <a:pt x="478" y="259"/>
                    </a:lnTo>
                    <a:lnTo>
                      <a:pt x="487" y="253"/>
                    </a:lnTo>
                    <a:lnTo>
                      <a:pt x="498" y="251"/>
                    </a:lnTo>
                    <a:lnTo>
                      <a:pt x="510" y="251"/>
                    </a:lnTo>
                    <a:lnTo>
                      <a:pt x="523" y="254"/>
                    </a:lnTo>
                    <a:lnTo>
                      <a:pt x="534" y="257"/>
                    </a:lnTo>
                    <a:lnTo>
                      <a:pt x="545" y="257"/>
                    </a:lnTo>
                    <a:lnTo>
                      <a:pt x="556" y="256"/>
                    </a:lnTo>
                    <a:lnTo>
                      <a:pt x="566" y="252"/>
                    </a:lnTo>
                    <a:lnTo>
                      <a:pt x="576" y="245"/>
                    </a:lnTo>
                    <a:lnTo>
                      <a:pt x="583" y="234"/>
                    </a:lnTo>
                    <a:lnTo>
                      <a:pt x="588" y="219"/>
                    </a:lnTo>
                    <a:lnTo>
                      <a:pt x="590" y="201"/>
                    </a:lnTo>
                    <a:lnTo>
                      <a:pt x="589" y="181"/>
                    </a:lnTo>
                    <a:lnTo>
                      <a:pt x="586" y="167"/>
                    </a:lnTo>
                    <a:lnTo>
                      <a:pt x="579" y="155"/>
                    </a:lnTo>
                    <a:lnTo>
                      <a:pt x="571" y="146"/>
                    </a:lnTo>
                    <a:lnTo>
                      <a:pt x="561" y="141"/>
                    </a:lnTo>
                    <a:lnTo>
                      <a:pt x="551" y="140"/>
                    </a:lnTo>
                    <a:lnTo>
                      <a:pt x="542" y="142"/>
                    </a:lnTo>
                    <a:lnTo>
                      <a:pt x="532" y="147"/>
                    </a:lnTo>
                    <a:lnTo>
                      <a:pt x="521" y="156"/>
                    </a:lnTo>
                    <a:lnTo>
                      <a:pt x="511" y="162"/>
                    </a:lnTo>
                    <a:lnTo>
                      <a:pt x="502" y="166"/>
                    </a:lnTo>
                    <a:lnTo>
                      <a:pt x="494" y="163"/>
                    </a:lnTo>
                    <a:lnTo>
                      <a:pt x="486" y="156"/>
                    </a:lnTo>
                    <a:lnTo>
                      <a:pt x="478" y="140"/>
                    </a:lnTo>
                    <a:lnTo>
                      <a:pt x="474" y="122"/>
                    </a:lnTo>
                    <a:lnTo>
                      <a:pt x="472" y="100"/>
                    </a:lnTo>
                    <a:lnTo>
                      <a:pt x="472" y="74"/>
                    </a:lnTo>
                    <a:lnTo>
                      <a:pt x="476" y="48"/>
                    </a:lnTo>
                    <a:lnTo>
                      <a:pt x="480" y="20"/>
                    </a:lnTo>
                    <a:lnTo>
                      <a:pt x="438" y="7"/>
                    </a:lnTo>
                    <a:lnTo>
                      <a:pt x="407" y="1"/>
                    </a:lnTo>
                    <a:lnTo>
                      <a:pt x="380" y="0"/>
                    </a:lnTo>
                    <a:lnTo>
                      <a:pt x="357" y="2"/>
                    </a:lnTo>
                    <a:lnTo>
                      <a:pt x="341" y="10"/>
                    </a:lnTo>
                    <a:lnTo>
                      <a:pt x="330" y="20"/>
                    </a:lnTo>
                    <a:lnTo>
                      <a:pt x="326" y="32"/>
                    </a:lnTo>
                    <a:lnTo>
                      <a:pt x="328" y="40"/>
                    </a:lnTo>
                    <a:lnTo>
                      <a:pt x="330" y="49"/>
                    </a:lnTo>
                    <a:lnTo>
                      <a:pt x="334" y="58"/>
                    </a:lnTo>
                    <a:lnTo>
                      <a:pt x="338" y="68"/>
                    </a:lnTo>
                    <a:lnTo>
                      <a:pt x="341" y="79"/>
                    </a:lnTo>
                    <a:lnTo>
                      <a:pt x="342" y="89"/>
                    </a:lnTo>
                    <a:lnTo>
                      <a:pt x="341" y="99"/>
                    </a:lnTo>
                    <a:lnTo>
                      <a:pt x="336" y="108"/>
                    </a:lnTo>
                    <a:lnTo>
                      <a:pt x="328" y="116"/>
                    </a:lnTo>
                    <a:lnTo>
                      <a:pt x="313" y="123"/>
                    </a:lnTo>
                    <a:lnTo>
                      <a:pt x="293" y="128"/>
                    </a:lnTo>
                    <a:lnTo>
                      <a:pt x="274" y="130"/>
                    </a:lnTo>
                    <a:lnTo>
                      <a:pt x="259" y="129"/>
                    </a:lnTo>
                    <a:lnTo>
                      <a:pt x="248" y="125"/>
                    </a:lnTo>
                    <a:lnTo>
                      <a:pt x="241" y="119"/>
                    </a:lnTo>
                    <a:lnTo>
                      <a:pt x="236" y="112"/>
                    </a:lnTo>
                    <a:lnTo>
                      <a:pt x="234" y="104"/>
                    </a:lnTo>
                    <a:lnTo>
                      <a:pt x="234" y="94"/>
                    </a:lnTo>
                    <a:lnTo>
                      <a:pt x="235" y="85"/>
                    </a:lnTo>
                    <a:lnTo>
                      <a:pt x="236" y="76"/>
                    </a:lnTo>
                    <a:lnTo>
                      <a:pt x="239" y="67"/>
                    </a:lnTo>
                    <a:lnTo>
                      <a:pt x="241" y="60"/>
                    </a:lnTo>
                    <a:lnTo>
                      <a:pt x="244" y="55"/>
                    </a:lnTo>
                    <a:lnTo>
                      <a:pt x="246" y="43"/>
                    </a:lnTo>
                    <a:lnTo>
                      <a:pt x="247" y="35"/>
                    </a:lnTo>
                    <a:lnTo>
                      <a:pt x="245" y="28"/>
                    </a:lnTo>
                    <a:lnTo>
                      <a:pt x="241" y="22"/>
                    </a:lnTo>
                    <a:lnTo>
                      <a:pt x="235" y="16"/>
                    </a:lnTo>
                    <a:lnTo>
                      <a:pt x="224" y="12"/>
                    </a:lnTo>
                    <a:lnTo>
                      <a:pt x="209" y="10"/>
                    </a:lnTo>
                    <a:lnTo>
                      <a:pt x="190" y="10"/>
                    </a:lnTo>
                    <a:lnTo>
                      <a:pt x="163" y="13"/>
                    </a:lnTo>
                    <a:lnTo>
                      <a:pt x="134" y="18"/>
                    </a:lnTo>
                    <a:lnTo>
                      <a:pt x="102" y="26"/>
                    </a:lnTo>
                    <a:lnTo>
                      <a:pt x="105" y="52"/>
                    </a:lnTo>
                    <a:lnTo>
                      <a:pt x="107" y="78"/>
                    </a:lnTo>
                    <a:lnTo>
                      <a:pt x="107" y="101"/>
                    </a:lnTo>
                    <a:lnTo>
                      <a:pt x="106" y="123"/>
                    </a:lnTo>
                    <a:lnTo>
                      <a:pt x="102" y="140"/>
                    </a:lnTo>
                    <a:lnTo>
                      <a:pt x="95" y="156"/>
                    </a:lnTo>
                    <a:lnTo>
                      <a:pt x="88" y="163"/>
                    </a:lnTo>
                    <a:lnTo>
                      <a:pt x="80" y="166"/>
                    </a:lnTo>
                    <a:lnTo>
                      <a:pt x="73" y="162"/>
                    </a:lnTo>
                    <a:lnTo>
                      <a:pt x="63" y="156"/>
                    </a:lnTo>
                    <a:lnTo>
                      <a:pt x="54" y="147"/>
                    </a:lnTo>
                    <a:lnTo>
                      <a:pt x="44" y="141"/>
                    </a:lnTo>
                    <a:lnTo>
                      <a:pt x="33" y="140"/>
                    </a:lnTo>
                    <a:lnTo>
                      <a:pt x="22" y="144"/>
                    </a:lnTo>
                    <a:lnTo>
                      <a:pt x="14" y="151"/>
                    </a:lnTo>
                    <a:lnTo>
                      <a:pt x="6" y="163"/>
                    </a:lnTo>
                    <a:lnTo>
                      <a:pt x="1" y="179"/>
                    </a:lnTo>
                    <a:lnTo>
                      <a:pt x="0" y="201"/>
                    </a:lnTo>
                    <a:lnTo>
                      <a:pt x="3" y="219"/>
                    </a:lnTo>
                    <a:lnTo>
                      <a:pt x="7" y="234"/>
                    </a:lnTo>
                    <a:lnTo>
                      <a:pt x="14" y="245"/>
                    </a:lnTo>
                    <a:lnTo>
                      <a:pt x="22" y="252"/>
                    </a:lnTo>
                    <a:lnTo>
                      <a:pt x="32" y="256"/>
                    </a:lnTo>
                    <a:lnTo>
                      <a:pt x="42" y="257"/>
                    </a:lnTo>
                    <a:lnTo>
                      <a:pt x="51" y="257"/>
                    </a:lnTo>
                    <a:lnTo>
                      <a:pt x="61" y="254"/>
                    </a:lnTo>
                    <a:lnTo>
                      <a:pt x="73" y="251"/>
                    </a:lnTo>
                    <a:lnTo>
                      <a:pt x="84" y="251"/>
                    </a:lnTo>
                    <a:lnTo>
                      <a:pt x="94" y="253"/>
                    </a:lnTo>
                    <a:lnTo>
                      <a:pt x="102" y="259"/>
                    </a:lnTo>
                    <a:lnTo>
                      <a:pt x="108" y="270"/>
                    </a:lnTo>
                    <a:lnTo>
                      <a:pt x="112" y="286"/>
                    </a:lnTo>
                    <a:lnTo>
                      <a:pt x="112" y="304"/>
                    </a:lnTo>
                    <a:lnTo>
                      <a:pt x="110" y="326"/>
                    </a:lnTo>
                    <a:lnTo>
                      <a:pt x="105" y="351"/>
                    </a:lnTo>
                    <a:lnTo>
                      <a:pt x="100" y="379"/>
                    </a:lnTo>
                    <a:lnTo>
                      <a:pt x="95" y="408"/>
                    </a:lnTo>
                    <a:lnTo>
                      <a:pt x="129" y="414"/>
                    </a:lnTo>
                    <a:lnTo>
                      <a:pt x="161" y="420"/>
                    </a:lnTo>
                    <a:lnTo>
                      <a:pt x="190" y="424"/>
                    </a:lnTo>
                    <a:lnTo>
                      <a:pt x="209" y="424"/>
                    </a:lnTo>
                    <a:lnTo>
                      <a:pt x="224" y="421"/>
                    </a:lnTo>
                    <a:lnTo>
                      <a:pt x="235" y="418"/>
                    </a:lnTo>
                    <a:lnTo>
                      <a:pt x="241" y="411"/>
                    </a:lnTo>
                    <a:lnTo>
                      <a:pt x="245" y="405"/>
                    </a:lnTo>
                    <a:lnTo>
                      <a:pt x="247" y="398"/>
                    </a:lnTo>
                    <a:lnTo>
                      <a:pt x="246" y="391"/>
                    </a:lnTo>
                    <a:lnTo>
                      <a:pt x="244" y="379"/>
                    </a:lnTo>
                    <a:lnTo>
                      <a:pt x="241" y="374"/>
                    </a:lnTo>
                    <a:lnTo>
                      <a:pt x="239" y="366"/>
                    </a:lnTo>
                    <a:lnTo>
                      <a:pt x="236" y="358"/>
                    </a:lnTo>
                    <a:lnTo>
                      <a:pt x="235" y="349"/>
                    </a:lnTo>
                    <a:lnTo>
                      <a:pt x="234" y="340"/>
                    </a:lnTo>
                    <a:lnTo>
                      <a:pt x="234" y="331"/>
                    </a:lnTo>
                    <a:lnTo>
                      <a:pt x="236" y="323"/>
                    </a:lnTo>
                    <a:lnTo>
                      <a:pt x="241" y="315"/>
                    </a:lnTo>
                    <a:lnTo>
                      <a:pt x="248" y="309"/>
                    </a:lnTo>
                    <a:lnTo>
                      <a:pt x="259" y="306"/>
                    </a:lnTo>
                    <a:lnTo>
                      <a:pt x="274" y="304"/>
                    </a:lnTo>
                    <a:lnTo>
                      <a:pt x="293" y="307"/>
                    </a:lnTo>
                    <a:lnTo>
                      <a:pt x="313" y="312"/>
                    </a:lnTo>
                    <a:lnTo>
                      <a:pt x="328" y="319"/>
                    </a:lnTo>
                    <a:lnTo>
                      <a:pt x="336" y="326"/>
                    </a:lnTo>
                    <a:lnTo>
                      <a:pt x="341" y="336"/>
                    </a:lnTo>
                    <a:lnTo>
                      <a:pt x="342" y="346"/>
                    </a:lnTo>
                    <a:lnTo>
                      <a:pt x="341" y="355"/>
                    </a:lnTo>
                    <a:lnTo>
                      <a:pt x="338" y="366"/>
                    </a:lnTo>
                    <a:lnTo>
                      <a:pt x="334" y="376"/>
                    </a:lnTo>
                    <a:lnTo>
                      <a:pt x="330" y="386"/>
                    </a:lnTo>
                    <a:lnTo>
                      <a:pt x="328" y="394"/>
                    </a:lnTo>
                    <a:lnTo>
                      <a:pt x="326" y="403"/>
                    </a:lnTo>
                    <a:lnTo>
                      <a:pt x="329" y="414"/>
                    </a:lnTo>
                    <a:lnTo>
                      <a:pt x="337" y="422"/>
                    </a:lnTo>
                    <a:lnTo>
                      <a:pt x="349" y="429"/>
                    </a:lnTo>
                    <a:lnTo>
                      <a:pt x="366" y="433"/>
                    </a:lnTo>
                    <a:lnTo>
                      <a:pt x="387" y="435"/>
                    </a:lnTo>
                    <a:lnTo>
                      <a:pt x="412" y="432"/>
                    </a:lnTo>
                    <a:lnTo>
                      <a:pt x="438" y="426"/>
                    </a:lnTo>
                    <a:lnTo>
                      <a:pt x="463" y="419"/>
                    </a:lnTo>
                    <a:lnTo>
                      <a:pt x="487" y="413"/>
                    </a:lnTo>
                    <a:lnTo>
                      <a:pt x="482" y="382"/>
                    </a:lnTo>
                    <a:lnTo>
                      <a:pt x="476" y="353"/>
                    </a:lnTo>
                    <a:lnTo>
                      <a:pt x="471" y="327"/>
                    </a:lnTo>
                    <a:lnTo>
                      <a:pt x="467" y="306"/>
                    </a:lnTo>
                    <a:lnTo>
                      <a:pt x="467" y="286"/>
                    </a:lnTo>
                    <a:close/>
                  </a:path>
                </a:pathLst>
              </a:custGeom>
              <a:solidFill>
                <a:srgbClr val="004E8E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wrap="square" lIns="0" tIns="0" rIns="0" bIns="72000" rtlCol="0" anchor="ctr" anchorCtr="0">
                <a:scene3d>
                  <a:camera prst="orthographicFront"/>
                  <a:lightRig rig="threePt" dir="t"/>
                </a:scene3d>
                <a:sp3d>
                  <a:bevelT w="0" h="38100"/>
                  <a:contourClr>
                    <a:srgbClr val="213165"/>
                  </a:contourClr>
                </a:sp3d>
              </a:bodyPr>
              <a:lstStyle/>
              <a:p>
                <a:pPr marL="0" marR="0" lvl="0" indent="-457200" algn="ctr" defTabSz="914400" eaLnBrk="1" fontAlgn="base" latinLnBrk="0" hangingPunct="1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-150" normalizeH="0" baseline="0" noProof="0" dirty="0">
                  <a:ln cap="sq">
                    <a:solidFill>
                      <a:srgbClr val="4F81BD">
                        <a:alpha val="0"/>
                      </a:srgbClr>
                    </a:solidFill>
                    <a:miter lim="800000"/>
                  </a:ln>
                  <a:solidFill>
                    <a:prstClr val="white"/>
                  </a:solidFill>
                  <a:effectLst>
                    <a:outerShdw blurRad="50800" dir="5400000" algn="t" rotWithShape="0">
                      <a:prstClr val="black">
                        <a:alpha val="2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4677422" y="4674624"/>
            <a:ext cx="580011" cy="625819"/>
            <a:chOff x="2808971" y="4521734"/>
            <a:chExt cx="1136508" cy="1283530"/>
          </a:xfrm>
        </p:grpSpPr>
        <p:sp>
          <p:nvSpPr>
            <p:cNvPr id="57" name="Freeform 9"/>
            <p:cNvSpPr>
              <a:spLocks/>
            </p:cNvSpPr>
            <p:nvPr/>
          </p:nvSpPr>
          <p:spPr bwMode="auto">
            <a:xfrm rot="16200000">
              <a:off x="2735460" y="4595245"/>
              <a:ext cx="1283530" cy="1136508"/>
            </a:xfrm>
            <a:custGeom>
              <a:avLst/>
              <a:gdLst>
                <a:gd name="T0" fmla="*/ 901 w 3300"/>
                <a:gd name="T1" fmla="*/ 0 h 2921"/>
                <a:gd name="T2" fmla="*/ 2399 w 3300"/>
                <a:gd name="T3" fmla="*/ 0 h 2921"/>
                <a:gd name="T4" fmla="*/ 2405 w 3300"/>
                <a:gd name="T5" fmla="*/ 1 h 2921"/>
                <a:gd name="T6" fmla="*/ 2433 w 3300"/>
                <a:gd name="T7" fmla="*/ 8 h 2921"/>
                <a:gd name="T8" fmla="*/ 2462 w 3300"/>
                <a:gd name="T9" fmla="*/ 20 h 2921"/>
                <a:gd name="T10" fmla="*/ 2488 w 3300"/>
                <a:gd name="T11" fmla="*/ 35 h 2921"/>
                <a:gd name="T12" fmla="*/ 2513 w 3300"/>
                <a:gd name="T13" fmla="*/ 54 h 2921"/>
                <a:gd name="T14" fmla="*/ 2533 w 3300"/>
                <a:gd name="T15" fmla="*/ 75 h 2921"/>
                <a:gd name="T16" fmla="*/ 2549 w 3300"/>
                <a:gd name="T17" fmla="*/ 98 h 2921"/>
                <a:gd name="T18" fmla="*/ 3276 w 3300"/>
                <a:gd name="T19" fmla="*/ 1359 h 2921"/>
                <a:gd name="T20" fmla="*/ 3287 w 3300"/>
                <a:gd name="T21" fmla="*/ 1381 h 2921"/>
                <a:gd name="T22" fmla="*/ 3294 w 3300"/>
                <a:gd name="T23" fmla="*/ 1406 h 2921"/>
                <a:gd name="T24" fmla="*/ 3299 w 3300"/>
                <a:gd name="T25" fmla="*/ 1432 h 2921"/>
                <a:gd name="T26" fmla="*/ 3300 w 3300"/>
                <a:gd name="T27" fmla="*/ 1460 h 2921"/>
                <a:gd name="T28" fmla="*/ 3299 w 3300"/>
                <a:gd name="T29" fmla="*/ 1487 h 2921"/>
                <a:gd name="T30" fmla="*/ 3294 w 3300"/>
                <a:gd name="T31" fmla="*/ 1513 h 2921"/>
                <a:gd name="T32" fmla="*/ 3287 w 3300"/>
                <a:gd name="T33" fmla="*/ 1537 h 2921"/>
                <a:gd name="T34" fmla="*/ 3276 w 3300"/>
                <a:gd name="T35" fmla="*/ 1559 h 2921"/>
                <a:gd name="T36" fmla="*/ 2549 w 3300"/>
                <a:gd name="T37" fmla="*/ 2820 h 2921"/>
                <a:gd name="T38" fmla="*/ 2533 w 3300"/>
                <a:gd name="T39" fmla="*/ 2844 h 2921"/>
                <a:gd name="T40" fmla="*/ 2513 w 3300"/>
                <a:gd name="T41" fmla="*/ 2865 h 2921"/>
                <a:gd name="T42" fmla="*/ 2488 w 3300"/>
                <a:gd name="T43" fmla="*/ 2883 h 2921"/>
                <a:gd name="T44" fmla="*/ 2462 w 3300"/>
                <a:gd name="T45" fmla="*/ 2899 h 2921"/>
                <a:gd name="T46" fmla="*/ 2433 w 3300"/>
                <a:gd name="T47" fmla="*/ 2910 h 2921"/>
                <a:gd name="T48" fmla="*/ 2405 w 3300"/>
                <a:gd name="T49" fmla="*/ 2918 h 2921"/>
                <a:gd name="T50" fmla="*/ 2377 w 3300"/>
                <a:gd name="T51" fmla="*/ 2921 h 2921"/>
                <a:gd name="T52" fmla="*/ 923 w 3300"/>
                <a:gd name="T53" fmla="*/ 2921 h 2921"/>
                <a:gd name="T54" fmla="*/ 895 w 3300"/>
                <a:gd name="T55" fmla="*/ 2918 h 2921"/>
                <a:gd name="T56" fmla="*/ 867 w 3300"/>
                <a:gd name="T57" fmla="*/ 2910 h 2921"/>
                <a:gd name="T58" fmla="*/ 839 w 3300"/>
                <a:gd name="T59" fmla="*/ 2899 h 2921"/>
                <a:gd name="T60" fmla="*/ 812 w 3300"/>
                <a:gd name="T61" fmla="*/ 2883 h 2921"/>
                <a:gd name="T62" fmla="*/ 788 w 3300"/>
                <a:gd name="T63" fmla="*/ 2865 h 2921"/>
                <a:gd name="T64" fmla="*/ 767 w 3300"/>
                <a:gd name="T65" fmla="*/ 2844 h 2921"/>
                <a:gd name="T66" fmla="*/ 751 w 3300"/>
                <a:gd name="T67" fmla="*/ 2820 h 2921"/>
                <a:gd name="T68" fmla="*/ 24 w 3300"/>
                <a:gd name="T69" fmla="*/ 1559 h 2921"/>
                <a:gd name="T70" fmla="*/ 14 w 3300"/>
                <a:gd name="T71" fmla="*/ 1537 h 2921"/>
                <a:gd name="T72" fmla="*/ 6 w 3300"/>
                <a:gd name="T73" fmla="*/ 1513 h 2921"/>
                <a:gd name="T74" fmla="*/ 2 w 3300"/>
                <a:gd name="T75" fmla="*/ 1487 h 2921"/>
                <a:gd name="T76" fmla="*/ 0 w 3300"/>
                <a:gd name="T77" fmla="*/ 1460 h 2921"/>
                <a:gd name="T78" fmla="*/ 2 w 3300"/>
                <a:gd name="T79" fmla="*/ 1432 h 2921"/>
                <a:gd name="T80" fmla="*/ 6 w 3300"/>
                <a:gd name="T81" fmla="*/ 1406 h 2921"/>
                <a:gd name="T82" fmla="*/ 14 w 3300"/>
                <a:gd name="T83" fmla="*/ 1381 h 2921"/>
                <a:gd name="T84" fmla="*/ 24 w 3300"/>
                <a:gd name="T85" fmla="*/ 1359 h 2921"/>
                <a:gd name="T86" fmla="*/ 751 w 3300"/>
                <a:gd name="T87" fmla="*/ 98 h 2921"/>
                <a:gd name="T88" fmla="*/ 767 w 3300"/>
                <a:gd name="T89" fmla="*/ 75 h 2921"/>
                <a:gd name="T90" fmla="*/ 788 w 3300"/>
                <a:gd name="T91" fmla="*/ 54 h 2921"/>
                <a:gd name="T92" fmla="*/ 812 w 3300"/>
                <a:gd name="T93" fmla="*/ 35 h 2921"/>
                <a:gd name="T94" fmla="*/ 839 w 3300"/>
                <a:gd name="T95" fmla="*/ 20 h 2921"/>
                <a:gd name="T96" fmla="*/ 867 w 3300"/>
                <a:gd name="T97" fmla="*/ 8 h 2921"/>
                <a:gd name="T98" fmla="*/ 895 w 3300"/>
                <a:gd name="T99" fmla="*/ 1 h 2921"/>
                <a:gd name="T100" fmla="*/ 901 w 3300"/>
                <a:gd name="T101" fmla="*/ 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0" h="2921">
                  <a:moveTo>
                    <a:pt x="901" y="0"/>
                  </a:moveTo>
                  <a:lnTo>
                    <a:pt x="2399" y="0"/>
                  </a:lnTo>
                  <a:lnTo>
                    <a:pt x="2405" y="1"/>
                  </a:lnTo>
                  <a:lnTo>
                    <a:pt x="2433" y="8"/>
                  </a:lnTo>
                  <a:lnTo>
                    <a:pt x="2462" y="20"/>
                  </a:lnTo>
                  <a:lnTo>
                    <a:pt x="2488" y="35"/>
                  </a:lnTo>
                  <a:lnTo>
                    <a:pt x="2513" y="54"/>
                  </a:lnTo>
                  <a:lnTo>
                    <a:pt x="2533" y="75"/>
                  </a:lnTo>
                  <a:lnTo>
                    <a:pt x="2549" y="98"/>
                  </a:lnTo>
                  <a:lnTo>
                    <a:pt x="3276" y="1359"/>
                  </a:lnTo>
                  <a:lnTo>
                    <a:pt x="3287" y="1381"/>
                  </a:lnTo>
                  <a:lnTo>
                    <a:pt x="3294" y="1406"/>
                  </a:lnTo>
                  <a:lnTo>
                    <a:pt x="3299" y="1432"/>
                  </a:lnTo>
                  <a:lnTo>
                    <a:pt x="3300" y="1460"/>
                  </a:lnTo>
                  <a:lnTo>
                    <a:pt x="3299" y="1487"/>
                  </a:lnTo>
                  <a:lnTo>
                    <a:pt x="3294" y="1513"/>
                  </a:lnTo>
                  <a:lnTo>
                    <a:pt x="3287" y="1537"/>
                  </a:lnTo>
                  <a:lnTo>
                    <a:pt x="3276" y="1559"/>
                  </a:lnTo>
                  <a:lnTo>
                    <a:pt x="2549" y="2820"/>
                  </a:lnTo>
                  <a:lnTo>
                    <a:pt x="2533" y="2844"/>
                  </a:lnTo>
                  <a:lnTo>
                    <a:pt x="2513" y="2865"/>
                  </a:lnTo>
                  <a:lnTo>
                    <a:pt x="2488" y="2883"/>
                  </a:lnTo>
                  <a:lnTo>
                    <a:pt x="2462" y="2899"/>
                  </a:lnTo>
                  <a:lnTo>
                    <a:pt x="2433" y="2910"/>
                  </a:lnTo>
                  <a:lnTo>
                    <a:pt x="2405" y="2918"/>
                  </a:lnTo>
                  <a:lnTo>
                    <a:pt x="2377" y="2921"/>
                  </a:lnTo>
                  <a:lnTo>
                    <a:pt x="923" y="2921"/>
                  </a:lnTo>
                  <a:lnTo>
                    <a:pt x="895" y="2918"/>
                  </a:lnTo>
                  <a:lnTo>
                    <a:pt x="867" y="2910"/>
                  </a:lnTo>
                  <a:lnTo>
                    <a:pt x="839" y="2899"/>
                  </a:lnTo>
                  <a:lnTo>
                    <a:pt x="812" y="2883"/>
                  </a:lnTo>
                  <a:lnTo>
                    <a:pt x="788" y="2865"/>
                  </a:lnTo>
                  <a:lnTo>
                    <a:pt x="767" y="2844"/>
                  </a:lnTo>
                  <a:lnTo>
                    <a:pt x="751" y="2820"/>
                  </a:lnTo>
                  <a:lnTo>
                    <a:pt x="24" y="1559"/>
                  </a:lnTo>
                  <a:lnTo>
                    <a:pt x="14" y="1537"/>
                  </a:lnTo>
                  <a:lnTo>
                    <a:pt x="6" y="1513"/>
                  </a:lnTo>
                  <a:lnTo>
                    <a:pt x="2" y="1487"/>
                  </a:lnTo>
                  <a:lnTo>
                    <a:pt x="0" y="1460"/>
                  </a:lnTo>
                  <a:lnTo>
                    <a:pt x="2" y="1432"/>
                  </a:lnTo>
                  <a:lnTo>
                    <a:pt x="6" y="1406"/>
                  </a:lnTo>
                  <a:lnTo>
                    <a:pt x="14" y="1381"/>
                  </a:lnTo>
                  <a:lnTo>
                    <a:pt x="24" y="1359"/>
                  </a:lnTo>
                  <a:lnTo>
                    <a:pt x="751" y="98"/>
                  </a:lnTo>
                  <a:lnTo>
                    <a:pt x="767" y="75"/>
                  </a:lnTo>
                  <a:lnTo>
                    <a:pt x="788" y="54"/>
                  </a:lnTo>
                  <a:lnTo>
                    <a:pt x="812" y="35"/>
                  </a:lnTo>
                  <a:lnTo>
                    <a:pt x="839" y="20"/>
                  </a:lnTo>
                  <a:lnTo>
                    <a:pt x="867" y="8"/>
                  </a:lnTo>
                  <a:lnTo>
                    <a:pt x="895" y="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6FB628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72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Freeform 154"/>
            <p:cNvSpPr>
              <a:spLocks noEditPoints="1"/>
            </p:cNvSpPr>
            <p:nvPr/>
          </p:nvSpPr>
          <p:spPr bwMode="auto">
            <a:xfrm>
              <a:off x="3126351" y="4943476"/>
              <a:ext cx="501748" cy="501748"/>
            </a:xfrm>
            <a:custGeom>
              <a:avLst/>
              <a:gdLst/>
              <a:ahLst/>
              <a:cxnLst>
                <a:cxn ang="0">
                  <a:pos x="1921" y="1311"/>
                </a:cxn>
                <a:cxn ang="0">
                  <a:pos x="1991" y="1416"/>
                </a:cxn>
                <a:cxn ang="0">
                  <a:pos x="2241" y="1664"/>
                </a:cxn>
                <a:cxn ang="0">
                  <a:pos x="2345" y="1734"/>
                </a:cxn>
                <a:cxn ang="0">
                  <a:pos x="2369" y="1862"/>
                </a:cxn>
                <a:cxn ang="0">
                  <a:pos x="2299" y="1966"/>
                </a:cxn>
                <a:cxn ang="0">
                  <a:pos x="1994" y="1994"/>
                </a:cxn>
                <a:cxn ang="0">
                  <a:pos x="1966" y="2299"/>
                </a:cxn>
                <a:cxn ang="0">
                  <a:pos x="1861" y="2369"/>
                </a:cxn>
                <a:cxn ang="0">
                  <a:pos x="1734" y="2344"/>
                </a:cxn>
                <a:cxn ang="0">
                  <a:pos x="1664" y="2240"/>
                </a:cxn>
                <a:cxn ang="0">
                  <a:pos x="1415" y="1991"/>
                </a:cxn>
                <a:cxn ang="0">
                  <a:pos x="1311" y="1921"/>
                </a:cxn>
                <a:cxn ang="0">
                  <a:pos x="1286" y="1794"/>
                </a:cxn>
                <a:cxn ang="0">
                  <a:pos x="1356" y="1689"/>
                </a:cxn>
                <a:cxn ang="0">
                  <a:pos x="1661" y="1661"/>
                </a:cxn>
                <a:cxn ang="0">
                  <a:pos x="1689" y="1356"/>
                </a:cxn>
                <a:cxn ang="0">
                  <a:pos x="1793" y="1286"/>
                </a:cxn>
                <a:cxn ang="0">
                  <a:pos x="1459" y="14"/>
                </a:cxn>
                <a:cxn ang="0">
                  <a:pos x="1808" y="119"/>
                </a:cxn>
                <a:cxn ang="0">
                  <a:pos x="2106" y="312"/>
                </a:cxn>
                <a:cxn ang="0">
                  <a:pos x="2339" y="580"/>
                </a:cxn>
                <a:cxn ang="0">
                  <a:pos x="2489" y="905"/>
                </a:cxn>
                <a:cxn ang="0">
                  <a:pos x="2544" y="1272"/>
                </a:cxn>
                <a:cxn ang="0">
                  <a:pos x="2495" y="1404"/>
                </a:cxn>
                <a:cxn ang="0">
                  <a:pos x="2376" y="1473"/>
                </a:cxn>
                <a:cxn ang="0">
                  <a:pos x="2236" y="1449"/>
                </a:cxn>
                <a:cxn ang="0">
                  <a:pos x="2147" y="1343"/>
                </a:cxn>
                <a:cxn ang="0">
                  <a:pos x="2120" y="1117"/>
                </a:cxn>
                <a:cxn ang="0">
                  <a:pos x="2016" y="837"/>
                </a:cxn>
                <a:cxn ang="0">
                  <a:pos x="1827" y="612"/>
                </a:cxn>
                <a:cxn ang="0">
                  <a:pos x="1572" y="463"/>
                </a:cxn>
                <a:cxn ang="0">
                  <a:pos x="1271" y="409"/>
                </a:cxn>
                <a:cxn ang="0">
                  <a:pos x="970" y="463"/>
                </a:cxn>
                <a:cxn ang="0">
                  <a:pos x="716" y="612"/>
                </a:cxn>
                <a:cxn ang="0">
                  <a:pos x="528" y="837"/>
                </a:cxn>
                <a:cxn ang="0">
                  <a:pos x="424" y="1117"/>
                </a:cxn>
                <a:cxn ang="0">
                  <a:pos x="424" y="1427"/>
                </a:cxn>
                <a:cxn ang="0">
                  <a:pos x="528" y="1707"/>
                </a:cxn>
                <a:cxn ang="0">
                  <a:pos x="716" y="1931"/>
                </a:cxn>
                <a:cxn ang="0">
                  <a:pos x="970" y="2080"/>
                </a:cxn>
                <a:cxn ang="0">
                  <a:pos x="1271" y="2134"/>
                </a:cxn>
                <a:cxn ang="0">
                  <a:pos x="1403" y="2183"/>
                </a:cxn>
                <a:cxn ang="0">
                  <a:pos x="1473" y="2301"/>
                </a:cxn>
                <a:cxn ang="0">
                  <a:pos x="1449" y="2443"/>
                </a:cxn>
                <a:cxn ang="0">
                  <a:pos x="1342" y="2532"/>
                </a:cxn>
                <a:cxn ang="0">
                  <a:pos x="1083" y="2531"/>
                </a:cxn>
                <a:cxn ang="0">
                  <a:pos x="735" y="2426"/>
                </a:cxn>
                <a:cxn ang="0">
                  <a:pos x="437" y="2231"/>
                </a:cxn>
                <a:cxn ang="0">
                  <a:pos x="204" y="1965"/>
                </a:cxn>
                <a:cxn ang="0">
                  <a:pos x="54" y="1639"/>
                </a:cxn>
                <a:cxn ang="0">
                  <a:pos x="0" y="1272"/>
                </a:cxn>
                <a:cxn ang="0">
                  <a:pos x="54" y="905"/>
                </a:cxn>
                <a:cxn ang="0">
                  <a:pos x="204" y="580"/>
                </a:cxn>
                <a:cxn ang="0">
                  <a:pos x="437" y="312"/>
                </a:cxn>
                <a:cxn ang="0">
                  <a:pos x="735" y="119"/>
                </a:cxn>
                <a:cxn ang="0">
                  <a:pos x="1083" y="14"/>
                </a:cxn>
              </a:cxnLst>
              <a:rect l="0" t="0" r="r" b="b"/>
              <a:pathLst>
                <a:path w="2544" h="2544">
                  <a:moveTo>
                    <a:pt x="1827" y="1282"/>
                  </a:moveTo>
                  <a:lnTo>
                    <a:pt x="1861" y="1286"/>
                  </a:lnTo>
                  <a:lnTo>
                    <a:pt x="1893" y="1296"/>
                  </a:lnTo>
                  <a:lnTo>
                    <a:pt x="1921" y="1311"/>
                  </a:lnTo>
                  <a:lnTo>
                    <a:pt x="1946" y="1331"/>
                  </a:lnTo>
                  <a:lnTo>
                    <a:pt x="1966" y="1356"/>
                  </a:lnTo>
                  <a:lnTo>
                    <a:pt x="1981" y="1384"/>
                  </a:lnTo>
                  <a:lnTo>
                    <a:pt x="1991" y="1416"/>
                  </a:lnTo>
                  <a:lnTo>
                    <a:pt x="1994" y="1450"/>
                  </a:lnTo>
                  <a:lnTo>
                    <a:pt x="1994" y="1661"/>
                  </a:lnTo>
                  <a:lnTo>
                    <a:pt x="2207" y="1661"/>
                  </a:lnTo>
                  <a:lnTo>
                    <a:pt x="2241" y="1664"/>
                  </a:lnTo>
                  <a:lnTo>
                    <a:pt x="2271" y="1674"/>
                  </a:lnTo>
                  <a:lnTo>
                    <a:pt x="2299" y="1689"/>
                  </a:lnTo>
                  <a:lnTo>
                    <a:pt x="2324" y="1709"/>
                  </a:lnTo>
                  <a:lnTo>
                    <a:pt x="2345" y="1734"/>
                  </a:lnTo>
                  <a:lnTo>
                    <a:pt x="2359" y="1763"/>
                  </a:lnTo>
                  <a:lnTo>
                    <a:pt x="2369" y="1794"/>
                  </a:lnTo>
                  <a:lnTo>
                    <a:pt x="2373" y="1828"/>
                  </a:lnTo>
                  <a:lnTo>
                    <a:pt x="2369" y="1862"/>
                  </a:lnTo>
                  <a:lnTo>
                    <a:pt x="2359" y="1893"/>
                  </a:lnTo>
                  <a:lnTo>
                    <a:pt x="2345" y="1921"/>
                  </a:lnTo>
                  <a:lnTo>
                    <a:pt x="2324" y="1946"/>
                  </a:lnTo>
                  <a:lnTo>
                    <a:pt x="2299" y="1966"/>
                  </a:lnTo>
                  <a:lnTo>
                    <a:pt x="2271" y="1981"/>
                  </a:lnTo>
                  <a:lnTo>
                    <a:pt x="2241" y="1991"/>
                  </a:lnTo>
                  <a:lnTo>
                    <a:pt x="2207" y="1994"/>
                  </a:lnTo>
                  <a:lnTo>
                    <a:pt x="1994" y="1994"/>
                  </a:lnTo>
                  <a:lnTo>
                    <a:pt x="1994" y="2207"/>
                  </a:lnTo>
                  <a:lnTo>
                    <a:pt x="1991" y="2240"/>
                  </a:lnTo>
                  <a:lnTo>
                    <a:pt x="1981" y="2271"/>
                  </a:lnTo>
                  <a:lnTo>
                    <a:pt x="1966" y="2299"/>
                  </a:lnTo>
                  <a:lnTo>
                    <a:pt x="1946" y="2324"/>
                  </a:lnTo>
                  <a:lnTo>
                    <a:pt x="1921" y="2344"/>
                  </a:lnTo>
                  <a:lnTo>
                    <a:pt x="1893" y="2359"/>
                  </a:lnTo>
                  <a:lnTo>
                    <a:pt x="1861" y="2369"/>
                  </a:lnTo>
                  <a:lnTo>
                    <a:pt x="1827" y="2373"/>
                  </a:lnTo>
                  <a:lnTo>
                    <a:pt x="1793" y="2369"/>
                  </a:lnTo>
                  <a:lnTo>
                    <a:pt x="1763" y="2359"/>
                  </a:lnTo>
                  <a:lnTo>
                    <a:pt x="1734" y="2344"/>
                  </a:lnTo>
                  <a:lnTo>
                    <a:pt x="1710" y="2324"/>
                  </a:lnTo>
                  <a:lnTo>
                    <a:pt x="1689" y="2299"/>
                  </a:lnTo>
                  <a:lnTo>
                    <a:pt x="1675" y="2271"/>
                  </a:lnTo>
                  <a:lnTo>
                    <a:pt x="1664" y="2240"/>
                  </a:lnTo>
                  <a:lnTo>
                    <a:pt x="1661" y="2207"/>
                  </a:lnTo>
                  <a:lnTo>
                    <a:pt x="1661" y="1994"/>
                  </a:lnTo>
                  <a:lnTo>
                    <a:pt x="1449" y="1994"/>
                  </a:lnTo>
                  <a:lnTo>
                    <a:pt x="1415" y="1991"/>
                  </a:lnTo>
                  <a:lnTo>
                    <a:pt x="1384" y="1981"/>
                  </a:lnTo>
                  <a:lnTo>
                    <a:pt x="1356" y="1966"/>
                  </a:lnTo>
                  <a:lnTo>
                    <a:pt x="1331" y="1946"/>
                  </a:lnTo>
                  <a:lnTo>
                    <a:pt x="1311" y="1921"/>
                  </a:lnTo>
                  <a:lnTo>
                    <a:pt x="1296" y="1893"/>
                  </a:lnTo>
                  <a:lnTo>
                    <a:pt x="1286" y="1862"/>
                  </a:lnTo>
                  <a:lnTo>
                    <a:pt x="1282" y="1828"/>
                  </a:lnTo>
                  <a:lnTo>
                    <a:pt x="1286" y="1794"/>
                  </a:lnTo>
                  <a:lnTo>
                    <a:pt x="1296" y="1763"/>
                  </a:lnTo>
                  <a:lnTo>
                    <a:pt x="1311" y="1734"/>
                  </a:lnTo>
                  <a:lnTo>
                    <a:pt x="1331" y="1709"/>
                  </a:lnTo>
                  <a:lnTo>
                    <a:pt x="1356" y="1689"/>
                  </a:lnTo>
                  <a:lnTo>
                    <a:pt x="1384" y="1674"/>
                  </a:lnTo>
                  <a:lnTo>
                    <a:pt x="1415" y="1664"/>
                  </a:lnTo>
                  <a:lnTo>
                    <a:pt x="1449" y="1661"/>
                  </a:lnTo>
                  <a:lnTo>
                    <a:pt x="1661" y="1661"/>
                  </a:lnTo>
                  <a:lnTo>
                    <a:pt x="1661" y="1450"/>
                  </a:lnTo>
                  <a:lnTo>
                    <a:pt x="1664" y="1416"/>
                  </a:lnTo>
                  <a:lnTo>
                    <a:pt x="1675" y="1384"/>
                  </a:lnTo>
                  <a:lnTo>
                    <a:pt x="1689" y="1356"/>
                  </a:lnTo>
                  <a:lnTo>
                    <a:pt x="1710" y="1331"/>
                  </a:lnTo>
                  <a:lnTo>
                    <a:pt x="1734" y="1311"/>
                  </a:lnTo>
                  <a:lnTo>
                    <a:pt x="1763" y="1296"/>
                  </a:lnTo>
                  <a:lnTo>
                    <a:pt x="1793" y="1286"/>
                  </a:lnTo>
                  <a:lnTo>
                    <a:pt x="1827" y="1282"/>
                  </a:lnTo>
                  <a:close/>
                  <a:moveTo>
                    <a:pt x="1271" y="0"/>
                  </a:moveTo>
                  <a:lnTo>
                    <a:pt x="1366" y="4"/>
                  </a:lnTo>
                  <a:lnTo>
                    <a:pt x="1459" y="14"/>
                  </a:lnTo>
                  <a:lnTo>
                    <a:pt x="1550" y="31"/>
                  </a:lnTo>
                  <a:lnTo>
                    <a:pt x="1638" y="54"/>
                  </a:lnTo>
                  <a:lnTo>
                    <a:pt x="1724" y="84"/>
                  </a:lnTo>
                  <a:lnTo>
                    <a:pt x="1808" y="119"/>
                  </a:lnTo>
                  <a:lnTo>
                    <a:pt x="1887" y="159"/>
                  </a:lnTo>
                  <a:lnTo>
                    <a:pt x="1964" y="205"/>
                  </a:lnTo>
                  <a:lnTo>
                    <a:pt x="2037" y="257"/>
                  </a:lnTo>
                  <a:lnTo>
                    <a:pt x="2106" y="312"/>
                  </a:lnTo>
                  <a:lnTo>
                    <a:pt x="2171" y="373"/>
                  </a:lnTo>
                  <a:lnTo>
                    <a:pt x="2232" y="437"/>
                  </a:lnTo>
                  <a:lnTo>
                    <a:pt x="2287" y="506"/>
                  </a:lnTo>
                  <a:lnTo>
                    <a:pt x="2339" y="580"/>
                  </a:lnTo>
                  <a:lnTo>
                    <a:pt x="2384" y="657"/>
                  </a:lnTo>
                  <a:lnTo>
                    <a:pt x="2425" y="736"/>
                  </a:lnTo>
                  <a:lnTo>
                    <a:pt x="2460" y="819"/>
                  </a:lnTo>
                  <a:lnTo>
                    <a:pt x="2489" y="905"/>
                  </a:lnTo>
                  <a:lnTo>
                    <a:pt x="2513" y="993"/>
                  </a:lnTo>
                  <a:lnTo>
                    <a:pt x="2530" y="1085"/>
                  </a:lnTo>
                  <a:lnTo>
                    <a:pt x="2540" y="1177"/>
                  </a:lnTo>
                  <a:lnTo>
                    <a:pt x="2544" y="1272"/>
                  </a:lnTo>
                  <a:lnTo>
                    <a:pt x="2540" y="1310"/>
                  </a:lnTo>
                  <a:lnTo>
                    <a:pt x="2531" y="1343"/>
                  </a:lnTo>
                  <a:lnTo>
                    <a:pt x="2515" y="1375"/>
                  </a:lnTo>
                  <a:lnTo>
                    <a:pt x="2495" y="1404"/>
                  </a:lnTo>
                  <a:lnTo>
                    <a:pt x="2471" y="1428"/>
                  </a:lnTo>
                  <a:lnTo>
                    <a:pt x="2442" y="1449"/>
                  </a:lnTo>
                  <a:lnTo>
                    <a:pt x="2410" y="1464"/>
                  </a:lnTo>
                  <a:lnTo>
                    <a:pt x="2376" y="1473"/>
                  </a:lnTo>
                  <a:lnTo>
                    <a:pt x="2339" y="1477"/>
                  </a:lnTo>
                  <a:lnTo>
                    <a:pt x="2302" y="1473"/>
                  </a:lnTo>
                  <a:lnTo>
                    <a:pt x="2268" y="1464"/>
                  </a:lnTo>
                  <a:lnTo>
                    <a:pt x="2236" y="1449"/>
                  </a:lnTo>
                  <a:lnTo>
                    <a:pt x="2207" y="1428"/>
                  </a:lnTo>
                  <a:lnTo>
                    <a:pt x="2183" y="1404"/>
                  </a:lnTo>
                  <a:lnTo>
                    <a:pt x="2163" y="1375"/>
                  </a:lnTo>
                  <a:lnTo>
                    <a:pt x="2147" y="1343"/>
                  </a:lnTo>
                  <a:lnTo>
                    <a:pt x="2138" y="1310"/>
                  </a:lnTo>
                  <a:lnTo>
                    <a:pt x="2134" y="1272"/>
                  </a:lnTo>
                  <a:lnTo>
                    <a:pt x="2131" y="1193"/>
                  </a:lnTo>
                  <a:lnTo>
                    <a:pt x="2120" y="1117"/>
                  </a:lnTo>
                  <a:lnTo>
                    <a:pt x="2103" y="1043"/>
                  </a:lnTo>
                  <a:lnTo>
                    <a:pt x="2080" y="972"/>
                  </a:lnTo>
                  <a:lnTo>
                    <a:pt x="2051" y="903"/>
                  </a:lnTo>
                  <a:lnTo>
                    <a:pt x="2016" y="837"/>
                  </a:lnTo>
                  <a:lnTo>
                    <a:pt x="1976" y="775"/>
                  </a:lnTo>
                  <a:lnTo>
                    <a:pt x="1931" y="716"/>
                  </a:lnTo>
                  <a:lnTo>
                    <a:pt x="1881" y="662"/>
                  </a:lnTo>
                  <a:lnTo>
                    <a:pt x="1827" y="612"/>
                  </a:lnTo>
                  <a:lnTo>
                    <a:pt x="1768" y="567"/>
                  </a:lnTo>
                  <a:lnTo>
                    <a:pt x="1706" y="528"/>
                  </a:lnTo>
                  <a:lnTo>
                    <a:pt x="1641" y="493"/>
                  </a:lnTo>
                  <a:lnTo>
                    <a:pt x="1572" y="463"/>
                  </a:lnTo>
                  <a:lnTo>
                    <a:pt x="1500" y="441"/>
                  </a:lnTo>
                  <a:lnTo>
                    <a:pt x="1426" y="424"/>
                  </a:lnTo>
                  <a:lnTo>
                    <a:pt x="1350" y="413"/>
                  </a:lnTo>
                  <a:lnTo>
                    <a:pt x="1271" y="409"/>
                  </a:lnTo>
                  <a:lnTo>
                    <a:pt x="1193" y="413"/>
                  </a:lnTo>
                  <a:lnTo>
                    <a:pt x="1116" y="424"/>
                  </a:lnTo>
                  <a:lnTo>
                    <a:pt x="1042" y="441"/>
                  </a:lnTo>
                  <a:lnTo>
                    <a:pt x="970" y="463"/>
                  </a:lnTo>
                  <a:lnTo>
                    <a:pt x="902" y="493"/>
                  </a:lnTo>
                  <a:lnTo>
                    <a:pt x="836" y="528"/>
                  </a:lnTo>
                  <a:lnTo>
                    <a:pt x="774" y="567"/>
                  </a:lnTo>
                  <a:lnTo>
                    <a:pt x="716" y="612"/>
                  </a:lnTo>
                  <a:lnTo>
                    <a:pt x="662" y="662"/>
                  </a:lnTo>
                  <a:lnTo>
                    <a:pt x="612" y="716"/>
                  </a:lnTo>
                  <a:lnTo>
                    <a:pt x="567" y="775"/>
                  </a:lnTo>
                  <a:lnTo>
                    <a:pt x="528" y="837"/>
                  </a:lnTo>
                  <a:lnTo>
                    <a:pt x="492" y="903"/>
                  </a:lnTo>
                  <a:lnTo>
                    <a:pt x="463" y="972"/>
                  </a:lnTo>
                  <a:lnTo>
                    <a:pt x="441" y="1043"/>
                  </a:lnTo>
                  <a:lnTo>
                    <a:pt x="424" y="1117"/>
                  </a:lnTo>
                  <a:lnTo>
                    <a:pt x="412" y="1193"/>
                  </a:lnTo>
                  <a:lnTo>
                    <a:pt x="409" y="1272"/>
                  </a:lnTo>
                  <a:lnTo>
                    <a:pt x="412" y="1350"/>
                  </a:lnTo>
                  <a:lnTo>
                    <a:pt x="424" y="1427"/>
                  </a:lnTo>
                  <a:lnTo>
                    <a:pt x="441" y="1502"/>
                  </a:lnTo>
                  <a:lnTo>
                    <a:pt x="463" y="1573"/>
                  </a:lnTo>
                  <a:lnTo>
                    <a:pt x="492" y="1642"/>
                  </a:lnTo>
                  <a:lnTo>
                    <a:pt x="528" y="1707"/>
                  </a:lnTo>
                  <a:lnTo>
                    <a:pt x="567" y="1769"/>
                  </a:lnTo>
                  <a:lnTo>
                    <a:pt x="612" y="1827"/>
                  </a:lnTo>
                  <a:lnTo>
                    <a:pt x="662" y="1881"/>
                  </a:lnTo>
                  <a:lnTo>
                    <a:pt x="716" y="1931"/>
                  </a:lnTo>
                  <a:lnTo>
                    <a:pt x="774" y="1976"/>
                  </a:lnTo>
                  <a:lnTo>
                    <a:pt x="836" y="2016"/>
                  </a:lnTo>
                  <a:lnTo>
                    <a:pt x="902" y="2051"/>
                  </a:lnTo>
                  <a:lnTo>
                    <a:pt x="970" y="2080"/>
                  </a:lnTo>
                  <a:lnTo>
                    <a:pt x="1042" y="2103"/>
                  </a:lnTo>
                  <a:lnTo>
                    <a:pt x="1116" y="2120"/>
                  </a:lnTo>
                  <a:lnTo>
                    <a:pt x="1193" y="2131"/>
                  </a:lnTo>
                  <a:lnTo>
                    <a:pt x="1271" y="2134"/>
                  </a:lnTo>
                  <a:lnTo>
                    <a:pt x="1308" y="2138"/>
                  </a:lnTo>
                  <a:lnTo>
                    <a:pt x="1342" y="2147"/>
                  </a:lnTo>
                  <a:lnTo>
                    <a:pt x="1375" y="2163"/>
                  </a:lnTo>
                  <a:lnTo>
                    <a:pt x="1403" y="2183"/>
                  </a:lnTo>
                  <a:lnTo>
                    <a:pt x="1428" y="2207"/>
                  </a:lnTo>
                  <a:lnTo>
                    <a:pt x="1449" y="2236"/>
                  </a:lnTo>
                  <a:lnTo>
                    <a:pt x="1464" y="2268"/>
                  </a:lnTo>
                  <a:lnTo>
                    <a:pt x="1473" y="2301"/>
                  </a:lnTo>
                  <a:lnTo>
                    <a:pt x="1477" y="2339"/>
                  </a:lnTo>
                  <a:lnTo>
                    <a:pt x="1473" y="2376"/>
                  </a:lnTo>
                  <a:lnTo>
                    <a:pt x="1464" y="2410"/>
                  </a:lnTo>
                  <a:lnTo>
                    <a:pt x="1449" y="2443"/>
                  </a:lnTo>
                  <a:lnTo>
                    <a:pt x="1428" y="2471"/>
                  </a:lnTo>
                  <a:lnTo>
                    <a:pt x="1403" y="2496"/>
                  </a:lnTo>
                  <a:lnTo>
                    <a:pt x="1375" y="2516"/>
                  </a:lnTo>
                  <a:lnTo>
                    <a:pt x="1342" y="2532"/>
                  </a:lnTo>
                  <a:lnTo>
                    <a:pt x="1308" y="2541"/>
                  </a:lnTo>
                  <a:lnTo>
                    <a:pt x="1271" y="2544"/>
                  </a:lnTo>
                  <a:lnTo>
                    <a:pt x="1176" y="2541"/>
                  </a:lnTo>
                  <a:lnTo>
                    <a:pt x="1083" y="2531"/>
                  </a:lnTo>
                  <a:lnTo>
                    <a:pt x="992" y="2514"/>
                  </a:lnTo>
                  <a:lnTo>
                    <a:pt x="904" y="2490"/>
                  </a:lnTo>
                  <a:lnTo>
                    <a:pt x="818" y="2461"/>
                  </a:lnTo>
                  <a:lnTo>
                    <a:pt x="735" y="2426"/>
                  </a:lnTo>
                  <a:lnTo>
                    <a:pt x="655" y="2385"/>
                  </a:lnTo>
                  <a:lnTo>
                    <a:pt x="580" y="2339"/>
                  </a:lnTo>
                  <a:lnTo>
                    <a:pt x="506" y="2288"/>
                  </a:lnTo>
                  <a:lnTo>
                    <a:pt x="437" y="2231"/>
                  </a:lnTo>
                  <a:lnTo>
                    <a:pt x="373" y="2172"/>
                  </a:lnTo>
                  <a:lnTo>
                    <a:pt x="312" y="2106"/>
                  </a:lnTo>
                  <a:lnTo>
                    <a:pt x="256" y="2037"/>
                  </a:lnTo>
                  <a:lnTo>
                    <a:pt x="204" y="1965"/>
                  </a:lnTo>
                  <a:lnTo>
                    <a:pt x="159" y="1888"/>
                  </a:lnTo>
                  <a:lnTo>
                    <a:pt x="118" y="1809"/>
                  </a:lnTo>
                  <a:lnTo>
                    <a:pt x="83" y="1725"/>
                  </a:lnTo>
                  <a:lnTo>
                    <a:pt x="54" y="1639"/>
                  </a:lnTo>
                  <a:lnTo>
                    <a:pt x="30" y="1551"/>
                  </a:lnTo>
                  <a:lnTo>
                    <a:pt x="13" y="1460"/>
                  </a:lnTo>
                  <a:lnTo>
                    <a:pt x="3" y="1367"/>
                  </a:lnTo>
                  <a:lnTo>
                    <a:pt x="0" y="1272"/>
                  </a:lnTo>
                  <a:lnTo>
                    <a:pt x="3" y="1177"/>
                  </a:lnTo>
                  <a:lnTo>
                    <a:pt x="13" y="1085"/>
                  </a:lnTo>
                  <a:lnTo>
                    <a:pt x="30" y="993"/>
                  </a:lnTo>
                  <a:lnTo>
                    <a:pt x="54" y="905"/>
                  </a:lnTo>
                  <a:lnTo>
                    <a:pt x="83" y="819"/>
                  </a:lnTo>
                  <a:lnTo>
                    <a:pt x="118" y="736"/>
                  </a:lnTo>
                  <a:lnTo>
                    <a:pt x="159" y="657"/>
                  </a:lnTo>
                  <a:lnTo>
                    <a:pt x="204" y="580"/>
                  </a:lnTo>
                  <a:lnTo>
                    <a:pt x="256" y="506"/>
                  </a:lnTo>
                  <a:lnTo>
                    <a:pt x="312" y="437"/>
                  </a:lnTo>
                  <a:lnTo>
                    <a:pt x="373" y="373"/>
                  </a:lnTo>
                  <a:lnTo>
                    <a:pt x="437" y="312"/>
                  </a:lnTo>
                  <a:lnTo>
                    <a:pt x="506" y="257"/>
                  </a:lnTo>
                  <a:lnTo>
                    <a:pt x="580" y="205"/>
                  </a:lnTo>
                  <a:lnTo>
                    <a:pt x="655" y="159"/>
                  </a:lnTo>
                  <a:lnTo>
                    <a:pt x="735" y="119"/>
                  </a:lnTo>
                  <a:lnTo>
                    <a:pt x="818" y="84"/>
                  </a:lnTo>
                  <a:lnTo>
                    <a:pt x="904" y="54"/>
                  </a:lnTo>
                  <a:lnTo>
                    <a:pt x="992" y="31"/>
                  </a:lnTo>
                  <a:lnTo>
                    <a:pt x="1083" y="14"/>
                  </a:lnTo>
                  <a:lnTo>
                    <a:pt x="1176" y="4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008784" y="1065352"/>
            <a:ext cx="1136506" cy="1283528"/>
            <a:chOff x="2933903" y="1268760"/>
            <a:chExt cx="1136506" cy="1283528"/>
          </a:xfrm>
        </p:grpSpPr>
        <p:sp>
          <p:nvSpPr>
            <p:cNvPr id="60" name="Freeform 9"/>
            <p:cNvSpPr>
              <a:spLocks/>
            </p:cNvSpPr>
            <p:nvPr/>
          </p:nvSpPr>
          <p:spPr bwMode="auto">
            <a:xfrm rot="5400000">
              <a:off x="2860392" y="1342271"/>
              <a:ext cx="1283528" cy="1136506"/>
            </a:xfrm>
            <a:custGeom>
              <a:avLst/>
              <a:gdLst>
                <a:gd name="T0" fmla="*/ 901 w 3300"/>
                <a:gd name="T1" fmla="*/ 0 h 2921"/>
                <a:gd name="T2" fmla="*/ 2399 w 3300"/>
                <a:gd name="T3" fmla="*/ 0 h 2921"/>
                <a:gd name="T4" fmla="*/ 2405 w 3300"/>
                <a:gd name="T5" fmla="*/ 1 h 2921"/>
                <a:gd name="T6" fmla="*/ 2433 w 3300"/>
                <a:gd name="T7" fmla="*/ 8 h 2921"/>
                <a:gd name="T8" fmla="*/ 2462 w 3300"/>
                <a:gd name="T9" fmla="*/ 20 h 2921"/>
                <a:gd name="T10" fmla="*/ 2488 w 3300"/>
                <a:gd name="T11" fmla="*/ 35 h 2921"/>
                <a:gd name="T12" fmla="*/ 2513 w 3300"/>
                <a:gd name="T13" fmla="*/ 54 h 2921"/>
                <a:gd name="T14" fmla="*/ 2533 w 3300"/>
                <a:gd name="T15" fmla="*/ 75 h 2921"/>
                <a:gd name="T16" fmla="*/ 2549 w 3300"/>
                <a:gd name="T17" fmla="*/ 98 h 2921"/>
                <a:gd name="T18" fmla="*/ 3276 w 3300"/>
                <a:gd name="T19" fmla="*/ 1359 h 2921"/>
                <a:gd name="T20" fmla="*/ 3287 w 3300"/>
                <a:gd name="T21" fmla="*/ 1381 h 2921"/>
                <a:gd name="T22" fmla="*/ 3294 w 3300"/>
                <a:gd name="T23" fmla="*/ 1406 h 2921"/>
                <a:gd name="T24" fmla="*/ 3299 w 3300"/>
                <a:gd name="T25" fmla="*/ 1432 h 2921"/>
                <a:gd name="T26" fmla="*/ 3300 w 3300"/>
                <a:gd name="T27" fmla="*/ 1460 h 2921"/>
                <a:gd name="T28" fmla="*/ 3299 w 3300"/>
                <a:gd name="T29" fmla="*/ 1487 h 2921"/>
                <a:gd name="T30" fmla="*/ 3294 w 3300"/>
                <a:gd name="T31" fmla="*/ 1513 h 2921"/>
                <a:gd name="T32" fmla="*/ 3287 w 3300"/>
                <a:gd name="T33" fmla="*/ 1537 h 2921"/>
                <a:gd name="T34" fmla="*/ 3276 w 3300"/>
                <a:gd name="T35" fmla="*/ 1559 h 2921"/>
                <a:gd name="T36" fmla="*/ 2549 w 3300"/>
                <a:gd name="T37" fmla="*/ 2820 h 2921"/>
                <a:gd name="T38" fmla="*/ 2533 w 3300"/>
                <a:gd name="T39" fmla="*/ 2844 h 2921"/>
                <a:gd name="T40" fmla="*/ 2513 w 3300"/>
                <a:gd name="T41" fmla="*/ 2865 h 2921"/>
                <a:gd name="T42" fmla="*/ 2488 w 3300"/>
                <a:gd name="T43" fmla="*/ 2883 h 2921"/>
                <a:gd name="T44" fmla="*/ 2462 w 3300"/>
                <a:gd name="T45" fmla="*/ 2899 h 2921"/>
                <a:gd name="T46" fmla="*/ 2433 w 3300"/>
                <a:gd name="T47" fmla="*/ 2910 h 2921"/>
                <a:gd name="T48" fmla="*/ 2405 w 3300"/>
                <a:gd name="T49" fmla="*/ 2918 h 2921"/>
                <a:gd name="T50" fmla="*/ 2377 w 3300"/>
                <a:gd name="T51" fmla="*/ 2921 h 2921"/>
                <a:gd name="T52" fmla="*/ 923 w 3300"/>
                <a:gd name="T53" fmla="*/ 2921 h 2921"/>
                <a:gd name="T54" fmla="*/ 895 w 3300"/>
                <a:gd name="T55" fmla="*/ 2918 h 2921"/>
                <a:gd name="T56" fmla="*/ 867 w 3300"/>
                <a:gd name="T57" fmla="*/ 2910 h 2921"/>
                <a:gd name="T58" fmla="*/ 839 w 3300"/>
                <a:gd name="T59" fmla="*/ 2899 h 2921"/>
                <a:gd name="T60" fmla="*/ 812 w 3300"/>
                <a:gd name="T61" fmla="*/ 2883 h 2921"/>
                <a:gd name="T62" fmla="*/ 788 w 3300"/>
                <a:gd name="T63" fmla="*/ 2865 h 2921"/>
                <a:gd name="T64" fmla="*/ 767 w 3300"/>
                <a:gd name="T65" fmla="*/ 2844 h 2921"/>
                <a:gd name="T66" fmla="*/ 751 w 3300"/>
                <a:gd name="T67" fmla="*/ 2820 h 2921"/>
                <a:gd name="T68" fmla="*/ 24 w 3300"/>
                <a:gd name="T69" fmla="*/ 1559 h 2921"/>
                <a:gd name="T70" fmla="*/ 14 w 3300"/>
                <a:gd name="T71" fmla="*/ 1537 h 2921"/>
                <a:gd name="T72" fmla="*/ 6 w 3300"/>
                <a:gd name="T73" fmla="*/ 1513 h 2921"/>
                <a:gd name="T74" fmla="*/ 2 w 3300"/>
                <a:gd name="T75" fmla="*/ 1487 h 2921"/>
                <a:gd name="T76" fmla="*/ 0 w 3300"/>
                <a:gd name="T77" fmla="*/ 1460 h 2921"/>
                <a:gd name="T78" fmla="*/ 2 w 3300"/>
                <a:gd name="T79" fmla="*/ 1432 h 2921"/>
                <a:gd name="T80" fmla="*/ 6 w 3300"/>
                <a:gd name="T81" fmla="*/ 1406 h 2921"/>
                <a:gd name="T82" fmla="*/ 14 w 3300"/>
                <a:gd name="T83" fmla="*/ 1381 h 2921"/>
                <a:gd name="T84" fmla="*/ 24 w 3300"/>
                <a:gd name="T85" fmla="*/ 1359 h 2921"/>
                <a:gd name="T86" fmla="*/ 751 w 3300"/>
                <a:gd name="T87" fmla="*/ 98 h 2921"/>
                <a:gd name="T88" fmla="*/ 767 w 3300"/>
                <a:gd name="T89" fmla="*/ 75 h 2921"/>
                <a:gd name="T90" fmla="*/ 788 w 3300"/>
                <a:gd name="T91" fmla="*/ 54 h 2921"/>
                <a:gd name="T92" fmla="*/ 812 w 3300"/>
                <a:gd name="T93" fmla="*/ 35 h 2921"/>
                <a:gd name="T94" fmla="*/ 839 w 3300"/>
                <a:gd name="T95" fmla="*/ 20 h 2921"/>
                <a:gd name="T96" fmla="*/ 867 w 3300"/>
                <a:gd name="T97" fmla="*/ 8 h 2921"/>
                <a:gd name="T98" fmla="*/ 895 w 3300"/>
                <a:gd name="T99" fmla="*/ 1 h 2921"/>
                <a:gd name="T100" fmla="*/ 901 w 3300"/>
                <a:gd name="T101" fmla="*/ 0 h 2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0" h="2921">
                  <a:moveTo>
                    <a:pt x="901" y="0"/>
                  </a:moveTo>
                  <a:lnTo>
                    <a:pt x="2399" y="0"/>
                  </a:lnTo>
                  <a:lnTo>
                    <a:pt x="2405" y="1"/>
                  </a:lnTo>
                  <a:lnTo>
                    <a:pt x="2433" y="8"/>
                  </a:lnTo>
                  <a:lnTo>
                    <a:pt x="2462" y="20"/>
                  </a:lnTo>
                  <a:lnTo>
                    <a:pt x="2488" y="35"/>
                  </a:lnTo>
                  <a:lnTo>
                    <a:pt x="2513" y="54"/>
                  </a:lnTo>
                  <a:lnTo>
                    <a:pt x="2533" y="75"/>
                  </a:lnTo>
                  <a:lnTo>
                    <a:pt x="2549" y="98"/>
                  </a:lnTo>
                  <a:lnTo>
                    <a:pt x="3276" y="1359"/>
                  </a:lnTo>
                  <a:lnTo>
                    <a:pt x="3287" y="1381"/>
                  </a:lnTo>
                  <a:lnTo>
                    <a:pt x="3294" y="1406"/>
                  </a:lnTo>
                  <a:lnTo>
                    <a:pt x="3299" y="1432"/>
                  </a:lnTo>
                  <a:lnTo>
                    <a:pt x="3300" y="1460"/>
                  </a:lnTo>
                  <a:lnTo>
                    <a:pt x="3299" y="1487"/>
                  </a:lnTo>
                  <a:lnTo>
                    <a:pt x="3294" y="1513"/>
                  </a:lnTo>
                  <a:lnTo>
                    <a:pt x="3287" y="1537"/>
                  </a:lnTo>
                  <a:lnTo>
                    <a:pt x="3276" y="1559"/>
                  </a:lnTo>
                  <a:lnTo>
                    <a:pt x="2549" y="2820"/>
                  </a:lnTo>
                  <a:lnTo>
                    <a:pt x="2533" y="2844"/>
                  </a:lnTo>
                  <a:lnTo>
                    <a:pt x="2513" y="2865"/>
                  </a:lnTo>
                  <a:lnTo>
                    <a:pt x="2488" y="2883"/>
                  </a:lnTo>
                  <a:lnTo>
                    <a:pt x="2462" y="2899"/>
                  </a:lnTo>
                  <a:lnTo>
                    <a:pt x="2433" y="2910"/>
                  </a:lnTo>
                  <a:lnTo>
                    <a:pt x="2405" y="2918"/>
                  </a:lnTo>
                  <a:lnTo>
                    <a:pt x="2377" y="2921"/>
                  </a:lnTo>
                  <a:lnTo>
                    <a:pt x="923" y="2921"/>
                  </a:lnTo>
                  <a:lnTo>
                    <a:pt x="895" y="2918"/>
                  </a:lnTo>
                  <a:lnTo>
                    <a:pt x="867" y="2910"/>
                  </a:lnTo>
                  <a:lnTo>
                    <a:pt x="839" y="2899"/>
                  </a:lnTo>
                  <a:lnTo>
                    <a:pt x="812" y="2883"/>
                  </a:lnTo>
                  <a:lnTo>
                    <a:pt x="788" y="2865"/>
                  </a:lnTo>
                  <a:lnTo>
                    <a:pt x="767" y="2844"/>
                  </a:lnTo>
                  <a:lnTo>
                    <a:pt x="751" y="2820"/>
                  </a:lnTo>
                  <a:lnTo>
                    <a:pt x="24" y="1559"/>
                  </a:lnTo>
                  <a:lnTo>
                    <a:pt x="14" y="1537"/>
                  </a:lnTo>
                  <a:lnTo>
                    <a:pt x="6" y="1513"/>
                  </a:lnTo>
                  <a:lnTo>
                    <a:pt x="2" y="1487"/>
                  </a:lnTo>
                  <a:lnTo>
                    <a:pt x="0" y="1460"/>
                  </a:lnTo>
                  <a:lnTo>
                    <a:pt x="2" y="1432"/>
                  </a:lnTo>
                  <a:lnTo>
                    <a:pt x="6" y="1406"/>
                  </a:lnTo>
                  <a:lnTo>
                    <a:pt x="14" y="1381"/>
                  </a:lnTo>
                  <a:lnTo>
                    <a:pt x="24" y="1359"/>
                  </a:lnTo>
                  <a:lnTo>
                    <a:pt x="751" y="98"/>
                  </a:lnTo>
                  <a:lnTo>
                    <a:pt x="767" y="75"/>
                  </a:lnTo>
                  <a:lnTo>
                    <a:pt x="788" y="54"/>
                  </a:lnTo>
                  <a:lnTo>
                    <a:pt x="812" y="35"/>
                  </a:lnTo>
                  <a:lnTo>
                    <a:pt x="839" y="20"/>
                  </a:lnTo>
                  <a:lnTo>
                    <a:pt x="867" y="8"/>
                  </a:lnTo>
                  <a:lnTo>
                    <a:pt x="895" y="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00A4F6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72000" rtlCol="0" anchor="ctr" anchorCtr="0"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1" name="Freeform 330"/>
            <p:cNvSpPr>
              <a:spLocks/>
            </p:cNvSpPr>
            <p:nvPr/>
          </p:nvSpPr>
          <p:spPr bwMode="auto">
            <a:xfrm>
              <a:off x="3269462" y="1642629"/>
              <a:ext cx="465388" cy="520590"/>
            </a:xfrm>
            <a:custGeom>
              <a:avLst/>
              <a:gdLst/>
              <a:ahLst/>
              <a:cxnLst>
                <a:cxn ang="0">
                  <a:pos x="1292" y="43"/>
                </a:cxn>
                <a:cxn ang="0">
                  <a:pos x="1411" y="202"/>
                </a:cxn>
                <a:cxn ang="0">
                  <a:pos x="1397" y="393"/>
                </a:cxn>
                <a:cxn ang="0">
                  <a:pos x="1266" y="529"/>
                </a:cxn>
                <a:cxn ang="0">
                  <a:pos x="1706" y="732"/>
                </a:cxn>
                <a:cxn ang="0">
                  <a:pos x="1774" y="541"/>
                </a:cxn>
                <a:cxn ang="0">
                  <a:pos x="1941" y="449"/>
                </a:cxn>
                <a:cxn ang="0">
                  <a:pos x="2135" y="488"/>
                </a:cxn>
                <a:cxn ang="0">
                  <a:pos x="2252" y="642"/>
                </a:cxn>
                <a:cxn ang="0">
                  <a:pos x="2241" y="836"/>
                </a:cxn>
                <a:cxn ang="0">
                  <a:pos x="2104" y="976"/>
                </a:cxn>
                <a:cxn ang="0">
                  <a:pos x="1912" y="992"/>
                </a:cxn>
                <a:cxn ang="0">
                  <a:pos x="1312" y="1256"/>
                </a:cxn>
                <a:cxn ang="0">
                  <a:pos x="2026" y="1537"/>
                </a:cxn>
                <a:cxn ang="0">
                  <a:pos x="2210" y="1602"/>
                </a:cxn>
                <a:cxn ang="0">
                  <a:pos x="2306" y="1770"/>
                </a:cxn>
                <a:cxn ang="0">
                  <a:pos x="2267" y="1964"/>
                </a:cxn>
                <a:cxn ang="0">
                  <a:pos x="2115" y="2082"/>
                </a:cxn>
                <a:cxn ang="0">
                  <a:pos x="1918" y="2071"/>
                </a:cxn>
                <a:cxn ang="0">
                  <a:pos x="1780" y="1938"/>
                </a:cxn>
                <a:cxn ang="0">
                  <a:pos x="1758" y="1756"/>
                </a:cxn>
                <a:cxn ang="0">
                  <a:pos x="1292" y="2086"/>
                </a:cxn>
                <a:cxn ang="0">
                  <a:pos x="1388" y="2223"/>
                </a:cxn>
                <a:cxn ang="0">
                  <a:pos x="1384" y="2401"/>
                </a:cxn>
                <a:cxn ang="0">
                  <a:pos x="1272" y="2541"/>
                </a:cxn>
                <a:cxn ang="0">
                  <a:pos x="1081" y="2583"/>
                </a:cxn>
                <a:cxn ang="0">
                  <a:pos x="912" y="2490"/>
                </a:cxn>
                <a:cxn ang="0">
                  <a:pos x="843" y="2306"/>
                </a:cxn>
                <a:cxn ang="0">
                  <a:pos x="910" y="2125"/>
                </a:cxn>
                <a:cxn ang="0">
                  <a:pos x="1067" y="2034"/>
                </a:cxn>
                <a:cxn ang="0">
                  <a:pos x="547" y="1895"/>
                </a:cxn>
                <a:cxn ang="0">
                  <a:pos x="430" y="2053"/>
                </a:cxn>
                <a:cxn ang="0">
                  <a:pos x="244" y="2096"/>
                </a:cxn>
                <a:cxn ang="0">
                  <a:pos x="69" y="2003"/>
                </a:cxn>
                <a:cxn ang="0">
                  <a:pos x="0" y="1825"/>
                </a:cxn>
                <a:cxn ang="0">
                  <a:pos x="67" y="1637"/>
                </a:cxn>
                <a:cxn ang="0">
                  <a:pos x="235" y="1544"/>
                </a:cxn>
                <a:cxn ang="0">
                  <a:pos x="424" y="1581"/>
                </a:cxn>
                <a:cxn ang="0">
                  <a:pos x="438" y="978"/>
                </a:cxn>
                <a:cxn ang="0">
                  <a:pos x="243" y="995"/>
                </a:cxn>
                <a:cxn ang="0">
                  <a:pos x="88" y="882"/>
                </a:cxn>
                <a:cxn ang="0">
                  <a:pos x="43" y="690"/>
                </a:cxn>
                <a:cxn ang="0">
                  <a:pos x="133" y="520"/>
                </a:cxn>
                <a:cxn ang="0">
                  <a:pos x="315" y="449"/>
                </a:cxn>
                <a:cxn ang="0">
                  <a:pos x="499" y="513"/>
                </a:cxn>
                <a:cxn ang="0">
                  <a:pos x="594" y="681"/>
                </a:cxn>
                <a:cxn ang="0">
                  <a:pos x="1045" y="1099"/>
                </a:cxn>
                <a:cxn ang="0">
                  <a:pos x="929" y="456"/>
                </a:cxn>
                <a:cxn ang="0">
                  <a:pos x="864" y="278"/>
                </a:cxn>
                <a:cxn ang="0">
                  <a:pos x="931" y="97"/>
                </a:cxn>
                <a:cxn ang="0">
                  <a:pos x="1105" y="2"/>
                </a:cxn>
              </a:cxnLst>
              <a:rect l="0" t="0" r="r" b="b"/>
              <a:pathLst>
                <a:path w="2310" h="2585">
                  <a:moveTo>
                    <a:pt x="1144" y="0"/>
                  </a:moveTo>
                  <a:lnTo>
                    <a:pt x="1183" y="2"/>
                  </a:lnTo>
                  <a:lnTo>
                    <a:pt x="1220" y="11"/>
                  </a:lnTo>
                  <a:lnTo>
                    <a:pt x="1258" y="25"/>
                  </a:lnTo>
                  <a:lnTo>
                    <a:pt x="1292" y="43"/>
                  </a:lnTo>
                  <a:lnTo>
                    <a:pt x="1324" y="67"/>
                  </a:lnTo>
                  <a:lnTo>
                    <a:pt x="1353" y="95"/>
                  </a:lnTo>
                  <a:lnTo>
                    <a:pt x="1377" y="128"/>
                  </a:lnTo>
                  <a:lnTo>
                    <a:pt x="1398" y="164"/>
                  </a:lnTo>
                  <a:lnTo>
                    <a:pt x="1411" y="202"/>
                  </a:lnTo>
                  <a:lnTo>
                    <a:pt x="1419" y="241"/>
                  </a:lnTo>
                  <a:lnTo>
                    <a:pt x="1422" y="280"/>
                  </a:lnTo>
                  <a:lnTo>
                    <a:pt x="1419" y="319"/>
                  </a:lnTo>
                  <a:lnTo>
                    <a:pt x="1410" y="357"/>
                  </a:lnTo>
                  <a:lnTo>
                    <a:pt x="1397" y="393"/>
                  </a:lnTo>
                  <a:lnTo>
                    <a:pt x="1379" y="427"/>
                  </a:lnTo>
                  <a:lnTo>
                    <a:pt x="1355" y="460"/>
                  </a:lnTo>
                  <a:lnTo>
                    <a:pt x="1327" y="488"/>
                  </a:lnTo>
                  <a:lnTo>
                    <a:pt x="1294" y="513"/>
                  </a:lnTo>
                  <a:lnTo>
                    <a:pt x="1266" y="529"/>
                  </a:lnTo>
                  <a:lnTo>
                    <a:pt x="1236" y="541"/>
                  </a:lnTo>
                  <a:lnTo>
                    <a:pt x="1206" y="550"/>
                  </a:lnTo>
                  <a:lnTo>
                    <a:pt x="1218" y="1113"/>
                  </a:lnTo>
                  <a:lnTo>
                    <a:pt x="1711" y="773"/>
                  </a:lnTo>
                  <a:lnTo>
                    <a:pt x="1706" y="732"/>
                  </a:lnTo>
                  <a:lnTo>
                    <a:pt x="1709" y="691"/>
                  </a:lnTo>
                  <a:lnTo>
                    <a:pt x="1716" y="651"/>
                  </a:lnTo>
                  <a:lnTo>
                    <a:pt x="1731" y="610"/>
                  </a:lnTo>
                  <a:lnTo>
                    <a:pt x="1750" y="574"/>
                  </a:lnTo>
                  <a:lnTo>
                    <a:pt x="1774" y="541"/>
                  </a:lnTo>
                  <a:lnTo>
                    <a:pt x="1802" y="513"/>
                  </a:lnTo>
                  <a:lnTo>
                    <a:pt x="1834" y="490"/>
                  </a:lnTo>
                  <a:lnTo>
                    <a:pt x="1868" y="471"/>
                  </a:lnTo>
                  <a:lnTo>
                    <a:pt x="1904" y="456"/>
                  </a:lnTo>
                  <a:lnTo>
                    <a:pt x="1941" y="449"/>
                  </a:lnTo>
                  <a:lnTo>
                    <a:pt x="1981" y="444"/>
                  </a:lnTo>
                  <a:lnTo>
                    <a:pt x="2020" y="446"/>
                  </a:lnTo>
                  <a:lnTo>
                    <a:pt x="2060" y="454"/>
                  </a:lnTo>
                  <a:lnTo>
                    <a:pt x="2098" y="469"/>
                  </a:lnTo>
                  <a:lnTo>
                    <a:pt x="2135" y="488"/>
                  </a:lnTo>
                  <a:lnTo>
                    <a:pt x="2167" y="512"/>
                  </a:lnTo>
                  <a:lnTo>
                    <a:pt x="2196" y="540"/>
                  </a:lnTo>
                  <a:lnTo>
                    <a:pt x="2219" y="572"/>
                  </a:lnTo>
                  <a:lnTo>
                    <a:pt x="2239" y="606"/>
                  </a:lnTo>
                  <a:lnTo>
                    <a:pt x="2252" y="642"/>
                  </a:lnTo>
                  <a:lnTo>
                    <a:pt x="2261" y="679"/>
                  </a:lnTo>
                  <a:lnTo>
                    <a:pt x="2265" y="719"/>
                  </a:lnTo>
                  <a:lnTo>
                    <a:pt x="2262" y="758"/>
                  </a:lnTo>
                  <a:lnTo>
                    <a:pt x="2254" y="798"/>
                  </a:lnTo>
                  <a:lnTo>
                    <a:pt x="2241" y="836"/>
                  </a:lnTo>
                  <a:lnTo>
                    <a:pt x="2222" y="872"/>
                  </a:lnTo>
                  <a:lnTo>
                    <a:pt x="2198" y="905"/>
                  </a:lnTo>
                  <a:lnTo>
                    <a:pt x="2170" y="933"/>
                  </a:lnTo>
                  <a:lnTo>
                    <a:pt x="2138" y="957"/>
                  </a:lnTo>
                  <a:lnTo>
                    <a:pt x="2104" y="976"/>
                  </a:lnTo>
                  <a:lnTo>
                    <a:pt x="2068" y="990"/>
                  </a:lnTo>
                  <a:lnTo>
                    <a:pt x="2029" y="999"/>
                  </a:lnTo>
                  <a:lnTo>
                    <a:pt x="1991" y="1002"/>
                  </a:lnTo>
                  <a:lnTo>
                    <a:pt x="1952" y="1000"/>
                  </a:lnTo>
                  <a:lnTo>
                    <a:pt x="1912" y="992"/>
                  </a:lnTo>
                  <a:lnTo>
                    <a:pt x="1872" y="978"/>
                  </a:lnTo>
                  <a:lnTo>
                    <a:pt x="1843" y="964"/>
                  </a:lnTo>
                  <a:lnTo>
                    <a:pt x="1817" y="946"/>
                  </a:lnTo>
                  <a:lnTo>
                    <a:pt x="1793" y="924"/>
                  </a:lnTo>
                  <a:lnTo>
                    <a:pt x="1312" y="1256"/>
                  </a:lnTo>
                  <a:lnTo>
                    <a:pt x="1871" y="1587"/>
                  </a:lnTo>
                  <a:lnTo>
                    <a:pt x="1906" y="1567"/>
                  </a:lnTo>
                  <a:lnTo>
                    <a:pt x="1944" y="1551"/>
                  </a:lnTo>
                  <a:lnTo>
                    <a:pt x="1984" y="1541"/>
                  </a:lnTo>
                  <a:lnTo>
                    <a:pt x="2026" y="1537"/>
                  </a:lnTo>
                  <a:lnTo>
                    <a:pt x="2068" y="1539"/>
                  </a:lnTo>
                  <a:lnTo>
                    <a:pt x="2107" y="1547"/>
                  </a:lnTo>
                  <a:lnTo>
                    <a:pt x="2145" y="1560"/>
                  </a:lnTo>
                  <a:lnTo>
                    <a:pt x="2179" y="1579"/>
                  </a:lnTo>
                  <a:lnTo>
                    <a:pt x="2210" y="1602"/>
                  </a:lnTo>
                  <a:lnTo>
                    <a:pt x="2239" y="1629"/>
                  </a:lnTo>
                  <a:lnTo>
                    <a:pt x="2262" y="1660"/>
                  </a:lnTo>
                  <a:lnTo>
                    <a:pt x="2283" y="1694"/>
                  </a:lnTo>
                  <a:lnTo>
                    <a:pt x="2297" y="1731"/>
                  </a:lnTo>
                  <a:lnTo>
                    <a:pt x="2306" y="1770"/>
                  </a:lnTo>
                  <a:lnTo>
                    <a:pt x="2310" y="1811"/>
                  </a:lnTo>
                  <a:lnTo>
                    <a:pt x="2307" y="1853"/>
                  </a:lnTo>
                  <a:lnTo>
                    <a:pt x="2300" y="1892"/>
                  </a:lnTo>
                  <a:lnTo>
                    <a:pt x="2286" y="1930"/>
                  </a:lnTo>
                  <a:lnTo>
                    <a:pt x="2267" y="1964"/>
                  </a:lnTo>
                  <a:lnTo>
                    <a:pt x="2244" y="1995"/>
                  </a:lnTo>
                  <a:lnTo>
                    <a:pt x="2217" y="2023"/>
                  </a:lnTo>
                  <a:lnTo>
                    <a:pt x="2187" y="2047"/>
                  </a:lnTo>
                  <a:lnTo>
                    <a:pt x="2153" y="2068"/>
                  </a:lnTo>
                  <a:lnTo>
                    <a:pt x="2115" y="2082"/>
                  </a:lnTo>
                  <a:lnTo>
                    <a:pt x="2076" y="2091"/>
                  </a:lnTo>
                  <a:lnTo>
                    <a:pt x="2035" y="2095"/>
                  </a:lnTo>
                  <a:lnTo>
                    <a:pt x="1994" y="2092"/>
                  </a:lnTo>
                  <a:lnTo>
                    <a:pt x="1955" y="2084"/>
                  </a:lnTo>
                  <a:lnTo>
                    <a:pt x="1918" y="2071"/>
                  </a:lnTo>
                  <a:lnTo>
                    <a:pt x="1883" y="2052"/>
                  </a:lnTo>
                  <a:lnTo>
                    <a:pt x="1851" y="2029"/>
                  </a:lnTo>
                  <a:lnTo>
                    <a:pt x="1824" y="2002"/>
                  </a:lnTo>
                  <a:lnTo>
                    <a:pt x="1799" y="1972"/>
                  </a:lnTo>
                  <a:lnTo>
                    <a:pt x="1780" y="1938"/>
                  </a:lnTo>
                  <a:lnTo>
                    <a:pt x="1765" y="1900"/>
                  </a:lnTo>
                  <a:lnTo>
                    <a:pt x="1755" y="1861"/>
                  </a:lnTo>
                  <a:lnTo>
                    <a:pt x="1751" y="1820"/>
                  </a:lnTo>
                  <a:lnTo>
                    <a:pt x="1754" y="1787"/>
                  </a:lnTo>
                  <a:lnTo>
                    <a:pt x="1758" y="1756"/>
                  </a:lnTo>
                  <a:lnTo>
                    <a:pt x="1767" y="1725"/>
                  </a:lnTo>
                  <a:lnTo>
                    <a:pt x="1224" y="1404"/>
                  </a:lnTo>
                  <a:lnTo>
                    <a:pt x="1238" y="2054"/>
                  </a:lnTo>
                  <a:lnTo>
                    <a:pt x="1266" y="2069"/>
                  </a:lnTo>
                  <a:lnTo>
                    <a:pt x="1292" y="2086"/>
                  </a:lnTo>
                  <a:lnTo>
                    <a:pt x="1315" y="2106"/>
                  </a:lnTo>
                  <a:lnTo>
                    <a:pt x="1337" y="2130"/>
                  </a:lnTo>
                  <a:lnTo>
                    <a:pt x="1356" y="2156"/>
                  </a:lnTo>
                  <a:lnTo>
                    <a:pt x="1374" y="2188"/>
                  </a:lnTo>
                  <a:lnTo>
                    <a:pt x="1388" y="2223"/>
                  </a:lnTo>
                  <a:lnTo>
                    <a:pt x="1397" y="2260"/>
                  </a:lnTo>
                  <a:lnTo>
                    <a:pt x="1400" y="2295"/>
                  </a:lnTo>
                  <a:lnTo>
                    <a:pt x="1400" y="2331"/>
                  </a:lnTo>
                  <a:lnTo>
                    <a:pt x="1394" y="2366"/>
                  </a:lnTo>
                  <a:lnTo>
                    <a:pt x="1384" y="2401"/>
                  </a:lnTo>
                  <a:lnTo>
                    <a:pt x="1371" y="2434"/>
                  </a:lnTo>
                  <a:lnTo>
                    <a:pt x="1351" y="2464"/>
                  </a:lnTo>
                  <a:lnTo>
                    <a:pt x="1330" y="2492"/>
                  </a:lnTo>
                  <a:lnTo>
                    <a:pt x="1303" y="2518"/>
                  </a:lnTo>
                  <a:lnTo>
                    <a:pt x="1272" y="2541"/>
                  </a:lnTo>
                  <a:lnTo>
                    <a:pt x="1236" y="2561"/>
                  </a:lnTo>
                  <a:lnTo>
                    <a:pt x="1199" y="2575"/>
                  </a:lnTo>
                  <a:lnTo>
                    <a:pt x="1159" y="2583"/>
                  </a:lnTo>
                  <a:lnTo>
                    <a:pt x="1121" y="2585"/>
                  </a:lnTo>
                  <a:lnTo>
                    <a:pt x="1081" y="2583"/>
                  </a:lnTo>
                  <a:lnTo>
                    <a:pt x="1044" y="2575"/>
                  </a:lnTo>
                  <a:lnTo>
                    <a:pt x="1007" y="2561"/>
                  </a:lnTo>
                  <a:lnTo>
                    <a:pt x="973" y="2542"/>
                  </a:lnTo>
                  <a:lnTo>
                    <a:pt x="940" y="2518"/>
                  </a:lnTo>
                  <a:lnTo>
                    <a:pt x="912" y="2490"/>
                  </a:lnTo>
                  <a:lnTo>
                    <a:pt x="887" y="2457"/>
                  </a:lnTo>
                  <a:lnTo>
                    <a:pt x="867" y="2421"/>
                  </a:lnTo>
                  <a:lnTo>
                    <a:pt x="853" y="2384"/>
                  </a:lnTo>
                  <a:lnTo>
                    <a:pt x="845" y="2344"/>
                  </a:lnTo>
                  <a:lnTo>
                    <a:pt x="843" y="2306"/>
                  </a:lnTo>
                  <a:lnTo>
                    <a:pt x="845" y="2266"/>
                  </a:lnTo>
                  <a:lnTo>
                    <a:pt x="854" y="2229"/>
                  </a:lnTo>
                  <a:lnTo>
                    <a:pt x="868" y="2192"/>
                  </a:lnTo>
                  <a:lnTo>
                    <a:pt x="886" y="2158"/>
                  </a:lnTo>
                  <a:lnTo>
                    <a:pt x="910" y="2125"/>
                  </a:lnTo>
                  <a:lnTo>
                    <a:pt x="938" y="2097"/>
                  </a:lnTo>
                  <a:lnTo>
                    <a:pt x="971" y="2072"/>
                  </a:lnTo>
                  <a:lnTo>
                    <a:pt x="1001" y="2055"/>
                  </a:lnTo>
                  <a:lnTo>
                    <a:pt x="1034" y="2043"/>
                  </a:lnTo>
                  <a:lnTo>
                    <a:pt x="1067" y="2034"/>
                  </a:lnTo>
                  <a:lnTo>
                    <a:pt x="1053" y="1435"/>
                  </a:lnTo>
                  <a:lnTo>
                    <a:pt x="555" y="1778"/>
                  </a:lnTo>
                  <a:lnTo>
                    <a:pt x="557" y="1817"/>
                  </a:lnTo>
                  <a:lnTo>
                    <a:pt x="555" y="1855"/>
                  </a:lnTo>
                  <a:lnTo>
                    <a:pt x="547" y="1895"/>
                  </a:lnTo>
                  <a:lnTo>
                    <a:pt x="533" y="1932"/>
                  </a:lnTo>
                  <a:lnTo>
                    <a:pt x="514" y="1968"/>
                  </a:lnTo>
                  <a:lnTo>
                    <a:pt x="490" y="2001"/>
                  </a:lnTo>
                  <a:lnTo>
                    <a:pt x="462" y="2029"/>
                  </a:lnTo>
                  <a:lnTo>
                    <a:pt x="430" y="2053"/>
                  </a:lnTo>
                  <a:lnTo>
                    <a:pt x="397" y="2072"/>
                  </a:lnTo>
                  <a:lnTo>
                    <a:pt x="360" y="2086"/>
                  </a:lnTo>
                  <a:lnTo>
                    <a:pt x="323" y="2095"/>
                  </a:lnTo>
                  <a:lnTo>
                    <a:pt x="284" y="2098"/>
                  </a:lnTo>
                  <a:lnTo>
                    <a:pt x="244" y="2096"/>
                  </a:lnTo>
                  <a:lnTo>
                    <a:pt x="204" y="2088"/>
                  </a:lnTo>
                  <a:lnTo>
                    <a:pt x="166" y="2074"/>
                  </a:lnTo>
                  <a:lnTo>
                    <a:pt x="130" y="2055"/>
                  </a:lnTo>
                  <a:lnTo>
                    <a:pt x="97" y="2031"/>
                  </a:lnTo>
                  <a:lnTo>
                    <a:pt x="69" y="2003"/>
                  </a:lnTo>
                  <a:lnTo>
                    <a:pt x="45" y="1972"/>
                  </a:lnTo>
                  <a:lnTo>
                    <a:pt x="26" y="1938"/>
                  </a:lnTo>
                  <a:lnTo>
                    <a:pt x="12" y="1901"/>
                  </a:lnTo>
                  <a:lnTo>
                    <a:pt x="3" y="1863"/>
                  </a:lnTo>
                  <a:lnTo>
                    <a:pt x="0" y="1825"/>
                  </a:lnTo>
                  <a:lnTo>
                    <a:pt x="2" y="1785"/>
                  </a:lnTo>
                  <a:lnTo>
                    <a:pt x="10" y="1746"/>
                  </a:lnTo>
                  <a:lnTo>
                    <a:pt x="24" y="1706"/>
                  </a:lnTo>
                  <a:lnTo>
                    <a:pt x="43" y="1670"/>
                  </a:lnTo>
                  <a:lnTo>
                    <a:pt x="67" y="1637"/>
                  </a:lnTo>
                  <a:lnTo>
                    <a:pt x="95" y="1609"/>
                  </a:lnTo>
                  <a:lnTo>
                    <a:pt x="126" y="1586"/>
                  </a:lnTo>
                  <a:lnTo>
                    <a:pt x="160" y="1567"/>
                  </a:lnTo>
                  <a:lnTo>
                    <a:pt x="197" y="1552"/>
                  </a:lnTo>
                  <a:lnTo>
                    <a:pt x="235" y="1544"/>
                  </a:lnTo>
                  <a:lnTo>
                    <a:pt x="273" y="1540"/>
                  </a:lnTo>
                  <a:lnTo>
                    <a:pt x="313" y="1542"/>
                  </a:lnTo>
                  <a:lnTo>
                    <a:pt x="352" y="1550"/>
                  </a:lnTo>
                  <a:lnTo>
                    <a:pt x="392" y="1565"/>
                  </a:lnTo>
                  <a:lnTo>
                    <a:pt x="424" y="1581"/>
                  </a:lnTo>
                  <a:lnTo>
                    <a:pt x="452" y="1601"/>
                  </a:lnTo>
                  <a:lnTo>
                    <a:pt x="477" y="1624"/>
                  </a:lnTo>
                  <a:lnTo>
                    <a:pt x="993" y="1268"/>
                  </a:lnTo>
                  <a:lnTo>
                    <a:pt x="472" y="959"/>
                  </a:lnTo>
                  <a:lnTo>
                    <a:pt x="438" y="978"/>
                  </a:lnTo>
                  <a:lnTo>
                    <a:pt x="402" y="992"/>
                  </a:lnTo>
                  <a:lnTo>
                    <a:pt x="364" y="1002"/>
                  </a:lnTo>
                  <a:lnTo>
                    <a:pt x="324" y="1006"/>
                  </a:lnTo>
                  <a:lnTo>
                    <a:pt x="282" y="1003"/>
                  </a:lnTo>
                  <a:lnTo>
                    <a:pt x="243" y="995"/>
                  </a:lnTo>
                  <a:lnTo>
                    <a:pt x="206" y="982"/>
                  </a:lnTo>
                  <a:lnTo>
                    <a:pt x="172" y="963"/>
                  </a:lnTo>
                  <a:lnTo>
                    <a:pt x="140" y="940"/>
                  </a:lnTo>
                  <a:lnTo>
                    <a:pt x="112" y="913"/>
                  </a:lnTo>
                  <a:lnTo>
                    <a:pt x="88" y="882"/>
                  </a:lnTo>
                  <a:lnTo>
                    <a:pt x="68" y="849"/>
                  </a:lnTo>
                  <a:lnTo>
                    <a:pt x="53" y="811"/>
                  </a:lnTo>
                  <a:lnTo>
                    <a:pt x="44" y="772"/>
                  </a:lnTo>
                  <a:lnTo>
                    <a:pt x="41" y="731"/>
                  </a:lnTo>
                  <a:lnTo>
                    <a:pt x="43" y="690"/>
                  </a:lnTo>
                  <a:lnTo>
                    <a:pt x="51" y="651"/>
                  </a:lnTo>
                  <a:lnTo>
                    <a:pt x="64" y="614"/>
                  </a:lnTo>
                  <a:lnTo>
                    <a:pt x="84" y="579"/>
                  </a:lnTo>
                  <a:lnTo>
                    <a:pt x="106" y="547"/>
                  </a:lnTo>
                  <a:lnTo>
                    <a:pt x="133" y="520"/>
                  </a:lnTo>
                  <a:lnTo>
                    <a:pt x="164" y="496"/>
                  </a:lnTo>
                  <a:lnTo>
                    <a:pt x="198" y="476"/>
                  </a:lnTo>
                  <a:lnTo>
                    <a:pt x="235" y="461"/>
                  </a:lnTo>
                  <a:lnTo>
                    <a:pt x="275" y="452"/>
                  </a:lnTo>
                  <a:lnTo>
                    <a:pt x="315" y="449"/>
                  </a:lnTo>
                  <a:lnTo>
                    <a:pt x="356" y="451"/>
                  </a:lnTo>
                  <a:lnTo>
                    <a:pt x="395" y="459"/>
                  </a:lnTo>
                  <a:lnTo>
                    <a:pt x="433" y="472"/>
                  </a:lnTo>
                  <a:lnTo>
                    <a:pt x="468" y="490"/>
                  </a:lnTo>
                  <a:lnTo>
                    <a:pt x="499" y="513"/>
                  </a:lnTo>
                  <a:lnTo>
                    <a:pt x="527" y="540"/>
                  </a:lnTo>
                  <a:lnTo>
                    <a:pt x="550" y="572"/>
                  </a:lnTo>
                  <a:lnTo>
                    <a:pt x="571" y="606"/>
                  </a:lnTo>
                  <a:lnTo>
                    <a:pt x="585" y="643"/>
                  </a:lnTo>
                  <a:lnTo>
                    <a:pt x="594" y="681"/>
                  </a:lnTo>
                  <a:lnTo>
                    <a:pt x="598" y="723"/>
                  </a:lnTo>
                  <a:lnTo>
                    <a:pt x="597" y="758"/>
                  </a:lnTo>
                  <a:lnTo>
                    <a:pt x="591" y="791"/>
                  </a:lnTo>
                  <a:lnTo>
                    <a:pt x="581" y="824"/>
                  </a:lnTo>
                  <a:lnTo>
                    <a:pt x="1045" y="1099"/>
                  </a:lnTo>
                  <a:lnTo>
                    <a:pt x="1034" y="536"/>
                  </a:lnTo>
                  <a:lnTo>
                    <a:pt x="1005" y="521"/>
                  </a:lnTo>
                  <a:lnTo>
                    <a:pt x="977" y="503"/>
                  </a:lnTo>
                  <a:lnTo>
                    <a:pt x="951" y="481"/>
                  </a:lnTo>
                  <a:lnTo>
                    <a:pt x="929" y="456"/>
                  </a:lnTo>
                  <a:lnTo>
                    <a:pt x="908" y="429"/>
                  </a:lnTo>
                  <a:lnTo>
                    <a:pt x="888" y="393"/>
                  </a:lnTo>
                  <a:lnTo>
                    <a:pt x="875" y="356"/>
                  </a:lnTo>
                  <a:lnTo>
                    <a:pt x="867" y="316"/>
                  </a:lnTo>
                  <a:lnTo>
                    <a:pt x="864" y="278"/>
                  </a:lnTo>
                  <a:lnTo>
                    <a:pt x="867" y="238"/>
                  </a:lnTo>
                  <a:lnTo>
                    <a:pt x="875" y="201"/>
                  </a:lnTo>
                  <a:lnTo>
                    <a:pt x="888" y="164"/>
                  </a:lnTo>
                  <a:lnTo>
                    <a:pt x="907" y="130"/>
                  </a:lnTo>
                  <a:lnTo>
                    <a:pt x="931" y="97"/>
                  </a:lnTo>
                  <a:lnTo>
                    <a:pt x="959" y="69"/>
                  </a:lnTo>
                  <a:lnTo>
                    <a:pt x="992" y="44"/>
                  </a:lnTo>
                  <a:lnTo>
                    <a:pt x="1028" y="24"/>
                  </a:lnTo>
                  <a:lnTo>
                    <a:pt x="1066" y="10"/>
                  </a:lnTo>
                  <a:lnTo>
                    <a:pt x="1105" y="2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0" i="0" u="none" strike="noStrike" kern="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4677422" y="2566453"/>
            <a:ext cx="5241032" cy="2130275"/>
            <a:chOff x="4362865" y="3022567"/>
            <a:chExt cx="5033335" cy="2554740"/>
          </a:xfrm>
        </p:grpSpPr>
        <p:sp>
          <p:nvSpPr>
            <p:cNvPr id="63" name="모서리가 둥근 직사각형 62"/>
            <p:cNvSpPr/>
            <p:nvPr/>
          </p:nvSpPr>
          <p:spPr bwMode="auto">
            <a:xfrm>
              <a:off x="4362865" y="3436515"/>
              <a:ext cx="5033335" cy="2140792"/>
            </a:xfrm>
            <a:prstGeom prst="roundRect">
              <a:avLst>
                <a:gd name="adj" fmla="val 0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2020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대한민국 교육산업대상 리더십 기업교육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명강사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대상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2021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/2020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년 인재경영 기업교육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명강사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2015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년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HRD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대상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명강사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대상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사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한국코치협회 인증 전문코치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(KAC)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동국대학교 의과대학 외래교수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의료인문학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/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소통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인생학교 서울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Business Facilitator</a:t>
              </a:r>
              <a:endParaRPr kumimoji="1" lang="ko-KR" altLang="en-US" sz="1000" b="1" spc="-150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</a:t>
              </a:r>
              <a:r>
                <a:rPr kumimoji="1" lang="ko-KR" altLang="en-US" sz="1000" b="1" spc="-15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코오롱베니트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 인재개발팀 파트장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KMAC(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한국능률협회컨설팅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L&amp;D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본부 선임연구원</a:t>
              </a:r>
            </a:p>
            <a:p>
              <a:pPr marL="160338" indent="-160338" fontAlgn="base">
                <a:spcBef>
                  <a:spcPct val="0"/>
                </a:spcBef>
                <a:spcAft>
                  <a:spcPts val="300"/>
                </a:spcAft>
                <a:buSzPct val="85000"/>
                <a:buFont typeface="Wingdings" panose="05000000000000000000" pitchFamily="2" charset="2"/>
                <a:buChar char="ü"/>
              </a:pP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전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) PSI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컨설팅 </a:t>
              </a:r>
              <a:r>
                <a:rPr kumimoji="1" lang="en-US" altLang="ko-KR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HRD</a:t>
              </a:r>
              <a:r>
                <a:rPr kumimoji="1" lang="ko-KR" altLang="en-US" sz="1000" b="1" spc="-15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  <a:sym typeface="Wingdings" pitchFamily="2" charset="2"/>
                </a:rPr>
                <a:t>컨설턴트</a:t>
              </a:r>
              <a:endParaRPr kumimoji="1" lang="en-US" altLang="ko-KR" sz="1000" b="1" spc="-15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4362865" y="3022567"/>
              <a:ext cx="3566749" cy="3335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36000" tIns="36000" rIns="36000" bIns="36000" anchor="ctr">
              <a:scene3d>
                <a:camera prst="orthographicFront"/>
                <a:lightRig rig="threePt" dir="t"/>
              </a:scene3d>
              <a:sp3d>
                <a:bevelT w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b="1" spc="-70">
                  <a:solidFill>
                    <a:srgbClr val="009FEE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ko-KR" altLang="en-US" sz="1500" cap="all" spc="-150" dirty="0">
                  <a:solidFill>
                    <a:schemeClr val="tx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주요 경력</a:t>
              </a: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D4C3D80-A84B-472D-85DA-496C4F50F934}"/>
              </a:ext>
            </a:extLst>
          </p:cNvPr>
          <p:cNvSpPr txBox="1"/>
          <p:nvPr/>
        </p:nvSpPr>
        <p:spPr>
          <a:xfrm>
            <a:off x="6476121" y="700246"/>
            <a:ext cx="3442333" cy="1626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b="1" kern="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: 010-3494-5272  / E : pkm297xo@naver.com</a:t>
            </a:r>
          </a:p>
        </p:txBody>
      </p:sp>
      <p:pic>
        <p:nvPicPr>
          <p:cNvPr id="67" name="Picture 34" descr="sd-04-그라라인">
            <a:extLst>
              <a:ext uri="{FF2B5EF4-FFF2-40B4-BE49-F238E27FC236}">
                <a16:creationId xmlns:a16="http://schemas.microsoft.com/office/drawing/2014/main" id="{4B84FD86-F2E6-48AB-A690-9D878738C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13" r="49126" b="1"/>
          <a:stretch/>
        </p:blipFill>
        <p:spPr bwMode="auto">
          <a:xfrm rot="5400000" flipH="1">
            <a:off x="6203398" y="-2294285"/>
            <a:ext cx="158716" cy="692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330">
            <a:extLst>
              <a:ext uri="{FF2B5EF4-FFF2-40B4-BE49-F238E27FC236}">
                <a16:creationId xmlns:a16="http://schemas.microsoft.com/office/drawing/2014/main" id="{D213A112-597E-46B4-9EAC-8E359FE166F6}"/>
              </a:ext>
            </a:extLst>
          </p:cNvPr>
          <p:cNvSpPr>
            <a:spLocks/>
          </p:cNvSpPr>
          <p:nvPr/>
        </p:nvSpPr>
        <p:spPr bwMode="auto">
          <a:xfrm>
            <a:off x="3344343" y="1439221"/>
            <a:ext cx="465388" cy="520590"/>
          </a:xfrm>
          <a:custGeom>
            <a:avLst/>
            <a:gdLst/>
            <a:ahLst/>
            <a:cxnLst>
              <a:cxn ang="0">
                <a:pos x="1292" y="43"/>
              </a:cxn>
              <a:cxn ang="0">
                <a:pos x="1411" y="202"/>
              </a:cxn>
              <a:cxn ang="0">
                <a:pos x="1397" y="393"/>
              </a:cxn>
              <a:cxn ang="0">
                <a:pos x="1266" y="529"/>
              </a:cxn>
              <a:cxn ang="0">
                <a:pos x="1706" y="732"/>
              </a:cxn>
              <a:cxn ang="0">
                <a:pos x="1774" y="541"/>
              </a:cxn>
              <a:cxn ang="0">
                <a:pos x="1941" y="449"/>
              </a:cxn>
              <a:cxn ang="0">
                <a:pos x="2135" y="488"/>
              </a:cxn>
              <a:cxn ang="0">
                <a:pos x="2252" y="642"/>
              </a:cxn>
              <a:cxn ang="0">
                <a:pos x="2241" y="836"/>
              </a:cxn>
              <a:cxn ang="0">
                <a:pos x="2104" y="976"/>
              </a:cxn>
              <a:cxn ang="0">
                <a:pos x="1912" y="992"/>
              </a:cxn>
              <a:cxn ang="0">
                <a:pos x="1312" y="1256"/>
              </a:cxn>
              <a:cxn ang="0">
                <a:pos x="2026" y="1537"/>
              </a:cxn>
              <a:cxn ang="0">
                <a:pos x="2210" y="1602"/>
              </a:cxn>
              <a:cxn ang="0">
                <a:pos x="2306" y="1770"/>
              </a:cxn>
              <a:cxn ang="0">
                <a:pos x="2267" y="1964"/>
              </a:cxn>
              <a:cxn ang="0">
                <a:pos x="2115" y="2082"/>
              </a:cxn>
              <a:cxn ang="0">
                <a:pos x="1918" y="2071"/>
              </a:cxn>
              <a:cxn ang="0">
                <a:pos x="1780" y="1938"/>
              </a:cxn>
              <a:cxn ang="0">
                <a:pos x="1758" y="1756"/>
              </a:cxn>
              <a:cxn ang="0">
                <a:pos x="1292" y="2086"/>
              </a:cxn>
              <a:cxn ang="0">
                <a:pos x="1388" y="2223"/>
              </a:cxn>
              <a:cxn ang="0">
                <a:pos x="1384" y="2401"/>
              </a:cxn>
              <a:cxn ang="0">
                <a:pos x="1272" y="2541"/>
              </a:cxn>
              <a:cxn ang="0">
                <a:pos x="1081" y="2583"/>
              </a:cxn>
              <a:cxn ang="0">
                <a:pos x="912" y="2490"/>
              </a:cxn>
              <a:cxn ang="0">
                <a:pos x="843" y="2306"/>
              </a:cxn>
              <a:cxn ang="0">
                <a:pos x="910" y="2125"/>
              </a:cxn>
              <a:cxn ang="0">
                <a:pos x="1067" y="2034"/>
              </a:cxn>
              <a:cxn ang="0">
                <a:pos x="547" y="1895"/>
              </a:cxn>
              <a:cxn ang="0">
                <a:pos x="430" y="2053"/>
              </a:cxn>
              <a:cxn ang="0">
                <a:pos x="244" y="2096"/>
              </a:cxn>
              <a:cxn ang="0">
                <a:pos x="69" y="2003"/>
              </a:cxn>
              <a:cxn ang="0">
                <a:pos x="0" y="1825"/>
              </a:cxn>
              <a:cxn ang="0">
                <a:pos x="67" y="1637"/>
              </a:cxn>
              <a:cxn ang="0">
                <a:pos x="235" y="1544"/>
              </a:cxn>
              <a:cxn ang="0">
                <a:pos x="424" y="1581"/>
              </a:cxn>
              <a:cxn ang="0">
                <a:pos x="438" y="978"/>
              </a:cxn>
              <a:cxn ang="0">
                <a:pos x="243" y="995"/>
              </a:cxn>
              <a:cxn ang="0">
                <a:pos x="88" y="882"/>
              </a:cxn>
              <a:cxn ang="0">
                <a:pos x="43" y="690"/>
              </a:cxn>
              <a:cxn ang="0">
                <a:pos x="133" y="520"/>
              </a:cxn>
              <a:cxn ang="0">
                <a:pos x="315" y="449"/>
              </a:cxn>
              <a:cxn ang="0">
                <a:pos x="499" y="513"/>
              </a:cxn>
              <a:cxn ang="0">
                <a:pos x="594" y="681"/>
              </a:cxn>
              <a:cxn ang="0">
                <a:pos x="1045" y="1099"/>
              </a:cxn>
              <a:cxn ang="0">
                <a:pos x="929" y="456"/>
              </a:cxn>
              <a:cxn ang="0">
                <a:pos x="864" y="278"/>
              </a:cxn>
              <a:cxn ang="0">
                <a:pos x="931" y="97"/>
              </a:cxn>
              <a:cxn ang="0">
                <a:pos x="1105" y="2"/>
              </a:cxn>
            </a:cxnLst>
            <a:rect l="0" t="0" r="r" b="b"/>
            <a:pathLst>
              <a:path w="2310" h="2585">
                <a:moveTo>
                  <a:pt x="1144" y="0"/>
                </a:moveTo>
                <a:lnTo>
                  <a:pt x="1183" y="2"/>
                </a:lnTo>
                <a:lnTo>
                  <a:pt x="1220" y="11"/>
                </a:lnTo>
                <a:lnTo>
                  <a:pt x="1258" y="25"/>
                </a:lnTo>
                <a:lnTo>
                  <a:pt x="1292" y="43"/>
                </a:lnTo>
                <a:lnTo>
                  <a:pt x="1324" y="67"/>
                </a:lnTo>
                <a:lnTo>
                  <a:pt x="1353" y="95"/>
                </a:lnTo>
                <a:lnTo>
                  <a:pt x="1377" y="128"/>
                </a:lnTo>
                <a:lnTo>
                  <a:pt x="1398" y="164"/>
                </a:lnTo>
                <a:lnTo>
                  <a:pt x="1411" y="202"/>
                </a:lnTo>
                <a:lnTo>
                  <a:pt x="1419" y="241"/>
                </a:lnTo>
                <a:lnTo>
                  <a:pt x="1422" y="280"/>
                </a:lnTo>
                <a:lnTo>
                  <a:pt x="1419" y="319"/>
                </a:lnTo>
                <a:lnTo>
                  <a:pt x="1410" y="357"/>
                </a:lnTo>
                <a:lnTo>
                  <a:pt x="1397" y="393"/>
                </a:lnTo>
                <a:lnTo>
                  <a:pt x="1379" y="427"/>
                </a:lnTo>
                <a:lnTo>
                  <a:pt x="1355" y="460"/>
                </a:lnTo>
                <a:lnTo>
                  <a:pt x="1327" y="488"/>
                </a:lnTo>
                <a:lnTo>
                  <a:pt x="1294" y="513"/>
                </a:lnTo>
                <a:lnTo>
                  <a:pt x="1266" y="529"/>
                </a:lnTo>
                <a:lnTo>
                  <a:pt x="1236" y="541"/>
                </a:lnTo>
                <a:lnTo>
                  <a:pt x="1206" y="550"/>
                </a:lnTo>
                <a:lnTo>
                  <a:pt x="1218" y="1113"/>
                </a:lnTo>
                <a:lnTo>
                  <a:pt x="1711" y="773"/>
                </a:lnTo>
                <a:lnTo>
                  <a:pt x="1706" y="732"/>
                </a:lnTo>
                <a:lnTo>
                  <a:pt x="1709" y="691"/>
                </a:lnTo>
                <a:lnTo>
                  <a:pt x="1716" y="651"/>
                </a:lnTo>
                <a:lnTo>
                  <a:pt x="1731" y="610"/>
                </a:lnTo>
                <a:lnTo>
                  <a:pt x="1750" y="574"/>
                </a:lnTo>
                <a:lnTo>
                  <a:pt x="1774" y="541"/>
                </a:lnTo>
                <a:lnTo>
                  <a:pt x="1802" y="513"/>
                </a:lnTo>
                <a:lnTo>
                  <a:pt x="1834" y="490"/>
                </a:lnTo>
                <a:lnTo>
                  <a:pt x="1868" y="471"/>
                </a:lnTo>
                <a:lnTo>
                  <a:pt x="1904" y="456"/>
                </a:lnTo>
                <a:lnTo>
                  <a:pt x="1941" y="449"/>
                </a:lnTo>
                <a:lnTo>
                  <a:pt x="1981" y="444"/>
                </a:lnTo>
                <a:lnTo>
                  <a:pt x="2020" y="446"/>
                </a:lnTo>
                <a:lnTo>
                  <a:pt x="2060" y="454"/>
                </a:lnTo>
                <a:lnTo>
                  <a:pt x="2098" y="469"/>
                </a:lnTo>
                <a:lnTo>
                  <a:pt x="2135" y="488"/>
                </a:lnTo>
                <a:lnTo>
                  <a:pt x="2167" y="512"/>
                </a:lnTo>
                <a:lnTo>
                  <a:pt x="2196" y="540"/>
                </a:lnTo>
                <a:lnTo>
                  <a:pt x="2219" y="572"/>
                </a:lnTo>
                <a:lnTo>
                  <a:pt x="2239" y="606"/>
                </a:lnTo>
                <a:lnTo>
                  <a:pt x="2252" y="642"/>
                </a:lnTo>
                <a:lnTo>
                  <a:pt x="2261" y="679"/>
                </a:lnTo>
                <a:lnTo>
                  <a:pt x="2265" y="719"/>
                </a:lnTo>
                <a:lnTo>
                  <a:pt x="2262" y="758"/>
                </a:lnTo>
                <a:lnTo>
                  <a:pt x="2254" y="798"/>
                </a:lnTo>
                <a:lnTo>
                  <a:pt x="2241" y="836"/>
                </a:lnTo>
                <a:lnTo>
                  <a:pt x="2222" y="872"/>
                </a:lnTo>
                <a:lnTo>
                  <a:pt x="2198" y="905"/>
                </a:lnTo>
                <a:lnTo>
                  <a:pt x="2170" y="933"/>
                </a:lnTo>
                <a:lnTo>
                  <a:pt x="2138" y="957"/>
                </a:lnTo>
                <a:lnTo>
                  <a:pt x="2104" y="976"/>
                </a:lnTo>
                <a:lnTo>
                  <a:pt x="2068" y="990"/>
                </a:lnTo>
                <a:lnTo>
                  <a:pt x="2029" y="999"/>
                </a:lnTo>
                <a:lnTo>
                  <a:pt x="1991" y="1002"/>
                </a:lnTo>
                <a:lnTo>
                  <a:pt x="1952" y="1000"/>
                </a:lnTo>
                <a:lnTo>
                  <a:pt x="1912" y="992"/>
                </a:lnTo>
                <a:lnTo>
                  <a:pt x="1872" y="978"/>
                </a:lnTo>
                <a:lnTo>
                  <a:pt x="1843" y="964"/>
                </a:lnTo>
                <a:lnTo>
                  <a:pt x="1817" y="946"/>
                </a:lnTo>
                <a:lnTo>
                  <a:pt x="1793" y="924"/>
                </a:lnTo>
                <a:lnTo>
                  <a:pt x="1312" y="1256"/>
                </a:lnTo>
                <a:lnTo>
                  <a:pt x="1871" y="1587"/>
                </a:lnTo>
                <a:lnTo>
                  <a:pt x="1906" y="1567"/>
                </a:lnTo>
                <a:lnTo>
                  <a:pt x="1944" y="1551"/>
                </a:lnTo>
                <a:lnTo>
                  <a:pt x="1984" y="1541"/>
                </a:lnTo>
                <a:lnTo>
                  <a:pt x="2026" y="1537"/>
                </a:lnTo>
                <a:lnTo>
                  <a:pt x="2068" y="1539"/>
                </a:lnTo>
                <a:lnTo>
                  <a:pt x="2107" y="1547"/>
                </a:lnTo>
                <a:lnTo>
                  <a:pt x="2145" y="1560"/>
                </a:lnTo>
                <a:lnTo>
                  <a:pt x="2179" y="1579"/>
                </a:lnTo>
                <a:lnTo>
                  <a:pt x="2210" y="1602"/>
                </a:lnTo>
                <a:lnTo>
                  <a:pt x="2239" y="1629"/>
                </a:lnTo>
                <a:lnTo>
                  <a:pt x="2262" y="1660"/>
                </a:lnTo>
                <a:lnTo>
                  <a:pt x="2283" y="1694"/>
                </a:lnTo>
                <a:lnTo>
                  <a:pt x="2297" y="1731"/>
                </a:lnTo>
                <a:lnTo>
                  <a:pt x="2306" y="1770"/>
                </a:lnTo>
                <a:lnTo>
                  <a:pt x="2310" y="1811"/>
                </a:lnTo>
                <a:lnTo>
                  <a:pt x="2307" y="1853"/>
                </a:lnTo>
                <a:lnTo>
                  <a:pt x="2300" y="1892"/>
                </a:lnTo>
                <a:lnTo>
                  <a:pt x="2286" y="1930"/>
                </a:lnTo>
                <a:lnTo>
                  <a:pt x="2267" y="1964"/>
                </a:lnTo>
                <a:lnTo>
                  <a:pt x="2244" y="1995"/>
                </a:lnTo>
                <a:lnTo>
                  <a:pt x="2217" y="2023"/>
                </a:lnTo>
                <a:lnTo>
                  <a:pt x="2187" y="2047"/>
                </a:lnTo>
                <a:lnTo>
                  <a:pt x="2153" y="2068"/>
                </a:lnTo>
                <a:lnTo>
                  <a:pt x="2115" y="2082"/>
                </a:lnTo>
                <a:lnTo>
                  <a:pt x="2076" y="2091"/>
                </a:lnTo>
                <a:lnTo>
                  <a:pt x="2035" y="2095"/>
                </a:lnTo>
                <a:lnTo>
                  <a:pt x="1994" y="2092"/>
                </a:lnTo>
                <a:lnTo>
                  <a:pt x="1955" y="2084"/>
                </a:lnTo>
                <a:lnTo>
                  <a:pt x="1918" y="2071"/>
                </a:lnTo>
                <a:lnTo>
                  <a:pt x="1883" y="2052"/>
                </a:lnTo>
                <a:lnTo>
                  <a:pt x="1851" y="2029"/>
                </a:lnTo>
                <a:lnTo>
                  <a:pt x="1824" y="2002"/>
                </a:lnTo>
                <a:lnTo>
                  <a:pt x="1799" y="1972"/>
                </a:lnTo>
                <a:lnTo>
                  <a:pt x="1780" y="1938"/>
                </a:lnTo>
                <a:lnTo>
                  <a:pt x="1765" y="1900"/>
                </a:lnTo>
                <a:lnTo>
                  <a:pt x="1755" y="1861"/>
                </a:lnTo>
                <a:lnTo>
                  <a:pt x="1751" y="1820"/>
                </a:lnTo>
                <a:lnTo>
                  <a:pt x="1754" y="1787"/>
                </a:lnTo>
                <a:lnTo>
                  <a:pt x="1758" y="1756"/>
                </a:lnTo>
                <a:lnTo>
                  <a:pt x="1767" y="1725"/>
                </a:lnTo>
                <a:lnTo>
                  <a:pt x="1224" y="1404"/>
                </a:lnTo>
                <a:lnTo>
                  <a:pt x="1238" y="2054"/>
                </a:lnTo>
                <a:lnTo>
                  <a:pt x="1266" y="2069"/>
                </a:lnTo>
                <a:lnTo>
                  <a:pt x="1292" y="2086"/>
                </a:lnTo>
                <a:lnTo>
                  <a:pt x="1315" y="2106"/>
                </a:lnTo>
                <a:lnTo>
                  <a:pt x="1337" y="2130"/>
                </a:lnTo>
                <a:lnTo>
                  <a:pt x="1356" y="2156"/>
                </a:lnTo>
                <a:lnTo>
                  <a:pt x="1374" y="2188"/>
                </a:lnTo>
                <a:lnTo>
                  <a:pt x="1388" y="2223"/>
                </a:lnTo>
                <a:lnTo>
                  <a:pt x="1397" y="2260"/>
                </a:lnTo>
                <a:lnTo>
                  <a:pt x="1400" y="2295"/>
                </a:lnTo>
                <a:lnTo>
                  <a:pt x="1400" y="2331"/>
                </a:lnTo>
                <a:lnTo>
                  <a:pt x="1394" y="2366"/>
                </a:lnTo>
                <a:lnTo>
                  <a:pt x="1384" y="2401"/>
                </a:lnTo>
                <a:lnTo>
                  <a:pt x="1371" y="2434"/>
                </a:lnTo>
                <a:lnTo>
                  <a:pt x="1351" y="2464"/>
                </a:lnTo>
                <a:lnTo>
                  <a:pt x="1330" y="2492"/>
                </a:lnTo>
                <a:lnTo>
                  <a:pt x="1303" y="2518"/>
                </a:lnTo>
                <a:lnTo>
                  <a:pt x="1272" y="2541"/>
                </a:lnTo>
                <a:lnTo>
                  <a:pt x="1236" y="2561"/>
                </a:lnTo>
                <a:lnTo>
                  <a:pt x="1199" y="2575"/>
                </a:lnTo>
                <a:lnTo>
                  <a:pt x="1159" y="2583"/>
                </a:lnTo>
                <a:lnTo>
                  <a:pt x="1121" y="2585"/>
                </a:lnTo>
                <a:lnTo>
                  <a:pt x="1081" y="2583"/>
                </a:lnTo>
                <a:lnTo>
                  <a:pt x="1044" y="2575"/>
                </a:lnTo>
                <a:lnTo>
                  <a:pt x="1007" y="2561"/>
                </a:lnTo>
                <a:lnTo>
                  <a:pt x="973" y="2542"/>
                </a:lnTo>
                <a:lnTo>
                  <a:pt x="940" y="2518"/>
                </a:lnTo>
                <a:lnTo>
                  <a:pt x="912" y="2490"/>
                </a:lnTo>
                <a:lnTo>
                  <a:pt x="887" y="2457"/>
                </a:lnTo>
                <a:lnTo>
                  <a:pt x="867" y="2421"/>
                </a:lnTo>
                <a:lnTo>
                  <a:pt x="853" y="2384"/>
                </a:lnTo>
                <a:lnTo>
                  <a:pt x="845" y="2344"/>
                </a:lnTo>
                <a:lnTo>
                  <a:pt x="843" y="2306"/>
                </a:lnTo>
                <a:lnTo>
                  <a:pt x="845" y="2266"/>
                </a:lnTo>
                <a:lnTo>
                  <a:pt x="854" y="2229"/>
                </a:lnTo>
                <a:lnTo>
                  <a:pt x="868" y="2192"/>
                </a:lnTo>
                <a:lnTo>
                  <a:pt x="886" y="2158"/>
                </a:lnTo>
                <a:lnTo>
                  <a:pt x="910" y="2125"/>
                </a:lnTo>
                <a:lnTo>
                  <a:pt x="938" y="2097"/>
                </a:lnTo>
                <a:lnTo>
                  <a:pt x="971" y="2072"/>
                </a:lnTo>
                <a:lnTo>
                  <a:pt x="1001" y="2055"/>
                </a:lnTo>
                <a:lnTo>
                  <a:pt x="1034" y="2043"/>
                </a:lnTo>
                <a:lnTo>
                  <a:pt x="1067" y="2034"/>
                </a:lnTo>
                <a:lnTo>
                  <a:pt x="1053" y="1435"/>
                </a:lnTo>
                <a:lnTo>
                  <a:pt x="555" y="1778"/>
                </a:lnTo>
                <a:lnTo>
                  <a:pt x="557" y="1817"/>
                </a:lnTo>
                <a:lnTo>
                  <a:pt x="555" y="1855"/>
                </a:lnTo>
                <a:lnTo>
                  <a:pt x="547" y="1895"/>
                </a:lnTo>
                <a:lnTo>
                  <a:pt x="533" y="1932"/>
                </a:lnTo>
                <a:lnTo>
                  <a:pt x="514" y="1968"/>
                </a:lnTo>
                <a:lnTo>
                  <a:pt x="490" y="2001"/>
                </a:lnTo>
                <a:lnTo>
                  <a:pt x="462" y="2029"/>
                </a:lnTo>
                <a:lnTo>
                  <a:pt x="430" y="2053"/>
                </a:lnTo>
                <a:lnTo>
                  <a:pt x="397" y="2072"/>
                </a:lnTo>
                <a:lnTo>
                  <a:pt x="360" y="2086"/>
                </a:lnTo>
                <a:lnTo>
                  <a:pt x="323" y="2095"/>
                </a:lnTo>
                <a:lnTo>
                  <a:pt x="284" y="2098"/>
                </a:lnTo>
                <a:lnTo>
                  <a:pt x="244" y="2096"/>
                </a:lnTo>
                <a:lnTo>
                  <a:pt x="204" y="2088"/>
                </a:lnTo>
                <a:lnTo>
                  <a:pt x="166" y="2074"/>
                </a:lnTo>
                <a:lnTo>
                  <a:pt x="130" y="2055"/>
                </a:lnTo>
                <a:lnTo>
                  <a:pt x="97" y="2031"/>
                </a:lnTo>
                <a:lnTo>
                  <a:pt x="69" y="2003"/>
                </a:lnTo>
                <a:lnTo>
                  <a:pt x="45" y="1972"/>
                </a:lnTo>
                <a:lnTo>
                  <a:pt x="26" y="1938"/>
                </a:lnTo>
                <a:lnTo>
                  <a:pt x="12" y="1901"/>
                </a:lnTo>
                <a:lnTo>
                  <a:pt x="3" y="1863"/>
                </a:lnTo>
                <a:lnTo>
                  <a:pt x="0" y="1825"/>
                </a:lnTo>
                <a:lnTo>
                  <a:pt x="2" y="1785"/>
                </a:lnTo>
                <a:lnTo>
                  <a:pt x="10" y="1746"/>
                </a:lnTo>
                <a:lnTo>
                  <a:pt x="24" y="1706"/>
                </a:lnTo>
                <a:lnTo>
                  <a:pt x="43" y="1670"/>
                </a:lnTo>
                <a:lnTo>
                  <a:pt x="67" y="1637"/>
                </a:lnTo>
                <a:lnTo>
                  <a:pt x="95" y="1609"/>
                </a:lnTo>
                <a:lnTo>
                  <a:pt x="126" y="1586"/>
                </a:lnTo>
                <a:lnTo>
                  <a:pt x="160" y="1567"/>
                </a:lnTo>
                <a:lnTo>
                  <a:pt x="197" y="1552"/>
                </a:lnTo>
                <a:lnTo>
                  <a:pt x="235" y="1544"/>
                </a:lnTo>
                <a:lnTo>
                  <a:pt x="273" y="1540"/>
                </a:lnTo>
                <a:lnTo>
                  <a:pt x="313" y="1542"/>
                </a:lnTo>
                <a:lnTo>
                  <a:pt x="352" y="1550"/>
                </a:lnTo>
                <a:lnTo>
                  <a:pt x="392" y="1565"/>
                </a:lnTo>
                <a:lnTo>
                  <a:pt x="424" y="1581"/>
                </a:lnTo>
                <a:lnTo>
                  <a:pt x="452" y="1601"/>
                </a:lnTo>
                <a:lnTo>
                  <a:pt x="477" y="1624"/>
                </a:lnTo>
                <a:lnTo>
                  <a:pt x="993" y="1268"/>
                </a:lnTo>
                <a:lnTo>
                  <a:pt x="472" y="959"/>
                </a:lnTo>
                <a:lnTo>
                  <a:pt x="438" y="978"/>
                </a:lnTo>
                <a:lnTo>
                  <a:pt x="402" y="992"/>
                </a:lnTo>
                <a:lnTo>
                  <a:pt x="364" y="1002"/>
                </a:lnTo>
                <a:lnTo>
                  <a:pt x="324" y="1006"/>
                </a:lnTo>
                <a:lnTo>
                  <a:pt x="282" y="1003"/>
                </a:lnTo>
                <a:lnTo>
                  <a:pt x="243" y="995"/>
                </a:lnTo>
                <a:lnTo>
                  <a:pt x="206" y="982"/>
                </a:lnTo>
                <a:lnTo>
                  <a:pt x="172" y="963"/>
                </a:lnTo>
                <a:lnTo>
                  <a:pt x="140" y="940"/>
                </a:lnTo>
                <a:lnTo>
                  <a:pt x="112" y="913"/>
                </a:lnTo>
                <a:lnTo>
                  <a:pt x="88" y="882"/>
                </a:lnTo>
                <a:lnTo>
                  <a:pt x="68" y="849"/>
                </a:lnTo>
                <a:lnTo>
                  <a:pt x="53" y="811"/>
                </a:lnTo>
                <a:lnTo>
                  <a:pt x="44" y="772"/>
                </a:lnTo>
                <a:lnTo>
                  <a:pt x="41" y="731"/>
                </a:lnTo>
                <a:lnTo>
                  <a:pt x="43" y="690"/>
                </a:lnTo>
                <a:lnTo>
                  <a:pt x="51" y="651"/>
                </a:lnTo>
                <a:lnTo>
                  <a:pt x="64" y="614"/>
                </a:lnTo>
                <a:lnTo>
                  <a:pt x="84" y="579"/>
                </a:lnTo>
                <a:lnTo>
                  <a:pt x="106" y="547"/>
                </a:lnTo>
                <a:lnTo>
                  <a:pt x="133" y="520"/>
                </a:lnTo>
                <a:lnTo>
                  <a:pt x="164" y="496"/>
                </a:lnTo>
                <a:lnTo>
                  <a:pt x="198" y="476"/>
                </a:lnTo>
                <a:lnTo>
                  <a:pt x="235" y="461"/>
                </a:lnTo>
                <a:lnTo>
                  <a:pt x="275" y="452"/>
                </a:lnTo>
                <a:lnTo>
                  <a:pt x="315" y="449"/>
                </a:lnTo>
                <a:lnTo>
                  <a:pt x="356" y="451"/>
                </a:lnTo>
                <a:lnTo>
                  <a:pt x="395" y="459"/>
                </a:lnTo>
                <a:lnTo>
                  <a:pt x="433" y="472"/>
                </a:lnTo>
                <a:lnTo>
                  <a:pt x="468" y="490"/>
                </a:lnTo>
                <a:lnTo>
                  <a:pt x="499" y="513"/>
                </a:lnTo>
                <a:lnTo>
                  <a:pt x="527" y="540"/>
                </a:lnTo>
                <a:lnTo>
                  <a:pt x="550" y="572"/>
                </a:lnTo>
                <a:lnTo>
                  <a:pt x="571" y="606"/>
                </a:lnTo>
                <a:lnTo>
                  <a:pt x="585" y="643"/>
                </a:lnTo>
                <a:lnTo>
                  <a:pt x="594" y="681"/>
                </a:lnTo>
                <a:lnTo>
                  <a:pt x="598" y="723"/>
                </a:lnTo>
                <a:lnTo>
                  <a:pt x="597" y="758"/>
                </a:lnTo>
                <a:lnTo>
                  <a:pt x="591" y="791"/>
                </a:lnTo>
                <a:lnTo>
                  <a:pt x="581" y="824"/>
                </a:lnTo>
                <a:lnTo>
                  <a:pt x="1045" y="1099"/>
                </a:lnTo>
                <a:lnTo>
                  <a:pt x="1034" y="536"/>
                </a:lnTo>
                <a:lnTo>
                  <a:pt x="1005" y="521"/>
                </a:lnTo>
                <a:lnTo>
                  <a:pt x="977" y="503"/>
                </a:lnTo>
                <a:lnTo>
                  <a:pt x="951" y="481"/>
                </a:lnTo>
                <a:lnTo>
                  <a:pt x="929" y="456"/>
                </a:lnTo>
                <a:lnTo>
                  <a:pt x="908" y="429"/>
                </a:lnTo>
                <a:lnTo>
                  <a:pt x="888" y="393"/>
                </a:lnTo>
                <a:lnTo>
                  <a:pt x="875" y="356"/>
                </a:lnTo>
                <a:lnTo>
                  <a:pt x="867" y="316"/>
                </a:lnTo>
                <a:lnTo>
                  <a:pt x="864" y="278"/>
                </a:lnTo>
                <a:lnTo>
                  <a:pt x="867" y="238"/>
                </a:lnTo>
                <a:lnTo>
                  <a:pt x="875" y="201"/>
                </a:lnTo>
                <a:lnTo>
                  <a:pt x="888" y="164"/>
                </a:lnTo>
                <a:lnTo>
                  <a:pt x="907" y="130"/>
                </a:lnTo>
                <a:lnTo>
                  <a:pt x="931" y="97"/>
                </a:lnTo>
                <a:lnTo>
                  <a:pt x="959" y="69"/>
                </a:lnTo>
                <a:lnTo>
                  <a:pt x="992" y="44"/>
                </a:lnTo>
                <a:lnTo>
                  <a:pt x="1028" y="24"/>
                </a:lnTo>
                <a:lnTo>
                  <a:pt x="1066" y="10"/>
                </a:lnTo>
                <a:lnTo>
                  <a:pt x="1105" y="2"/>
                </a:lnTo>
                <a:lnTo>
                  <a:pt x="114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E5DA8DA7-2F80-4E37-9D8B-CBE4395BAD21}"/>
              </a:ext>
            </a:extLst>
          </p:cNvPr>
          <p:cNvSpPr/>
          <p:nvPr/>
        </p:nvSpPr>
        <p:spPr>
          <a:xfrm>
            <a:off x="-1650" y="3300023"/>
            <a:ext cx="2431304" cy="385806"/>
          </a:xfrm>
          <a:prstGeom prst="rect">
            <a:avLst/>
          </a:prstGeom>
          <a:solidFill>
            <a:srgbClr val="004E8E"/>
          </a:solidFill>
          <a:ln w="9525" cap="flat" cmpd="sng" algn="ctr">
            <a:noFill/>
            <a:prstDash val="solid"/>
          </a:ln>
          <a:effectLst/>
        </p:spPr>
        <p:txBody>
          <a:bodyPr wrap="square" lIns="36000" tIns="0" rIns="36000" bIns="0" rtlCol="0" anchor="t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0" cap="none" spc="-150" normalizeH="0" baseline="0" noProof="0" dirty="0" err="1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유경철</a:t>
            </a:r>
            <a:r>
              <a:rPr kumimoji="1" lang="ko-KR" altLang="en-US" sz="2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2000" b="1" kern="0" spc="-15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</a:t>
            </a:r>
            <a:endParaRPr kumimoji="1" lang="en-US" altLang="ko-KR" sz="2000" b="1" i="0" u="none" strike="noStrike" kern="0" cap="none" spc="-150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983535-E16B-4055-859D-110B36E69175}"/>
              </a:ext>
            </a:extLst>
          </p:cNvPr>
          <p:cNvSpPr txBox="1"/>
          <p:nvPr/>
        </p:nvSpPr>
        <p:spPr>
          <a:xfrm>
            <a:off x="38730" y="3705988"/>
            <a:ext cx="3442333" cy="12015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  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 err="1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한국교육컨설팅코칭학회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이사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한국코치협회 인증 전문코치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경영학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endParaRPr lang="en-US" altLang="ko-KR" sz="1100" b="1" spc="-15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서울과학종합대학원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100" b="1" spc="-15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aSSIST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경영학 박사과정 리더십 전공</a:t>
            </a:r>
          </a:p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200" b="1" i="0" u="none" strike="noStrike" kern="0" cap="none" spc="-150" normalizeH="0" baseline="0" noProof="0" dirty="0">
              <a:ln>
                <a:noFill/>
              </a:ln>
              <a:solidFill>
                <a:srgbClr val="14448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8" name="그림 67">
            <a:extLst>
              <a:ext uri="{FF2B5EF4-FFF2-40B4-BE49-F238E27FC236}">
                <a16:creationId xmlns:a16="http://schemas.microsoft.com/office/drawing/2014/main" id="{3EDB75FB-1E71-48F8-888D-90323297BE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t="12080" r="13396" b="39832"/>
          <a:stretch/>
        </p:blipFill>
        <p:spPr>
          <a:xfrm>
            <a:off x="8306" y="666487"/>
            <a:ext cx="2431304" cy="2622329"/>
          </a:xfrm>
          <a:prstGeom prst="rect">
            <a:avLst/>
          </a:prstGeom>
        </p:spPr>
      </p:pic>
      <p:pic>
        <p:nvPicPr>
          <p:cNvPr id="3" name="그림 1">
            <a:extLst>
              <a:ext uri="{FF2B5EF4-FFF2-40B4-BE49-F238E27FC236}">
                <a16:creationId xmlns:a16="http://schemas.microsoft.com/office/drawing/2014/main" id="{789FD807-4B40-24E3-EC25-3C8B51A7EC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50" y="5833556"/>
            <a:ext cx="864096" cy="8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id="{1E3F2B34-2958-A603-202A-53950F31B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26" y="5944930"/>
            <a:ext cx="1042387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 err="1">
                <a:solidFill>
                  <a:prstClr val="black"/>
                </a:solidFill>
                <a:latin typeface="+mn-ea"/>
                <a:ea typeface="+mn-ea"/>
              </a:rPr>
              <a:t>경제∙경영분야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문제해결자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B226AD4-26E2-B48E-C202-96644EC074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6" y="5860288"/>
            <a:ext cx="869565" cy="88163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9DCE5AF-F211-9C56-BE3E-5946BCB8A6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95" y="4959508"/>
            <a:ext cx="604836" cy="776471"/>
          </a:xfrm>
          <a:prstGeom prst="rect">
            <a:avLst/>
          </a:prstGeom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8AA33157-7144-B568-C889-A28E3D90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854" y="4975380"/>
            <a:ext cx="1063599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 err="1">
                <a:solidFill>
                  <a:prstClr val="black"/>
                </a:solidFill>
                <a:latin typeface="+mn-ea"/>
                <a:ea typeface="+mn-ea"/>
              </a:rPr>
              <a:t>경제∙경영분야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완벽한 </a:t>
            </a:r>
            <a:r>
              <a:rPr kumimoji="1" lang="ko-KR" altLang="en-US" sz="700" spc="-150" dirty="0" err="1">
                <a:solidFill>
                  <a:srgbClr val="FF0000"/>
                </a:solidFill>
                <a:latin typeface="+mn-ea"/>
                <a:ea typeface="+mn-ea"/>
              </a:rPr>
              <a:t>소통법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86CBB273-982F-6D56-44FB-41F23595D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909" y="5871104"/>
            <a:ext cx="951083" cy="5562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당신이 변하지 않으니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퇴사하겠습니다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E6727A3-17B4-44D1-9BD3-7B16B809B3B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/>
          <a:stretch/>
        </p:blipFill>
        <p:spPr>
          <a:xfrm>
            <a:off x="1702987" y="4881240"/>
            <a:ext cx="742823" cy="90888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22BD14B-6E61-7273-7F3E-CD5E0CBADA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03" y="5759923"/>
            <a:ext cx="891687" cy="1018086"/>
          </a:xfrm>
          <a:prstGeom prst="rect">
            <a:avLst/>
          </a:prstGeom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3269500F-1DE6-C954-ED35-C2957294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034" y="5002455"/>
            <a:ext cx="951083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나는 팀장이다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15" name="직선 연결선 140">
            <a:extLst>
              <a:ext uri="{FF2B5EF4-FFF2-40B4-BE49-F238E27FC236}">
                <a16:creationId xmlns:a16="http://schemas.microsoft.com/office/drawing/2014/main" id="{66F6056E-71A0-BDC6-EEC1-66580FCD27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5" y="4815379"/>
            <a:ext cx="3744449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1E213E30-E1DB-36FF-E2D1-572ED6786E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" y="4897672"/>
            <a:ext cx="677451" cy="869471"/>
          </a:xfrm>
          <a:prstGeom prst="rect">
            <a:avLst/>
          </a:prstGeom>
        </p:spPr>
      </p:pic>
      <p:sp>
        <p:nvSpPr>
          <p:cNvPr id="17" name="TextBox 19">
            <a:extLst>
              <a:ext uri="{FF2B5EF4-FFF2-40B4-BE49-F238E27FC236}">
                <a16:creationId xmlns:a16="http://schemas.microsoft.com/office/drawing/2014/main" id="{EF98D009-F30A-BC72-79AB-71F34509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0" y="4994600"/>
            <a:ext cx="1102811" cy="5562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성과를 내는 팀장의 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완벽한 리더십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A0AA4344-D2A5-DA59-1B18-079AD0EB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015" y="5908658"/>
            <a:ext cx="3041678" cy="55624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국립중앙도서관 사서추천도서</a:t>
            </a:r>
            <a:endParaRPr kumimoji="1" lang="en-US" altLang="ko-KR" sz="700" spc="-150" dirty="0">
              <a:solidFill>
                <a:prstClr val="black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피터 드러커의 인재경영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현실로 </a:t>
            </a:r>
            <a:r>
              <a:rPr kumimoji="1" lang="ko-KR" altLang="en-US" sz="700" spc="-150" dirty="0" err="1">
                <a:solidFill>
                  <a:srgbClr val="FF0000"/>
                </a:solidFill>
                <a:latin typeface="+mn-ea"/>
                <a:ea typeface="+mn-ea"/>
              </a:rPr>
              <a:t>리트윗하다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416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강사 프로필</a:t>
            </a:r>
            <a:r>
              <a:rPr kumimoji="0" lang="en-US" altLang="ko-KR" sz="22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_</a:t>
            </a:r>
            <a:r>
              <a:rPr kumimoji="0" lang="ko-KR" altLang="en-US" sz="22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유경철</a:t>
            </a:r>
            <a:endParaRPr kumimoji="0" lang="ko-KR" altLang="en-US" sz="20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4376936" y="1412776"/>
            <a:ext cx="3566749" cy="3926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b="1" spc="-70">
                <a:solidFill>
                  <a:srgbClr val="009F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900" b="1" i="0" u="none" strike="noStrike" kern="1200" cap="all" spc="-150" normalizeH="0" baseline="0" noProof="0" dirty="0">
                <a:ln>
                  <a:noFill/>
                </a:ln>
                <a:solidFill>
                  <a:srgbClr val="0094D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주요 출강 기업</a:t>
            </a:r>
            <a:endParaRPr kumimoji="1" lang="en-US" altLang="ko-KR" sz="1900" b="1" i="0" u="none" strike="noStrike" kern="1200" cap="all" spc="-150" normalizeH="0" baseline="0" noProof="0" dirty="0">
              <a:ln>
                <a:noFill/>
              </a:ln>
              <a:solidFill>
                <a:srgbClr val="0094D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모서리가 둥근 직사각형 41"/>
          <p:cNvSpPr/>
          <p:nvPr/>
        </p:nvSpPr>
        <p:spPr bwMode="auto">
          <a:xfrm>
            <a:off x="4404342" y="1942527"/>
            <a:ext cx="5340674" cy="500137"/>
          </a:xfrm>
          <a:prstGeom prst="roundRect">
            <a:avLst>
              <a:gd name="adj" fmla="val 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85000"/>
              <a:buFontTx/>
              <a:buNone/>
              <a:tabLst/>
              <a:defRPr/>
            </a:pPr>
            <a:endParaRPr kumimoji="1" lang="en-US" altLang="ko-KR" sz="12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ct val="85000"/>
              <a:buFontTx/>
              <a:buNone/>
              <a:tabLst/>
              <a:defRPr/>
            </a:pPr>
            <a:endParaRPr kumimoji="1" lang="en-US" altLang="ko-KR" sz="12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5515097" y="4319543"/>
            <a:ext cx="3566749" cy="333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>
            <a:scene3d>
              <a:camera prst="orthographicFront"/>
              <a:lightRig rig="threePt" dir="t"/>
            </a:scene3d>
            <a:sp3d>
              <a:bevelT w="0"/>
              <a:contourClr>
                <a:schemeClr val="bg1"/>
              </a:contourClr>
            </a:sp3d>
          </a:bodyPr>
          <a:lstStyle>
            <a:defPPr>
              <a:defRPr lang="ko-KR"/>
            </a:defPPr>
            <a:lvl1pPr algn="ctr" fontAlgn="base">
              <a:spcBef>
                <a:spcPct val="0"/>
              </a:spcBef>
              <a:spcAft>
                <a:spcPct val="0"/>
              </a:spcAft>
              <a:defRPr kumimoji="1" b="1" spc="-70">
                <a:solidFill>
                  <a:srgbClr val="009FE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900" b="1" i="0" u="none" strike="noStrike" kern="1200" cap="all" spc="-150" normalizeH="0" baseline="0" noProof="0" dirty="0">
                <a:ln>
                  <a:noFill/>
                </a:ln>
                <a:solidFill>
                  <a:srgbClr val="004E8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이러닝 학습교수 촬영</a:t>
            </a:r>
            <a:endParaRPr kumimoji="1" lang="en-US" altLang="ko-KR" sz="1900" b="1" i="0" u="none" strike="noStrike" kern="1200" cap="all" spc="-150" normalizeH="0" baseline="0" noProof="0" dirty="0">
              <a:ln>
                <a:noFill/>
              </a:ln>
              <a:solidFill>
                <a:srgbClr val="004E8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8" name="Picture 34" descr="sd-04-그라라인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813" r="49126" b="1"/>
          <a:stretch/>
        </p:blipFill>
        <p:spPr bwMode="auto">
          <a:xfrm rot="5400000">
            <a:off x="6444308" y="873195"/>
            <a:ext cx="156683" cy="685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reeform 9"/>
          <p:cNvSpPr>
            <a:spLocks/>
          </p:cNvSpPr>
          <p:nvPr/>
        </p:nvSpPr>
        <p:spPr bwMode="auto">
          <a:xfrm rot="5400000">
            <a:off x="2935273" y="1138863"/>
            <a:ext cx="1283528" cy="1136506"/>
          </a:xfrm>
          <a:custGeom>
            <a:avLst/>
            <a:gdLst>
              <a:gd name="T0" fmla="*/ 901 w 3300"/>
              <a:gd name="T1" fmla="*/ 0 h 2921"/>
              <a:gd name="T2" fmla="*/ 2399 w 3300"/>
              <a:gd name="T3" fmla="*/ 0 h 2921"/>
              <a:gd name="T4" fmla="*/ 2405 w 3300"/>
              <a:gd name="T5" fmla="*/ 1 h 2921"/>
              <a:gd name="T6" fmla="*/ 2433 w 3300"/>
              <a:gd name="T7" fmla="*/ 8 h 2921"/>
              <a:gd name="T8" fmla="*/ 2462 w 3300"/>
              <a:gd name="T9" fmla="*/ 20 h 2921"/>
              <a:gd name="T10" fmla="*/ 2488 w 3300"/>
              <a:gd name="T11" fmla="*/ 35 h 2921"/>
              <a:gd name="T12" fmla="*/ 2513 w 3300"/>
              <a:gd name="T13" fmla="*/ 54 h 2921"/>
              <a:gd name="T14" fmla="*/ 2533 w 3300"/>
              <a:gd name="T15" fmla="*/ 75 h 2921"/>
              <a:gd name="T16" fmla="*/ 2549 w 3300"/>
              <a:gd name="T17" fmla="*/ 98 h 2921"/>
              <a:gd name="T18" fmla="*/ 3276 w 3300"/>
              <a:gd name="T19" fmla="*/ 1359 h 2921"/>
              <a:gd name="T20" fmla="*/ 3287 w 3300"/>
              <a:gd name="T21" fmla="*/ 1381 h 2921"/>
              <a:gd name="T22" fmla="*/ 3294 w 3300"/>
              <a:gd name="T23" fmla="*/ 1406 h 2921"/>
              <a:gd name="T24" fmla="*/ 3299 w 3300"/>
              <a:gd name="T25" fmla="*/ 1432 h 2921"/>
              <a:gd name="T26" fmla="*/ 3300 w 3300"/>
              <a:gd name="T27" fmla="*/ 1460 h 2921"/>
              <a:gd name="T28" fmla="*/ 3299 w 3300"/>
              <a:gd name="T29" fmla="*/ 1487 h 2921"/>
              <a:gd name="T30" fmla="*/ 3294 w 3300"/>
              <a:gd name="T31" fmla="*/ 1513 h 2921"/>
              <a:gd name="T32" fmla="*/ 3287 w 3300"/>
              <a:gd name="T33" fmla="*/ 1537 h 2921"/>
              <a:gd name="T34" fmla="*/ 3276 w 3300"/>
              <a:gd name="T35" fmla="*/ 1559 h 2921"/>
              <a:gd name="T36" fmla="*/ 2549 w 3300"/>
              <a:gd name="T37" fmla="*/ 2820 h 2921"/>
              <a:gd name="T38" fmla="*/ 2533 w 3300"/>
              <a:gd name="T39" fmla="*/ 2844 h 2921"/>
              <a:gd name="T40" fmla="*/ 2513 w 3300"/>
              <a:gd name="T41" fmla="*/ 2865 h 2921"/>
              <a:gd name="T42" fmla="*/ 2488 w 3300"/>
              <a:gd name="T43" fmla="*/ 2883 h 2921"/>
              <a:gd name="T44" fmla="*/ 2462 w 3300"/>
              <a:gd name="T45" fmla="*/ 2899 h 2921"/>
              <a:gd name="T46" fmla="*/ 2433 w 3300"/>
              <a:gd name="T47" fmla="*/ 2910 h 2921"/>
              <a:gd name="T48" fmla="*/ 2405 w 3300"/>
              <a:gd name="T49" fmla="*/ 2918 h 2921"/>
              <a:gd name="T50" fmla="*/ 2377 w 3300"/>
              <a:gd name="T51" fmla="*/ 2921 h 2921"/>
              <a:gd name="T52" fmla="*/ 923 w 3300"/>
              <a:gd name="T53" fmla="*/ 2921 h 2921"/>
              <a:gd name="T54" fmla="*/ 895 w 3300"/>
              <a:gd name="T55" fmla="*/ 2918 h 2921"/>
              <a:gd name="T56" fmla="*/ 867 w 3300"/>
              <a:gd name="T57" fmla="*/ 2910 h 2921"/>
              <a:gd name="T58" fmla="*/ 839 w 3300"/>
              <a:gd name="T59" fmla="*/ 2899 h 2921"/>
              <a:gd name="T60" fmla="*/ 812 w 3300"/>
              <a:gd name="T61" fmla="*/ 2883 h 2921"/>
              <a:gd name="T62" fmla="*/ 788 w 3300"/>
              <a:gd name="T63" fmla="*/ 2865 h 2921"/>
              <a:gd name="T64" fmla="*/ 767 w 3300"/>
              <a:gd name="T65" fmla="*/ 2844 h 2921"/>
              <a:gd name="T66" fmla="*/ 751 w 3300"/>
              <a:gd name="T67" fmla="*/ 2820 h 2921"/>
              <a:gd name="T68" fmla="*/ 24 w 3300"/>
              <a:gd name="T69" fmla="*/ 1559 h 2921"/>
              <a:gd name="T70" fmla="*/ 14 w 3300"/>
              <a:gd name="T71" fmla="*/ 1537 h 2921"/>
              <a:gd name="T72" fmla="*/ 6 w 3300"/>
              <a:gd name="T73" fmla="*/ 1513 h 2921"/>
              <a:gd name="T74" fmla="*/ 2 w 3300"/>
              <a:gd name="T75" fmla="*/ 1487 h 2921"/>
              <a:gd name="T76" fmla="*/ 0 w 3300"/>
              <a:gd name="T77" fmla="*/ 1460 h 2921"/>
              <a:gd name="T78" fmla="*/ 2 w 3300"/>
              <a:gd name="T79" fmla="*/ 1432 h 2921"/>
              <a:gd name="T80" fmla="*/ 6 w 3300"/>
              <a:gd name="T81" fmla="*/ 1406 h 2921"/>
              <a:gd name="T82" fmla="*/ 14 w 3300"/>
              <a:gd name="T83" fmla="*/ 1381 h 2921"/>
              <a:gd name="T84" fmla="*/ 24 w 3300"/>
              <a:gd name="T85" fmla="*/ 1359 h 2921"/>
              <a:gd name="T86" fmla="*/ 751 w 3300"/>
              <a:gd name="T87" fmla="*/ 98 h 2921"/>
              <a:gd name="T88" fmla="*/ 767 w 3300"/>
              <a:gd name="T89" fmla="*/ 75 h 2921"/>
              <a:gd name="T90" fmla="*/ 788 w 3300"/>
              <a:gd name="T91" fmla="*/ 54 h 2921"/>
              <a:gd name="T92" fmla="*/ 812 w 3300"/>
              <a:gd name="T93" fmla="*/ 35 h 2921"/>
              <a:gd name="T94" fmla="*/ 839 w 3300"/>
              <a:gd name="T95" fmla="*/ 20 h 2921"/>
              <a:gd name="T96" fmla="*/ 867 w 3300"/>
              <a:gd name="T97" fmla="*/ 8 h 2921"/>
              <a:gd name="T98" fmla="*/ 895 w 3300"/>
              <a:gd name="T99" fmla="*/ 1 h 2921"/>
              <a:gd name="T100" fmla="*/ 901 w 3300"/>
              <a:gd name="T101" fmla="*/ 0 h 2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0" h="2921">
                <a:moveTo>
                  <a:pt x="901" y="0"/>
                </a:moveTo>
                <a:lnTo>
                  <a:pt x="2399" y="0"/>
                </a:lnTo>
                <a:lnTo>
                  <a:pt x="2405" y="1"/>
                </a:lnTo>
                <a:lnTo>
                  <a:pt x="2433" y="8"/>
                </a:lnTo>
                <a:lnTo>
                  <a:pt x="2462" y="20"/>
                </a:lnTo>
                <a:lnTo>
                  <a:pt x="2488" y="35"/>
                </a:lnTo>
                <a:lnTo>
                  <a:pt x="2513" y="54"/>
                </a:lnTo>
                <a:lnTo>
                  <a:pt x="2533" y="75"/>
                </a:lnTo>
                <a:lnTo>
                  <a:pt x="2549" y="98"/>
                </a:lnTo>
                <a:lnTo>
                  <a:pt x="3276" y="1359"/>
                </a:lnTo>
                <a:lnTo>
                  <a:pt x="3287" y="1381"/>
                </a:lnTo>
                <a:lnTo>
                  <a:pt x="3294" y="1406"/>
                </a:lnTo>
                <a:lnTo>
                  <a:pt x="3299" y="1432"/>
                </a:lnTo>
                <a:lnTo>
                  <a:pt x="3300" y="1460"/>
                </a:lnTo>
                <a:lnTo>
                  <a:pt x="3299" y="1487"/>
                </a:lnTo>
                <a:lnTo>
                  <a:pt x="3294" y="1513"/>
                </a:lnTo>
                <a:lnTo>
                  <a:pt x="3287" y="1537"/>
                </a:lnTo>
                <a:lnTo>
                  <a:pt x="3276" y="1559"/>
                </a:lnTo>
                <a:lnTo>
                  <a:pt x="2549" y="2820"/>
                </a:lnTo>
                <a:lnTo>
                  <a:pt x="2533" y="2844"/>
                </a:lnTo>
                <a:lnTo>
                  <a:pt x="2513" y="2865"/>
                </a:lnTo>
                <a:lnTo>
                  <a:pt x="2488" y="2883"/>
                </a:lnTo>
                <a:lnTo>
                  <a:pt x="2462" y="2899"/>
                </a:lnTo>
                <a:lnTo>
                  <a:pt x="2433" y="2910"/>
                </a:lnTo>
                <a:lnTo>
                  <a:pt x="2405" y="2918"/>
                </a:lnTo>
                <a:lnTo>
                  <a:pt x="2377" y="2921"/>
                </a:lnTo>
                <a:lnTo>
                  <a:pt x="923" y="2921"/>
                </a:lnTo>
                <a:lnTo>
                  <a:pt x="895" y="2918"/>
                </a:lnTo>
                <a:lnTo>
                  <a:pt x="867" y="2910"/>
                </a:lnTo>
                <a:lnTo>
                  <a:pt x="839" y="2899"/>
                </a:lnTo>
                <a:lnTo>
                  <a:pt x="812" y="2883"/>
                </a:lnTo>
                <a:lnTo>
                  <a:pt x="788" y="2865"/>
                </a:lnTo>
                <a:lnTo>
                  <a:pt x="767" y="2844"/>
                </a:lnTo>
                <a:lnTo>
                  <a:pt x="751" y="2820"/>
                </a:lnTo>
                <a:lnTo>
                  <a:pt x="24" y="1559"/>
                </a:lnTo>
                <a:lnTo>
                  <a:pt x="14" y="1537"/>
                </a:lnTo>
                <a:lnTo>
                  <a:pt x="6" y="1513"/>
                </a:lnTo>
                <a:lnTo>
                  <a:pt x="2" y="1487"/>
                </a:lnTo>
                <a:lnTo>
                  <a:pt x="0" y="1460"/>
                </a:lnTo>
                <a:lnTo>
                  <a:pt x="2" y="1432"/>
                </a:lnTo>
                <a:lnTo>
                  <a:pt x="6" y="1406"/>
                </a:lnTo>
                <a:lnTo>
                  <a:pt x="14" y="1381"/>
                </a:lnTo>
                <a:lnTo>
                  <a:pt x="24" y="1359"/>
                </a:lnTo>
                <a:lnTo>
                  <a:pt x="751" y="98"/>
                </a:lnTo>
                <a:lnTo>
                  <a:pt x="767" y="75"/>
                </a:lnTo>
                <a:lnTo>
                  <a:pt x="788" y="54"/>
                </a:lnTo>
                <a:lnTo>
                  <a:pt x="812" y="35"/>
                </a:lnTo>
                <a:lnTo>
                  <a:pt x="839" y="20"/>
                </a:lnTo>
                <a:lnTo>
                  <a:pt x="867" y="8"/>
                </a:lnTo>
                <a:lnTo>
                  <a:pt x="895" y="1"/>
                </a:lnTo>
                <a:lnTo>
                  <a:pt x="901" y="0"/>
                </a:lnTo>
                <a:close/>
              </a:path>
            </a:pathLst>
          </a:custGeom>
          <a:solidFill>
            <a:srgbClr val="00A4F6"/>
          </a:solidFill>
          <a:ln w="9525" cap="flat" cmpd="sng" algn="ctr">
            <a:noFill/>
            <a:prstDash val="solid"/>
          </a:ln>
          <a:effectLst/>
        </p:spPr>
        <p:txBody>
          <a:bodyPr wrap="square" lIns="0" tIns="0" rIns="0" bIns="72000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1" i="0" u="none" strike="noStrike" kern="0" cap="none" spc="-150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Freeform 330"/>
          <p:cNvSpPr>
            <a:spLocks/>
          </p:cNvSpPr>
          <p:nvPr/>
        </p:nvSpPr>
        <p:spPr bwMode="auto">
          <a:xfrm>
            <a:off x="3344343" y="1439221"/>
            <a:ext cx="465388" cy="520590"/>
          </a:xfrm>
          <a:custGeom>
            <a:avLst/>
            <a:gdLst/>
            <a:ahLst/>
            <a:cxnLst>
              <a:cxn ang="0">
                <a:pos x="1292" y="43"/>
              </a:cxn>
              <a:cxn ang="0">
                <a:pos x="1411" y="202"/>
              </a:cxn>
              <a:cxn ang="0">
                <a:pos x="1397" y="393"/>
              </a:cxn>
              <a:cxn ang="0">
                <a:pos x="1266" y="529"/>
              </a:cxn>
              <a:cxn ang="0">
                <a:pos x="1706" y="732"/>
              </a:cxn>
              <a:cxn ang="0">
                <a:pos x="1774" y="541"/>
              </a:cxn>
              <a:cxn ang="0">
                <a:pos x="1941" y="449"/>
              </a:cxn>
              <a:cxn ang="0">
                <a:pos x="2135" y="488"/>
              </a:cxn>
              <a:cxn ang="0">
                <a:pos x="2252" y="642"/>
              </a:cxn>
              <a:cxn ang="0">
                <a:pos x="2241" y="836"/>
              </a:cxn>
              <a:cxn ang="0">
                <a:pos x="2104" y="976"/>
              </a:cxn>
              <a:cxn ang="0">
                <a:pos x="1912" y="992"/>
              </a:cxn>
              <a:cxn ang="0">
                <a:pos x="1312" y="1256"/>
              </a:cxn>
              <a:cxn ang="0">
                <a:pos x="2026" y="1537"/>
              </a:cxn>
              <a:cxn ang="0">
                <a:pos x="2210" y="1602"/>
              </a:cxn>
              <a:cxn ang="0">
                <a:pos x="2306" y="1770"/>
              </a:cxn>
              <a:cxn ang="0">
                <a:pos x="2267" y="1964"/>
              </a:cxn>
              <a:cxn ang="0">
                <a:pos x="2115" y="2082"/>
              </a:cxn>
              <a:cxn ang="0">
                <a:pos x="1918" y="2071"/>
              </a:cxn>
              <a:cxn ang="0">
                <a:pos x="1780" y="1938"/>
              </a:cxn>
              <a:cxn ang="0">
                <a:pos x="1758" y="1756"/>
              </a:cxn>
              <a:cxn ang="0">
                <a:pos x="1292" y="2086"/>
              </a:cxn>
              <a:cxn ang="0">
                <a:pos x="1388" y="2223"/>
              </a:cxn>
              <a:cxn ang="0">
                <a:pos x="1384" y="2401"/>
              </a:cxn>
              <a:cxn ang="0">
                <a:pos x="1272" y="2541"/>
              </a:cxn>
              <a:cxn ang="0">
                <a:pos x="1081" y="2583"/>
              </a:cxn>
              <a:cxn ang="0">
                <a:pos x="912" y="2490"/>
              </a:cxn>
              <a:cxn ang="0">
                <a:pos x="843" y="2306"/>
              </a:cxn>
              <a:cxn ang="0">
                <a:pos x="910" y="2125"/>
              </a:cxn>
              <a:cxn ang="0">
                <a:pos x="1067" y="2034"/>
              </a:cxn>
              <a:cxn ang="0">
                <a:pos x="547" y="1895"/>
              </a:cxn>
              <a:cxn ang="0">
                <a:pos x="430" y="2053"/>
              </a:cxn>
              <a:cxn ang="0">
                <a:pos x="244" y="2096"/>
              </a:cxn>
              <a:cxn ang="0">
                <a:pos x="69" y="2003"/>
              </a:cxn>
              <a:cxn ang="0">
                <a:pos x="0" y="1825"/>
              </a:cxn>
              <a:cxn ang="0">
                <a:pos x="67" y="1637"/>
              </a:cxn>
              <a:cxn ang="0">
                <a:pos x="235" y="1544"/>
              </a:cxn>
              <a:cxn ang="0">
                <a:pos x="424" y="1581"/>
              </a:cxn>
              <a:cxn ang="0">
                <a:pos x="438" y="978"/>
              </a:cxn>
              <a:cxn ang="0">
                <a:pos x="243" y="995"/>
              </a:cxn>
              <a:cxn ang="0">
                <a:pos x="88" y="882"/>
              </a:cxn>
              <a:cxn ang="0">
                <a:pos x="43" y="690"/>
              </a:cxn>
              <a:cxn ang="0">
                <a:pos x="133" y="520"/>
              </a:cxn>
              <a:cxn ang="0">
                <a:pos x="315" y="449"/>
              </a:cxn>
              <a:cxn ang="0">
                <a:pos x="499" y="513"/>
              </a:cxn>
              <a:cxn ang="0">
                <a:pos x="594" y="681"/>
              </a:cxn>
              <a:cxn ang="0">
                <a:pos x="1045" y="1099"/>
              </a:cxn>
              <a:cxn ang="0">
                <a:pos x="929" y="456"/>
              </a:cxn>
              <a:cxn ang="0">
                <a:pos x="864" y="278"/>
              </a:cxn>
              <a:cxn ang="0">
                <a:pos x="931" y="97"/>
              </a:cxn>
              <a:cxn ang="0">
                <a:pos x="1105" y="2"/>
              </a:cxn>
            </a:cxnLst>
            <a:rect l="0" t="0" r="r" b="b"/>
            <a:pathLst>
              <a:path w="2310" h="2585">
                <a:moveTo>
                  <a:pt x="1144" y="0"/>
                </a:moveTo>
                <a:lnTo>
                  <a:pt x="1183" y="2"/>
                </a:lnTo>
                <a:lnTo>
                  <a:pt x="1220" y="11"/>
                </a:lnTo>
                <a:lnTo>
                  <a:pt x="1258" y="25"/>
                </a:lnTo>
                <a:lnTo>
                  <a:pt x="1292" y="43"/>
                </a:lnTo>
                <a:lnTo>
                  <a:pt x="1324" y="67"/>
                </a:lnTo>
                <a:lnTo>
                  <a:pt x="1353" y="95"/>
                </a:lnTo>
                <a:lnTo>
                  <a:pt x="1377" y="128"/>
                </a:lnTo>
                <a:lnTo>
                  <a:pt x="1398" y="164"/>
                </a:lnTo>
                <a:lnTo>
                  <a:pt x="1411" y="202"/>
                </a:lnTo>
                <a:lnTo>
                  <a:pt x="1419" y="241"/>
                </a:lnTo>
                <a:lnTo>
                  <a:pt x="1422" y="280"/>
                </a:lnTo>
                <a:lnTo>
                  <a:pt x="1419" y="319"/>
                </a:lnTo>
                <a:lnTo>
                  <a:pt x="1410" y="357"/>
                </a:lnTo>
                <a:lnTo>
                  <a:pt x="1397" y="393"/>
                </a:lnTo>
                <a:lnTo>
                  <a:pt x="1379" y="427"/>
                </a:lnTo>
                <a:lnTo>
                  <a:pt x="1355" y="460"/>
                </a:lnTo>
                <a:lnTo>
                  <a:pt x="1327" y="488"/>
                </a:lnTo>
                <a:lnTo>
                  <a:pt x="1294" y="513"/>
                </a:lnTo>
                <a:lnTo>
                  <a:pt x="1266" y="529"/>
                </a:lnTo>
                <a:lnTo>
                  <a:pt x="1236" y="541"/>
                </a:lnTo>
                <a:lnTo>
                  <a:pt x="1206" y="550"/>
                </a:lnTo>
                <a:lnTo>
                  <a:pt x="1218" y="1113"/>
                </a:lnTo>
                <a:lnTo>
                  <a:pt x="1711" y="773"/>
                </a:lnTo>
                <a:lnTo>
                  <a:pt x="1706" y="732"/>
                </a:lnTo>
                <a:lnTo>
                  <a:pt x="1709" y="691"/>
                </a:lnTo>
                <a:lnTo>
                  <a:pt x="1716" y="651"/>
                </a:lnTo>
                <a:lnTo>
                  <a:pt x="1731" y="610"/>
                </a:lnTo>
                <a:lnTo>
                  <a:pt x="1750" y="574"/>
                </a:lnTo>
                <a:lnTo>
                  <a:pt x="1774" y="541"/>
                </a:lnTo>
                <a:lnTo>
                  <a:pt x="1802" y="513"/>
                </a:lnTo>
                <a:lnTo>
                  <a:pt x="1834" y="490"/>
                </a:lnTo>
                <a:lnTo>
                  <a:pt x="1868" y="471"/>
                </a:lnTo>
                <a:lnTo>
                  <a:pt x="1904" y="456"/>
                </a:lnTo>
                <a:lnTo>
                  <a:pt x="1941" y="449"/>
                </a:lnTo>
                <a:lnTo>
                  <a:pt x="1981" y="444"/>
                </a:lnTo>
                <a:lnTo>
                  <a:pt x="2020" y="446"/>
                </a:lnTo>
                <a:lnTo>
                  <a:pt x="2060" y="454"/>
                </a:lnTo>
                <a:lnTo>
                  <a:pt x="2098" y="469"/>
                </a:lnTo>
                <a:lnTo>
                  <a:pt x="2135" y="488"/>
                </a:lnTo>
                <a:lnTo>
                  <a:pt x="2167" y="512"/>
                </a:lnTo>
                <a:lnTo>
                  <a:pt x="2196" y="540"/>
                </a:lnTo>
                <a:lnTo>
                  <a:pt x="2219" y="572"/>
                </a:lnTo>
                <a:lnTo>
                  <a:pt x="2239" y="606"/>
                </a:lnTo>
                <a:lnTo>
                  <a:pt x="2252" y="642"/>
                </a:lnTo>
                <a:lnTo>
                  <a:pt x="2261" y="679"/>
                </a:lnTo>
                <a:lnTo>
                  <a:pt x="2265" y="719"/>
                </a:lnTo>
                <a:lnTo>
                  <a:pt x="2262" y="758"/>
                </a:lnTo>
                <a:lnTo>
                  <a:pt x="2254" y="798"/>
                </a:lnTo>
                <a:lnTo>
                  <a:pt x="2241" y="836"/>
                </a:lnTo>
                <a:lnTo>
                  <a:pt x="2222" y="872"/>
                </a:lnTo>
                <a:lnTo>
                  <a:pt x="2198" y="905"/>
                </a:lnTo>
                <a:lnTo>
                  <a:pt x="2170" y="933"/>
                </a:lnTo>
                <a:lnTo>
                  <a:pt x="2138" y="957"/>
                </a:lnTo>
                <a:lnTo>
                  <a:pt x="2104" y="976"/>
                </a:lnTo>
                <a:lnTo>
                  <a:pt x="2068" y="990"/>
                </a:lnTo>
                <a:lnTo>
                  <a:pt x="2029" y="999"/>
                </a:lnTo>
                <a:lnTo>
                  <a:pt x="1991" y="1002"/>
                </a:lnTo>
                <a:lnTo>
                  <a:pt x="1952" y="1000"/>
                </a:lnTo>
                <a:lnTo>
                  <a:pt x="1912" y="992"/>
                </a:lnTo>
                <a:lnTo>
                  <a:pt x="1872" y="978"/>
                </a:lnTo>
                <a:lnTo>
                  <a:pt x="1843" y="964"/>
                </a:lnTo>
                <a:lnTo>
                  <a:pt x="1817" y="946"/>
                </a:lnTo>
                <a:lnTo>
                  <a:pt x="1793" y="924"/>
                </a:lnTo>
                <a:lnTo>
                  <a:pt x="1312" y="1256"/>
                </a:lnTo>
                <a:lnTo>
                  <a:pt x="1871" y="1587"/>
                </a:lnTo>
                <a:lnTo>
                  <a:pt x="1906" y="1567"/>
                </a:lnTo>
                <a:lnTo>
                  <a:pt x="1944" y="1551"/>
                </a:lnTo>
                <a:lnTo>
                  <a:pt x="1984" y="1541"/>
                </a:lnTo>
                <a:lnTo>
                  <a:pt x="2026" y="1537"/>
                </a:lnTo>
                <a:lnTo>
                  <a:pt x="2068" y="1539"/>
                </a:lnTo>
                <a:lnTo>
                  <a:pt x="2107" y="1547"/>
                </a:lnTo>
                <a:lnTo>
                  <a:pt x="2145" y="1560"/>
                </a:lnTo>
                <a:lnTo>
                  <a:pt x="2179" y="1579"/>
                </a:lnTo>
                <a:lnTo>
                  <a:pt x="2210" y="1602"/>
                </a:lnTo>
                <a:lnTo>
                  <a:pt x="2239" y="1629"/>
                </a:lnTo>
                <a:lnTo>
                  <a:pt x="2262" y="1660"/>
                </a:lnTo>
                <a:lnTo>
                  <a:pt x="2283" y="1694"/>
                </a:lnTo>
                <a:lnTo>
                  <a:pt x="2297" y="1731"/>
                </a:lnTo>
                <a:lnTo>
                  <a:pt x="2306" y="1770"/>
                </a:lnTo>
                <a:lnTo>
                  <a:pt x="2310" y="1811"/>
                </a:lnTo>
                <a:lnTo>
                  <a:pt x="2307" y="1853"/>
                </a:lnTo>
                <a:lnTo>
                  <a:pt x="2300" y="1892"/>
                </a:lnTo>
                <a:lnTo>
                  <a:pt x="2286" y="1930"/>
                </a:lnTo>
                <a:lnTo>
                  <a:pt x="2267" y="1964"/>
                </a:lnTo>
                <a:lnTo>
                  <a:pt x="2244" y="1995"/>
                </a:lnTo>
                <a:lnTo>
                  <a:pt x="2217" y="2023"/>
                </a:lnTo>
                <a:lnTo>
                  <a:pt x="2187" y="2047"/>
                </a:lnTo>
                <a:lnTo>
                  <a:pt x="2153" y="2068"/>
                </a:lnTo>
                <a:lnTo>
                  <a:pt x="2115" y="2082"/>
                </a:lnTo>
                <a:lnTo>
                  <a:pt x="2076" y="2091"/>
                </a:lnTo>
                <a:lnTo>
                  <a:pt x="2035" y="2095"/>
                </a:lnTo>
                <a:lnTo>
                  <a:pt x="1994" y="2092"/>
                </a:lnTo>
                <a:lnTo>
                  <a:pt x="1955" y="2084"/>
                </a:lnTo>
                <a:lnTo>
                  <a:pt x="1918" y="2071"/>
                </a:lnTo>
                <a:lnTo>
                  <a:pt x="1883" y="2052"/>
                </a:lnTo>
                <a:lnTo>
                  <a:pt x="1851" y="2029"/>
                </a:lnTo>
                <a:lnTo>
                  <a:pt x="1824" y="2002"/>
                </a:lnTo>
                <a:lnTo>
                  <a:pt x="1799" y="1972"/>
                </a:lnTo>
                <a:lnTo>
                  <a:pt x="1780" y="1938"/>
                </a:lnTo>
                <a:lnTo>
                  <a:pt x="1765" y="1900"/>
                </a:lnTo>
                <a:lnTo>
                  <a:pt x="1755" y="1861"/>
                </a:lnTo>
                <a:lnTo>
                  <a:pt x="1751" y="1820"/>
                </a:lnTo>
                <a:lnTo>
                  <a:pt x="1754" y="1787"/>
                </a:lnTo>
                <a:lnTo>
                  <a:pt x="1758" y="1756"/>
                </a:lnTo>
                <a:lnTo>
                  <a:pt x="1767" y="1725"/>
                </a:lnTo>
                <a:lnTo>
                  <a:pt x="1224" y="1404"/>
                </a:lnTo>
                <a:lnTo>
                  <a:pt x="1238" y="2054"/>
                </a:lnTo>
                <a:lnTo>
                  <a:pt x="1266" y="2069"/>
                </a:lnTo>
                <a:lnTo>
                  <a:pt x="1292" y="2086"/>
                </a:lnTo>
                <a:lnTo>
                  <a:pt x="1315" y="2106"/>
                </a:lnTo>
                <a:lnTo>
                  <a:pt x="1337" y="2130"/>
                </a:lnTo>
                <a:lnTo>
                  <a:pt x="1356" y="2156"/>
                </a:lnTo>
                <a:lnTo>
                  <a:pt x="1374" y="2188"/>
                </a:lnTo>
                <a:lnTo>
                  <a:pt x="1388" y="2223"/>
                </a:lnTo>
                <a:lnTo>
                  <a:pt x="1397" y="2260"/>
                </a:lnTo>
                <a:lnTo>
                  <a:pt x="1400" y="2295"/>
                </a:lnTo>
                <a:lnTo>
                  <a:pt x="1400" y="2331"/>
                </a:lnTo>
                <a:lnTo>
                  <a:pt x="1394" y="2366"/>
                </a:lnTo>
                <a:lnTo>
                  <a:pt x="1384" y="2401"/>
                </a:lnTo>
                <a:lnTo>
                  <a:pt x="1371" y="2434"/>
                </a:lnTo>
                <a:lnTo>
                  <a:pt x="1351" y="2464"/>
                </a:lnTo>
                <a:lnTo>
                  <a:pt x="1330" y="2492"/>
                </a:lnTo>
                <a:lnTo>
                  <a:pt x="1303" y="2518"/>
                </a:lnTo>
                <a:lnTo>
                  <a:pt x="1272" y="2541"/>
                </a:lnTo>
                <a:lnTo>
                  <a:pt x="1236" y="2561"/>
                </a:lnTo>
                <a:lnTo>
                  <a:pt x="1199" y="2575"/>
                </a:lnTo>
                <a:lnTo>
                  <a:pt x="1159" y="2583"/>
                </a:lnTo>
                <a:lnTo>
                  <a:pt x="1121" y="2585"/>
                </a:lnTo>
                <a:lnTo>
                  <a:pt x="1081" y="2583"/>
                </a:lnTo>
                <a:lnTo>
                  <a:pt x="1044" y="2575"/>
                </a:lnTo>
                <a:lnTo>
                  <a:pt x="1007" y="2561"/>
                </a:lnTo>
                <a:lnTo>
                  <a:pt x="973" y="2542"/>
                </a:lnTo>
                <a:lnTo>
                  <a:pt x="940" y="2518"/>
                </a:lnTo>
                <a:lnTo>
                  <a:pt x="912" y="2490"/>
                </a:lnTo>
                <a:lnTo>
                  <a:pt x="887" y="2457"/>
                </a:lnTo>
                <a:lnTo>
                  <a:pt x="867" y="2421"/>
                </a:lnTo>
                <a:lnTo>
                  <a:pt x="853" y="2384"/>
                </a:lnTo>
                <a:lnTo>
                  <a:pt x="845" y="2344"/>
                </a:lnTo>
                <a:lnTo>
                  <a:pt x="843" y="2306"/>
                </a:lnTo>
                <a:lnTo>
                  <a:pt x="845" y="2266"/>
                </a:lnTo>
                <a:lnTo>
                  <a:pt x="854" y="2229"/>
                </a:lnTo>
                <a:lnTo>
                  <a:pt x="868" y="2192"/>
                </a:lnTo>
                <a:lnTo>
                  <a:pt x="886" y="2158"/>
                </a:lnTo>
                <a:lnTo>
                  <a:pt x="910" y="2125"/>
                </a:lnTo>
                <a:lnTo>
                  <a:pt x="938" y="2097"/>
                </a:lnTo>
                <a:lnTo>
                  <a:pt x="971" y="2072"/>
                </a:lnTo>
                <a:lnTo>
                  <a:pt x="1001" y="2055"/>
                </a:lnTo>
                <a:lnTo>
                  <a:pt x="1034" y="2043"/>
                </a:lnTo>
                <a:lnTo>
                  <a:pt x="1067" y="2034"/>
                </a:lnTo>
                <a:lnTo>
                  <a:pt x="1053" y="1435"/>
                </a:lnTo>
                <a:lnTo>
                  <a:pt x="555" y="1778"/>
                </a:lnTo>
                <a:lnTo>
                  <a:pt x="557" y="1817"/>
                </a:lnTo>
                <a:lnTo>
                  <a:pt x="555" y="1855"/>
                </a:lnTo>
                <a:lnTo>
                  <a:pt x="547" y="1895"/>
                </a:lnTo>
                <a:lnTo>
                  <a:pt x="533" y="1932"/>
                </a:lnTo>
                <a:lnTo>
                  <a:pt x="514" y="1968"/>
                </a:lnTo>
                <a:lnTo>
                  <a:pt x="490" y="2001"/>
                </a:lnTo>
                <a:lnTo>
                  <a:pt x="462" y="2029"/>
                </a:lnTo>
                <a:lnTo>
                  <a:pt x="430" y="2053"/>
                </a:lnTo>
                <a:lnTo>
                  <a:pt x="397" y="2072"/>
                </a:lnTo>
                <a:lnTo>
                  <a:pt x="360" y="2086"/>
                </a:lnTo>
                <a:lnTo>
                  <a:pt x="323" y="2095"/>
                </a:lnTo>
                <a:lnTo>
                  <a:pt x="284" y="2098"/>
                </a:lnTo>
                <a:lnTo>
                  <a:pt x="244" y="2096"/>
                </a:lnTo>
                <a:lnTo>
                  <a:pt x="204" y="2088"/>
                </a:lnTo>
                <a:lnTo>
                  <a:pt x="166" y="2074"/>
                </a:lnTo>
                <a:lnTo>
                  <a:pt x="130" y="2055"/>
                </a:lnTo>
                <a:lnTo>
                  <a:pt x="97" y="2031"/>
                </a:lnTo>
                <a:lnTo>
                  <a:pt x="69" y="2003"/>
                </a:lnTo>
                <a:lnTo>
                  <a:pt x="45" y="1972"/>
                </a:lnTo>
                <a:lnTo>
                  <a:pt x="26" y="1938"/>
                </a:lnTo>
                <a:lnTo>
                  <a:pt x="12" y="1901"/>
                </a:lnTo>
                <a:lnTo>
                  <a:pt x="3" y="1863"/>
                </a:lnTo>
                <a:lnTo>
                  <a:pt x="0" y="1825"/>
                </a:lnTo>
                <a:lnTo>
                  <a:pt x="2" y="1785"/>
                </a:lnTo>
                <a:lnTo>
                  <a:pt x="10" y="1746"/>
                </a:lnTo>
                <a:lnTo>
                  <a:pt x="24" y="1706"/>
                </a:lnTo>
                <a:lnTo>
                  <a:pt x="43" y="1670"/>
                </a:lnTo>
                <a:lnTo>
                  <a:pt x="67" y="1637"/>
                </a:lnTo>
                <a:lnTo>
                  <a:pt x="95" y="1609"/>
                </a:lnTo>
                <a:lnTo>
                  <a:pt x="126" y="1586"/>
                </a:lnTo>
                <a:lnTo>
                  <a:pt x="160" y="1567"/>
                </a:lnTo>
                <a:lnTo>
                  <a:pt x="197" y="1552"/>
                </a:lnTo>
                <a:lnTo>
                  <a:pt x="235" y="1544"/>
                </a:lnTo>
                <a:lnTo>
                  <a:pt x="273" y="1540"/>
                </a:lnTo>
                <a:lnTo>
                  <a:pt x="313" y="1542"/>
                </a:lnTo>
                <a:lnTo>
                  <a:pt x="352" y="1550"/>
                </a:lnTo>
                <a:lnTo>
                  <a:pt x="392" y="1565"/>
                </a:lnTo>
                <a:lnTo>
                  <a:pt x="424" y="1581"/>
                </a:lnTo>
                <a:lnTo>
                  <a:pt x="452" y="1601"/>
                </a:lnTo>
                <a:lnTo>
                  <a:pt x="477" y="1624"/>
                </a:lnTo>
                <a:lnTo>
                  <a:pt x="993" y="1268"/>
                </a:lnTo>
                <a:lnTo>
                  <a:pt x="472" y="959"/>
                </a:lnTo>
                <a:lnTo>
                  <a:pt x="438" y="978"/>
                </a:lnTo>
                <a:lnTo>
                  <a:pt x="402" y="992"/>
                </a:lnTo>
                <a:lnTo>
                  <a:pt x="364" y="1002"/>
                </a:lnTo>
                <a:lnTo>
                  <a:pt x="324" y="1006"/>
                </a:lnTo>
                <a:lnTo>
                  <a:pt x="282" y="1003"/>
                </a:lnTo>
                <a:lnTo>
                  <a:pt x="243" y="995"/>
                </a:lnTo>
                <a:lnTo>
                  <a:pt x="206" y="982"/>
                </a:lnTo>
                <a:lnTo>
                  <a:pt x="172" y="963"/>
                </a:lnTo>
                <a:lnTo>
                  <a:pt x="140" y="940"/>
                </a:lnTo>
                <a:lnTo>
                  <a:pt x="112" y="913"/>
                </a:lnTo>
                <a:lnTo>
                  <a:pt x="88" y="882"/>
                </a:lnTo>
                <a:lnTo>
                  <a:pt x="68" y="849"/>
                </a:lnTo>
                <a:lnTo>
                  <a:pt x="53" y="811"/>
                </a:lnTo>
                <a:lnTo>
                  <a:pt x="44" y="772"/>
                </a:lnTo>
                <a:lnTo>
                  <a:pt x="41" y="731"/>
                </a:lnTo>
                <a:lnTo>
                  <a:pt x="43" y="690"/>
                </a:lnTo>
                <a:lnTo>
                  <a:pt x="51" y="651"/>
                </a:lnTo>
                <a:lnTo>
                  <a:pt x="64" y="614"/>
                </a:lnTo>
                <a:lnTo>
                  <a:pt x="84" y="579"/>
                </a:lnTo>
                <a:lnTo>
                  <a:pt x="106" y="547"/>
                </a:lnTo>
                <a:lnTo>
                  <a:pt x="133" y="520"/>
                </a:lnTo>
                <a:lnTo>
                  <a:pt x="164" y="496"/>
                </a:lnTo>
                <a:lnTo>
                  <a:pt x="198" y="476"/>
                </a:lnTo>
                <a:lnTo>
                  <a:pt x="235" y="461"/>
                </a:lnTo>
                <a:lnTo>
                  <a:pt x="275" y="452"/>
                </a:lnTo>
                <a:lnTo>
                  <a:pt x="315" y="449"/>
                </a:lnTo>
                <a:lnTo>
                  <a:pt x="356" y="451"/>
                </a:lnTo>
                <a:lnTo>
                  <a:pt x="395" y="459"/>
                </a:lnTo>
                <a:lnTo>
                  <a:pt x="433" y="472"/>
                </a:lnTo>
                <a:lnTo>
                  <a:pt x="468" y="490"/>
                </a:lnTo>
                <a:lnTo>
                  <a:pt x="499" y="513"/>
                </a:lnTo>
                <a:lnTo>
                  <a:pt x="527" y="540"/>
                </a:lnTo>
                <a:lnTo>
                  <a:pt x="550" y="572"/>
                </a:lnTo>
                <a:lnTo>
                  <a:pt x="571" y="606"/>
                </a:lnTo>
                <a:lnTo>
                  <a:pt x="585" y="643"/>
                </a:lnTo>
                <a:lnTo>
                  <a:pt x="594" y="681"/>
                </a:lnTo>
                <a:lnTo>
                  <a:pt x="598" y="723"/>
                </a:lnTo>
                <a:lnTo>
                  <a:pt x="597" y="758"/>
                </a:lnTo>
                <a:lnTo>
                  <a:pt x="591" y="791"/>
                </a:lnTo>
                <a:lnTo>
                  <a:pt x="581" y="824"/>
                </a:lnTo>
                <a:lnTo>
                  <a:pt x="1045" y="1099"/>
                </a:lnTo>
                <a:lnTo>
                  <a:pt x="1034" y="536"/>
                </a:lnTo>
                <a:lnTo>
                  <a:pt x="1005" y="521"/>
                </a:lnTo>
                <a:lnTo>
                  <a:pt x="977" y="503"/>
                </a:lnTo>
                <a:lnTo>
                  <a:pt x="951" y="481"/>
                </a:lnTo>
                <a:lnTo>
                  <a:pt x="929" y="456"/>
                </a:lnTo>
                <a:lnTo>
                  <a:pt x="908" y="429"/>
                </a:lnTo>
                <a:lnTo>
                  <a:pt x="888" y="393"/>
                </a:lnTo>
                <a:lnTo>
                  <a:pt x="875" y="356"/>
                </a:lnTo>
                <a:lnTo>
                  <a:pt x="867" y="316"/>
                </a:lnTo>
                <a:lnTo>
                  <a:pt x="864" y="278"/>
                </a:lnTo>
                <a:lnTo>
                  <a:pt x="867" y="238"/>
                </a:lnTo>
                <a:lnTo>
                  <a:pt x="875" y="201"/>
                </a:lnTo>
                <a:lnTo>
                  <a:pt x="888" y="164"/>
                </a:lnTo>
                <a:lnTo>
                  <a:pt x="907" y="130"/>
                </a:lnTo>
                <a:lnTo>
                  <a:pt x="931" y="97"/>
                </a:lnTo>
                <a:lnTo>
                  <a:pt x="959" y="69"/>
                </a:lnTo>
                <a:lnTo>
                  <a:pt x="992" y="44"/>
                </a:lnTo>
                <a:lnTo>
                  <a:pt x="1028" y="24"/>
                </a:lnTo>
                <a:lnTo>
                  <a:pt x="1066" y="10"/>
                </a:lnTo>
                <a:lnTo>
                  <a:pt x="1105" y="2"/>
                </a:lnTo>
                <a:lnTo>
                  <a:pt x="114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0" i="0" u="none" strike="noStrike" kern="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id="{E5CC65A0-DA2D-4C2F-A753-17AEE2750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760" y="2348880"/>
            <a:ext cx="711324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lnSpc>
                <a:spcPts val="1600"/>
              </a:lnSpc>
              <a:buFont typeface="Arial" panose="020B0604020202020204" pitchFamily="34" charset="0"/>
              <a:buChar char="•"/>
              <a:defRPr sz="95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0">
              <a:lnSpc>
                <a:spcPct val="100000"/>
              </a:lnSpc>
              <a:defRPr/>
            </a:pPr>
            <a:r>
              <a:rPr kumimoji="0" lang="ko-KR" altLang="en-US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기업체 </a:t>
            </a:r>
            <a:r>
              <a:rPr kumimoji="0" lang="en-US" altLang="ko-KR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삼성전자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현대자동차</a:t>
            </a:r>
            <a:r>
              <a:rPr kumimoji="0" lang="en-US" altLang="ko-KR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90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LG</a:t>
            </a:r>
            <a:r>
              <a:rPr kumimoji="0" lang="ko-KR" altLang="en-US" sz="90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인화원</a:t>
            </a:r>
            <a:r>
              <a:rPr kumimoji="0" lang="en-US" altLang="ko-KR" sz="90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삼성증권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삼성카드</a:t>
            </a:r>
            <a:r>
              <a:rPr kumimoji="0" lang="en-US" altLang="ko-KR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에스원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 LG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디스플레이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SK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그룹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SK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텔레콤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삼성화재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MN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소프트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삼성서울병원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기아자동차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CJ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인재원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CJ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제일제당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CJ E&amp;M,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삼양그룹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MBC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문화방송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IBM,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한국마이크로소프트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LIG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넥스원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농심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존슨앤존슨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일진그룹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AIA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생명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현대중공업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SK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증권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SKC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신한금융투자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제일기획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롯데쇼핑㈜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서울대병원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애경유통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(AK Plaza), LG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현대백화점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하이인재원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신한은행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두산중공업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쌍용자동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`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한국콜마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코오롱인재개발원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코오롱글로텍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대우증권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삼성생명서비스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현대하이스코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KCC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코웨이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현대오일뱅크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LG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유플러스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안랩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머크코리아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호텔신라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삼천리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롯데칠성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롯데주류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롯데월드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올림푸스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한겨례신문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금호석유화학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롯데마트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한국얀센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동원그룹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닐슨코리아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SK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주식회사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SK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이노베이션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롯데정보통신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아워홈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포스코건설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, SK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하이닉스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DB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생명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현대해상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한화생명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동아일보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外 다수 기업 </a:t>
            </a: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id="{100F329D-90C2-4E42-BB2B-BF2BB52C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760" y="3350419"/>
            <a:ext cx="711324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171450" indent="-171450" eaLnBrk="1" hangingPunct="1">
              <a:lnSpc>
                <a:spcPts val="1600"/>
              </a:lnSpc>
              <a:buFont typeface="Arial" panose="020B0604020202020204" pitchFamily="34" charset="0"/>
              <a:buChar char="•"/>
              <a:defRPr sz="95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공공기관 </a:t>
            </a:r>
            <a:r>
              <a:rPr kumimoji="0" lang="en-US" altLang="ko-KR" sz="900" b="1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중앙공무원교육원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서울시인재개발원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금융감독원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신용보증기금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건강보험공단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우정공무원교육원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경기도인재개발원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심평원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    한국마사회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한국교직원공제회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장애인고용공단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창업진흥원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한국조사협회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국립중앙도서관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경찰연수원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한국폴리텍대학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영월군청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수자원공사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예금보험공사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용인도시공사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금융결재원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강원도소방학교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(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재외동포재단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고용노동부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서울대학교 교직원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국가과학기술인재개발원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금융연수원</a:t>
            </a:r>
            <a:endParaRPr kumimoji="0" lang="en-US" altLang="ko-KR" sz="900" b="0" i="0" u="none" strike="noStrike" kern="0" cap="none" spc="-100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국민연금공단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한국은행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인천교통공사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코레일인재개발원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한국토지주택공사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전경련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한국관광공사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경기도시공사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중소기업진흥공단</a:t>
            </a:r>
            <a:endParaRPr lang="en-US" altLang="ko-KR" sz="900" kern="0" spc="-100" dirty="0"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 카이스트</a:t>
            </a:r>
            <a:r>
              <a:rPr kumimoji="0" lang="en-US" altLang="ko-KR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IR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협의회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한국수력원자력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축구협회</a:t>
            </a:r>
            <a:r>
              <a:rPr lang="en-US" altLang="ko-KR" sz="900" kern="0" spc="-100" dirty="0"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900" b="0" i="0" u="none" strike="noStrike" kern="0" cap="none" spc="-100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外 다수 공공기관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A8341E-E537-4DB2-AF00-47541CDBCE87}"/>
              </a:ext>
            </a:extLst>
          </p:cNvPr>
          <p:cNvSpPr txBox="1"/>
          <p:nvPr/>
        </p:nvSpPr>
        <p:spPr>
          <a:xfrm>
            <a:off x="5114985" y="4671221"/>
            <a:ext cx="4804936" cy="214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패스트캠퍼스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 “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팀원에게 인정받는 팀장리더십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북러닝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리더십 소통 과정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당신이 변하지 않으니 퇴사하겠습니다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유밥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마이크로 러닝 리더십 과정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 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카멜레온 리더십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협업하는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일잘러의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완벽한 </a:t>
            </a:r>
            <a:r>
              <a:rPr lang="ko-KR" altLang="en-US" sz="1000" b="1" spc="-15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소통법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b="1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멀티캠퍼스 이러닝 과정  </a:t>
            </a: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피드백의 기술＂</a:t>
            </a:r>
            <a:endParaRPr kumimoji="0" lang="en-US" altLang="ko-KR" sz="1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멀티캠퍼스 과정 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대리역량 향상 과정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–  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일을 하면 성과내는 </a:t>
            </a:r>
            <a:r>
              <a:rPr kumimoji="0" lang="ko-KR" altLang="en-US" sz="1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매니져가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되어라＂</a:t>
            </a:r>
            <a:endParaRPr kumimoji="0" lang="en-US" altLang="ko-KR" sz="1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2017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ko-KR" altLang="en-US" sz="1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“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창의적으로 생각하고 논리적으로 </a:t>
            </a:r>
            <a:r>
              <a:rPr kumimoji="0" lang="ko-KR" altLang="en-US" sz="1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문제해결하라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＂</a:t>
            </a:r>
            <a:endParaRPr lang="en-US" altLang="ko-KR" sz="1000" b="1" spc="-150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2015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ko-KR" altLang="en-US" sz="1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휴넷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과정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기적을 부르는 최강 팀워크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”  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이러닝 강의 </a:t>
            </a:r>
            <a:endParaRPr kumimoji="0" lang="en-US" altLang="ko-KR" sz="1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kumimoji="0" lang="ko-KR" altLang="en-US" sz="10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파인드강사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강사스쿨 심리분석 과정 </a:t>
            </a:r>
            <a:r>
              <a:rPr lang="ko-KR" altLang="en-US" sz="1000" b="1" spc="-15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이러닝 과정 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“MBTI 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강사과정</a:t>
            </a:r>
            <a:r>
              <a:rPr kumimoji="0" lang="en-US" altLang="ko-KR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kumimoji="0" lang="ko-KR" altLang="en-US" sz="10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en-US" altLang="ko-KR" sz="10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A31D3F-07C6-4349-AF11-D3A207D2B41D}"/>
              </a:ext>
            </a:extLst>
          </p:cNvPr>
          <p:cNvSpPr txBox="1"/>
          <p:nvPr/>
        </p:nvSpPr>
        <p:spPr>
          <a:xfrm>
            <a:off x="6681192" y="748711"/>
            <a:ext cx="3442333" cy="1626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050" b="1" kern="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: 010-3494-5272  / E : pkm297xo@naver.com</a:t>
            </a: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F2829616-FDA0-4C4D-A732-365A4C772D4B}"/>
              </a:ext>
            </a:extLst>
          </p:cNvPr>
          <p:cNvSpPr>
            <a:spLocks/>
          </p:cNvSpPr>
          <p:nvPr/>
        </p:nvSpPr>
        <p:spPr bwMode="auto">
          <a:xfrm rot="16200000">
            <a:off x="4601217" y="4244952"/>
            <a:ext cx="625819" cy="580011"/>
          </a:xfrm>
          <a:custGeom>
            <a:avLst/>
            <a:gdLst>
              <a:gd name="T0" fmla="*/ 901 w 3300"/>
              <a:gd name="T1" fmla="*/ 0 h 2921"/>
              <a:gd name="T2" fmla="*/ 2399 w 3300"/>
              <a:gd name="T3" fmla="*/ 0 h 2921"/>
              <a:gd name="T4" fmla="*/ 2405 w 3300"/>
              <a:gd name="T5" fmla="*/ 1 h 2921"/>
              <a:gd name="T6" fmla="*/ 2433 w 3300"/>
              <a:gd name="T7" fmla="*/ 8 h 2921"/>
              <a:gd name="T8" fmla="*/ 2462 w 3300"/>
              <a:gd name="T9" fmla="*/ 20 h 2921"/>
              <a:gd name="T10" fmla="*/ 2488 w 3300"/>
              <a:gd name="T11" fmla="*/ 35 h 2921"/>
              <a:gd name="T12" fmla="*/ 2513 w 3300"/>
              <a:gd name="T13" fmla="*/ 54 h 2921"/>
              <a:gd name="T14" fmla="*/ 2533 w 3300"/>
              <a:gd name="T15" fmla="*/ 75 h 2921"/>
              <a:gd name="T16" fmla="*/ 2549 w 3300"/>
              <a:gd name="T17" fmla="*/ 98 h 2921"/>
              <a:gd name="T18" fmla="*/ 3276 w 3300"/>
              <a:gd name="T19" fmla="*/ 1359 h 2921"/>
              <a:gd name="T20" fmla="*/ 3287 w 3300"/>
              <a:gd name="T21" fmla="*/ 1381 h 2921"/>
              <a:gd name="T22" fmla="*/ 3294 w 3300"/>
              <a:gd name="T23" fmla="*/ 1406 h 2921"/>
              <a:gd name="T24" fmla="*/ 3299 w 3300"/>
              <a:gd name="T25" fmla="*/ 1432 h 2921"/>
              <a:gd name="T26" fmla="*/ 3300 w 3300"/>
              <a:gd name="T27" fmla="*/ 1460 h 2921"/>
              <a:gd name="T28" fmla="*/ 3299 w 3300"/>
              <a:gd name="T29" fmla="*/ 1487 h 2921"/>
              <a:gd name="T30" fmla="*/ 3294 w 3300"/>
              <a:gd name="T31" fmla="*/ 1513 h 2921"/>
              <a:gd name="T32" fmla="*/ 3287 w 3300"/>
              <a:gd name="T33" fmla="*/ 1537 h 2921"/>
              <a:gd name="T34" fmla="*/ 3276 w 3300"/>
              <a:gd name="T35" fmla="*/ 1559 h 2921"/>
              <a:gd name="T36" fmla="*/ 2549 w 3300"/>
              <a:gd name="T37" fmla="*/ 2820 h 2921"/>
              <a:gd name="T38" fmla="*/ 2533 w 3300"/>
              <a:gd name="T39" fmla="*/ 2844 h 2921"/>
              <a:gd name="T40" fmla="*/ 2513 w 3300"/>
              <a:gd name="T41" fmla="*/ 2865 h 2921"/>
              <a:gd name="T42" fmla="*/ 2488 w 3300"/>
              <a:gd name="T43" fmla="*/ 2883 h 2921"/>
              <a:gd name="T44" fmla="*/ 2462 w 3300"/>
              <a:gd name="T45" fmla="*/ 2899 h 2921"/>
              <a:gd name="T46" fmla="*/ 2433 w 3300"/>
              <a:gd name="T47" fmla="*/ 2910 h 2921"/>
              <a:gd name="T48" fmla="*/ 2405 w 3300"/>
              <a:gd name="T49" fmla="*/ 2918 h 2921"/>
              <a:gd name="T50" fmla="*/ 2377 w 3300"/>
              <a:gd name="T51" fmla="*/ 2921 h 2921"/>
              <a:gd name="T52" fmla="*/ 923 w 3300"/>
              <a:gd name="T53" fmla="*/ 2921 h 2921"/>
              <a:gd name="T54" fmla="*/ 895 w 3300"/>
              <a:gd name="T55" fmla="*/ 2918 h 2921"/>
              <a:gd name="T56" fmla="*/ 867 w 3300"/>
              <a:gd name="T57" fmla="*/ 2910 h 2921"/>
              <a:gd name="T58" fmla="*/ 839 w 3300"/>
              <a:gd name="T59" fmla="*/ 2899 h 2921"/>
              <a:gd name="T60" fmla="*/ 812 w 3300"/>
              <a:gd name="T61" fmla="*/ 2883 h 2921"/>
              <a:gd name="T62" fmla="*/ 788 w 3300"/>
              <a:gd name="T63" fmla="*/ 2865 h 2921"/>
              <a:gd name="T64" fmla="*/ 767 w 3300"/>
              <a:gd name="T65" fmla="*/ 2844 h 2921"/>
              <a:gd name="T66" fmla="*/ 751 w 3300"/>
              <a:gd name="T67" fmla="*/ 2820 h 2921"/>
              <a:gd name="T68" fmla="*/ 24 w 3300"/>
              <a:gd name="T69" fmla="*/ 1559 h 2921"/>
              <a:gd name="T70" fmla="*/ 14 w 3300"/>
              <a:gd name="T71" fmla="*/ 1537 h 2921"/>
              <a:gd name="T72" fmla="*/ 6 w 3300"/>
              <a:gd name="T73" fmla="*/ 1513 h 2921"/>
              <a:gd name="T74" fmla="*/ 2 w 3300"/>
              <a:gd name="T75" fmla="*/ 1487 h 2921"/>
              <a:gd name="T76" fmla="*/ 0 w 3300"/>
              <a:gd name="T77" fmla="*/ 1460 h 2921"/>
              <a:gd name="T78" fmla="*/ 2 w 3300"/>
              <a:gd name="T79" fmla="*/ 1432 h 2921"/>
              <a:gd name="T80" fmla="*/ 6 w 3300"/>
              <a:gd name="T81" fmla="*/ 1406 h 2921"/>
              <a:gd name="T82" fmla="*/ 14 w 3300"/>
              <a:gd name="T83" fmla="*/ 1381 h 2921"/>
              <a:gd name="T84" fmla="*/ 24 w 3300"/>
              <a:gd name="T85" fmla="*/ 1359 h 2921"/>
              <a:gd name="T86" fmla="*/ 751 w 3300"/>
              <a:gd name="T87" fmla="*/ 98 h 2921"/>
              <a:gd name="T88" fmla="*/ 767 w 3300"/>
              <a:gd name="T89" fmla="*/ 75 h 2921"/>
              <a:gd name="T90" fmla="*/ 788 w 3300"/>
              <a:gd name="T91" fmla="*/ 54 h 2921"/>
              <a:gd name="T92" fmla="*/ 812 w 3300"/>
              <a:gd name="T93" fmla="*/ 35 h 2921"/>
              <a:gd name="T94" fmla="*/ 839 w 3300"/>
              <a:gd name="T95" fmla="*/ 20 h 2921"/>
              <a:gd name="T96" fmla="*/ 867 w 3300"/>
              <a:gd name="T97" fmla="*/ 8 h 2921"/>
              <a:gd name="T98" fmla="*/ 895 w 3300"/>
              <a:gd name="T99" fmla="*/ 1 h 2921"/>
              <a:gd name="T100" fmla="*/ 901 w 3300"/>
              <a:gd name="T101" fmla="*/ 0 h 2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0" h="2921">
                <a:moveTo>
                  <a:pt x="901" y="0"/>
                </a:moveTo>
                <a:lnTo>
                  <a:pt x="2399" y="0"/>
                </a:lnTo>
                <a:lnTo>
                  <a:pt x="2405" y="1"/>
                </a:lnTo>
                <a:lnTo>
                  <a:pt x="2433" y="8"/>
                </a:lnTo>
                <a:lnTo>
                  <a:pt x="2462" y="20"/>
                </a:lnTo>
                <a:lnTo>
                  <a:pt x="2488" y="35"/>
                </a:lnTo>
                <a:lnTo>
                  <a:pt x="2513" y="54"/>
                </a:lnTo>
                <a:lnTo>
                  <a:pt x="2533" y="75"/>
                </a:lnTo>
                <a:lnTo>
                  <a:pt x="2549" y="98"/>
                </a:lnTo>
                <a:lnTo>
                  <a:pt x="3276" y="1359"/>
                </a:lnTo>
                <a:lnTo>
                  <a:pt x="3287" y="1381"/>
                </a:lnTo>
                <a:lnTo>
                  <a:pt x="3294" y="1406"/>
                </a:lnTo>
                <a:lnTo>
                  <a:pt x="3299" y="1432"/>
                </a:lnTo>
                <a:lnTo>
                  <a:pt x="3300" y="1460"/>
                </a:lnTo>
                <a:lnTo>
                  <a:pt x="3299" y="1487"/>
                </a:lnTo>
                <a:lnTo>
                  <a:pt x="3294" y="1513"/>
                </a:lnTo>
                <a:lnTo>
                  <a:pt x="3287" y="1537"/>
                </a:lnTo>
                <a:lnTo>
                  <a:pt x="3276" y="1559"/>
                </a:lnTo>
                <a:lnTo>
                  <a:pt x="2549" y="2820"/>
                </a:lnTo>
                <a:lnTo>
                  <a:pt x="2533" y="2844"/>
                </a:lnTo>
                <a:lnTo>
                  <a:pt x="2513" y="2865"/>
                </a:lnTo>
                <a:lnTo>
                  <a:pt x="2488" y="2883"/>
                </a:lnTo>
                <a:lnTo>
                  <a:pt x="2462" y="2899"/>
                </a:lnTo>
                <a:lnTo>
                  <a:pt x="2433" y="2910"/>
                </a:lnTo>
                <a:lnTo>
                  <a:pt x="2405" y="2918"/>
                </a:lnTo>
                <a:lnTo>
                  <a:pt x="2377" y="2921"/>
                </a:lnTo>
                <a:lnTo>
                  <a:pt x="923" y="2921"/>
                </a:lnTo>
                <a:lnTo>
                  <a:pt x="895" y="2918"/>
                </a:lnTo>
                <a:lnTo>
                  <a:pt x="867" y="2910"/>
                </a:lnTo>
                <a:lnTo>
                  <a:pt x="839" y="2899"/>
                </a:lnTo>
                <a:lnTo>
                  <a:pt x="812" y="2883"/>
                </a:lnTo>
                <a:lnTo>
                  <a:pt x="788" y="2865"/>
                </a:lnTo>
                <a:lnTo>
                  <a:pt x="767" y="2844"/>
                </a:lnTo>
                <a:lnTo>
                  <a:pt x="751" y="2820"/>
                </a:lnTo>
                <a:lnTo>
                  <a:pt x="24" y="1559"/>
                </a:lnTo>
                <a:lnTo>
                  <a:pt x="14" y="1537"/>
                </a:lnTo>
                <a:lnTo>
                  <a:pt x="6" y="1513"/>
                </a:lnTo>
                <a:lnTo>
                  <a:pt x="2" y="1487"/>
                </a:lnTo>
                <a:lnTo>
                  <a:pt x="0" y="1460"/>
                </a:lnTo>
                <a:lnTo>
                  <a:pt x="2" y="1432"/>
                </a:lnTo>
                <a:lnTo>
                  <a:pt x="6" y="1406"/>
                </a:lnTo>
                <a:lnTo>
                  <a:pt x="14" y="1381"/>
                </a:lnTo>
                <a:lnTo>
                  <a:pt x="24" y="1359"/>
                </a:lnTo>
                <a:lnTo>
                  <a:pt x="751" y="98"/>
                </a:lnTo>
                <a:lnTo>
                  <a:pt x="767" y="75"/>
                </a:lnTo>
                <a:lnTo>
                  <a:pt x="788" y="54"/>
                </a:lnTo>
                <a:lnTo>
                  <a:pt x="812" y="35"/>
                </a:lnTo>
                <a:lnTo>
                  <a:pt x="839" y="20"/>
                </a:lnTo>
                <a:lnTo>
                  <a:pt x="867" y="8"/>
                </a:lnTo>
                <a:lnTo>
                  <a:pt x="895" y="1"/>
                </a:lnTo>
                <a:lnTo>
                  <a:pt x="901" y="0"/>
                </a:lnTo>
                <a:close/>
              </a:path>
            </a:pathLst>
          </a:custGeom>
          <a:solidFill>
            <a:srgbClr val="6FB628"/>
          </a:solidFill>
          <a:ln w="9525" cap="flat" cmpd="sng" algn="ctr">
            <a:noFill/>
            <a:prstDash val="solid"/>
          </a:ln>
          <a:effectLst/>
        </p:spPr>
        <p:txBody>
          <a:bodyPr wrap="square" lIns="0" tIns="0" rIns="0" bIns="72000" rtlCol="0" anchor="ctr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57200" algn="ctr" defTabSz="91440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000" b="1" i="0" u="none" strike="noStrike" kern="0" cap="none" spc="-150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>
                <a:outerShdw blurRad="508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A2DC1E1-0976-4BB1-86A1-2CB93FEED6AB}"/>
              </a:ext>
            </a:extLst>
          </p:cNvPr>
          <p:cNvSpPr/>
          <p:nvPr/>
        </p:nvSpPr>
        <p:spPr>
          <a:xfrm>
            <a:off x="-1650" y="3300023"/>
            <a:ext cx="2361855" cy="385806"/>
          </a:xfrm>
          <a:prstGeom prst="rect">
            <a:avLst/>
          </a:prstGeom>
          <a:solidFill>
            <a:srgbClr val="004E8E"/>
          </a:solidFill>
          <a:ln w="9525" cap="flat" cmpd="sng" algn="ctr">
            <a:noFill/>
            <a:prstDash val="solid"/>
          </a:ln>
          <a:effectLst/>
        </p:spPr>
        <p:txBody>
          <a:bodyPr wrap="square" lIns="36000" tIns="0" rIns="36000" bIns="0" rtlCol="0" anchor="t" anchorCtr="0">
            <a:scene3d>
              <a:camera prst="orthographicFront"/>
              <a:lightRig rig="threePt" dir="t"/>
            </a:scene3d>
            <a:sp3d>
              <a:bevelT w="0" h="38100"/>
              <a:contourClr>
                <a:srgbClr val="213165"/>
              </a:contourClr>
            </a:sp3d>
          </a:bodyPr>
          <a:lstStyle/>
          <a:p>
            <a:pPr marL="0" marR="0" lvl="0" indent="-45720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000" b="1" i="0" u="none" strike="noStrike" kern="0" cap="none" spc="-150" normalizeH="0" baseline="0" noProof="0" dirty="0" err="1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유경철</a:t>
            </a:r>
            <a:r>
              <a:rPr kumimoji="1" lang="ko-KR" altLang="en-US" sz="2000" b="1" i="0" u="none" strike="noStrike" kern="0" cap="none" spc="-15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1" lang="ko-KR" altLang="en-US" sz="2000" b="1" kern="0" spc="-15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</a:t>
            </a:r>
            <a:endParaRPr kumimoji="1" lang="en-US" altLang="ko-KR" sz="2000" b="1" i="0" u="none" strike="noStrike" kern="0" cap="none" spc="-150" normalizeH="0" baseline="0" noProof="0" dirty="0">
              <a:ln cap="sq">
                <a:solidFill>
                  <a:srgbClr val="4F81BD">
                    <a:alpha val="0"/>
                  </a:srgbClr>
                </a:solidFill>
                <a:miter lim="800000"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359F08-6DBE-4147-BB28-0CA3A22DCAA5}"/>
              </a:ext>
            </a:extLst>
          </p:cNvPr>
          <p:cNvSpPr txBox="1"/>
          <p:nvPr/>
        </p:nvSpPr>
        <p:spPr>
          <a:xfrm>
            <a:off x="69605" y="3749619"/>
            <a:ext cx="3442333" cy="120154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0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소통과 공감 대표  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 err="1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한국교육컨설팅코칭학회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이사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</a:t>
            </a:r>
            <a:r>
              <a:rPr kumimoji="1" lang="en-US" altLang="ko-KR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kumimoji="1" lang="ko-KR" altLang="en-US" sz="1100" b="1" kern="0" spc="-150" dirty="0">
                <a:solidFill>
                  <a:srgbClr val="14448A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한국코치협회 인증 전문코치</a:t>
            </a: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100" b="1" kern="0" spc="-150" dirty="0">
              <a:solidFill>
                <a:srgbClr val="14448A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고려대학교 경영학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석사</a:t>
            </a:r>
            <a:endParaRPr lang="en-US" altLang="ko-KR" sz="1100" b="1" spc="-15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서울과학종합대학원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1100" b="1" spc="-150" dirty="0" err="1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aSSIST</a:t>
            </a:r>
            <a:r>
              <a:rPr lang="en-US" altLang="ko-KR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100" b="1" spc="-15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경영학 박사과정 리더십 전공</a:t>
            </a:r>
          </a:p>
          <a:p>
            <a:pPr lvl="0" fontAlgn="base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 sz="1200" b="1" i="0" u="none" strike="noStrike" kern="0" cap="none" spc="-150" normalizeH="0" baseline="0" noProof="0" dirty="0">
              <a:ln>
                <a:noFill/>
              </a:ln>
              <a:solidFill>
                <a:srgbClr val="14448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9" name="그림 1">
            <a:extLst>
              <a:ext uri="{FF2B5EF4-FFF2-40B4-BE49-F238E27FC236}">
                <a16:creationId xmlns:a16="http://schemas.microsoft.com/office/drawing/2014/main" id="{0604FC8D-AF06-4C9D-843F-B58E601A5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50" y="5833556"/>
            <a:ext cx="864096" cy="8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19">
            <a:extLst>
              <a:ext uri="{FF2B5EF4-FFF2-40B4-BE49-F238E27FC236}">
                <a16:creationId xmlns:a16="http://schemas.microsoft.com/office/drawing/2014/main" id="{870D64E9-8249-4197-A56C-D5B6C3864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26" y="5944930"/>
            <a:ext cx="1042387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 err="1">
                <a:solidFill>
                  <a:prstClr val="black"/>
                </a:solidFill>
                <a:latin typeface="+mn-ea"/>
                <a:ea typeface="+mn-ea"/>
              </a:rPr>
              <a:t>경제∙경영분야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문제해결자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5553937C-AB45-41C8-82E4-5411C8D66F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" y="5860288"/>
            <a:ext cx="869565" cy="881639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C603A238-2DE2-4DA4-87CF-ED5A2DA4C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95" y="4959508"/>
            <a:ext cx="604836" cy="776471"/>
          </a:xfrm>
          <a:prstGeom prst="rect">
            <a:avLst/>
          </a:prstGeom>
        </p:spPr>
      </p:pic>
      <p:sp>
        <p:nvSpPr>
          <p:cNvPr id="74" name="TextBox 19">
            <a:extLst>
              <a:ext uri="{FF2B5EF4-FFF2-40B4-BE49-F238E27FC236}">
                <a16:creationId xmlns:a16="http://schemas.microsoft.com/office/drawing/2014/main" id="{60FF93D5-93BF-40A0-BCA9-25E66BF21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854" y="4975380"/>
            <a:ext cx="1063599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 err="1">
                <a:solidFill>
                  <a:prstClr val="black"/>
                </a:solidFill>
                <a:latin typeface="+mn-ea"/>
                <a:ea typeface="+mn-ea"/>
              </a:rPr>
              <a:t>경제∙경영분야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완벽한 </a:t>
            </a:r>
            <a:r>
              <a:rPr kumimoji="1" lang="ko-KR" altLang="en-US" sz="700" spc="-150" dirty="0" err="1">
                <a:solidFill>
                  <a:srgbClr val="FF0000"/>
                </a:solidFill>
                <a:latin typeface="+mn-ea"/>
                <a:ea typeface="+mn-ea"/>
              </a:rPr>
              <a:t>소통법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7" name="TextBox 19">
            <a:extLst>
              <a:ext uri="{FF2B5EF4-FFF2-40B4-BE49-F238E27FC236}">
                <a16:creationId xmlns:a16="http://schemas.microsoft.com/office/drawing/2014/main" id="{27C68B6D-24D9-4991-83E1-290CB37C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909" y="5871104"/>
            <a:ext cx="951083" cy="5562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당신이 변하지 않으니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퇴사하겠습니다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78" name="그림 77">
            <a:extLst>
              <a:ext uri="{FF2B5EF4-FFF2-40B4-BE49-F238E27FC236}">
                <a16:creationId xmlns:a16="http://schemas.microsoft.com/office/drawing/2014/main" id="{796E97F0-B263-4FA2-8A7E-14FCEC810A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/>
          <a:stretch/>
        </p:blipFill>
        <p:spPr>
          <a:xfrm>
            <a:off x="1702987" y="4881240"/>
            <a:ext cx="742823" cy="908882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C351D38B-003C-4303-8D2A-3A0EFEDE70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03" y="5759923"/>
            <a:ext cx="891687" cy="1018086"/>
          </a:xfrm>
          <a:prstGeom prst="rect">
            <a:avLst/>
          </a:prstGeom>
        </p:spPr>
      </p:pic>
      <p:sp>
        <p:nvSpPr>
          <p:cNvPr id="80" name="TextBox 19">
            <a:extLst>
              <a:ext uri="{FF2B5EF4-FFF2-40B4-BE49-F238E27FC236}">
                <a16:creationId xmlns:a16="http://schemas.microsoft.com/office/drawing/2014/main" id="{81C99B98-793B-481B-A13C-605DAC953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034" y="5002455"/>
            <a:ext cx="951083" cy="394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나는 팀장이다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81" name="직선 연결선 140">
            <a:extLst>
              <a:ext uri="{FF2B5EF4-FFF2-40B4-BE49-F238E27FC236}">
                <a16:creationId xmlns:a16="http://schemas.microsoft.com/office/drawing/2014/main" id="{78588A35-3C77-4B55-9DDD-E350A17C140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15" y="4815379"/>
            <a:ext cx="3744449" cy="0"/>
          </a:xfrm>
          <a:prstGeom prst="line">
            <a:avLst/>
          </a:prstGeom>
          <a:noFill/>
          <a:ln w="22225" algn="ctr">
            <a:solidFill>
              <a:srgbClr val="009DE6">
                <a:alpha val="70195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2" name="그림 81">
            <a:extLst>
              <a:ext uri="{FF2B5EF4-FFF2-40B4-BE49-F238E27FC236}">
                <a16:creationId xmlns:a16="http://schemas.microsoft.com/office/drawing/2014/main" id="{A43E9EFC-E4E7-4CE1-9A96-354BE87F79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8" t="4793" r="13167" b="47449"/>
          <a:stretch/>
        </p:blipFill>
        <p:spPr>
          <a:xfrm>
            <a:off x="3498" y="680796"/>
            <a:ext cx="2361855" cy="2600752"/>
          </a:xfrm>
          <a:prstGeom prst="rect">
            <a:avLst/>
          </a:prstGeom>
        </p:spPr>
      </p:pic>
      <p:sp>
        <p:nvSpPr>
          <p:cNvPr id="29" name="TextBox 19">
            <a:extLst>
              <a:ext uri="{FF2B5EF4-FFF2-40B4-BE49-F238E27FC236}">
                <a16:creationId xmlns:a16="http://schemas.microsoft.com/office/drawing/2014/main" id="{636E75AE-F886-4083-A6CF-B898D01B6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015" y="5908658"/>
            <a:ext cx="3041678" cy="55624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국립중앙도서관 사서추천도서</a:t>
            </a:r>
            <a:endParaRPr kumimoji="1" lang="en-US" altLang="ko-KR" sz="700" spc="-150" dirty="0">
              <a:solidFill>
                <a:prstClr val="black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피터 드러커의 인재경영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현실로 </a:t>
            </a:r>
            <a:r>
              <a:rPr kumimoji="1" lang="ko-KR" altLang="en-US" sz="700" spc="-150" dirty="0" err="1">
                <a:solidFill>
                  <a:srgbClr val="FF0000"/>
                </a:solidFill>
                <a:latin typeface="+mn-ea"/>
                <a:ea typeface="+mn-ea"/>
              </a:rPr>
              <a:t>리트윗하다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5396854-B99E-AD03-5479-D7F5C7BFE1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" y="4897672"/>
            <a:ext cx="677451" cy="869471"/>
          </a:xfrm>
          <a:prstGeom prst="rect">
            <a:avLst/>
          </a:prstGeom>
        </p:spPr>
      </p:pic>
      <p:sp>
        <p:nvSpPr>
          <p:cNvPr id="4" name="TextBox 19">
            <a:extLst>
              <a:ext uri="{FF2B5EF4-FFF2-40B4-BE49-F238E27FC236}">
                <a16:creationId xmlns:a16="http://schemas.microsoft.com/office/drawing/2014/main" id="{FAB32FC4-0F41-7695-3280-D3C526D64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30" y="4994600"/>
            <a:ext cx="1102811" cy="5562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리더십 분야 </a:t>
            </a:r>
            <a:r>
              <a:rPr kumimoji="1" lang="en-US" altLang="ko-KR" sz="700" spc="-15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1" lang="ko-KR" altLang="en-US" sz="700" spc="-150" dirty="0">
                <a:solidFill>
                  <a:prstClr val="black"/>
                </a:solidFill>
                <a:latin typeface="+mn-ea"/>
                <a:ea typeface="+mn-ea"/>
              </a:rPr>
              <a:t>베스트셀러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성과를 내는 팀장의 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00" spc="-150" dirty="0">
                <a:solidFill>
                  <a:srgbClr val="FF0000"/>
                </a:solidFill>
                <a:latin typeface="+mn-ea"/>
                <a:ea typeface="+mn-ea"/>
              </a:rPr>
              <a:t>완벽한 리더십</a:t>
            </a:r>
            <a:endParaRPr kumimoji="1" lang="en-US" altLang="ko-KR" sz="700" spc="-1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9750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참고 도서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DB195E1F-13D9-4954-A61E-84B78A64F114}"/>
              </a:ext>
            </a:extLst>
          </p:cNvPr>
          <p:cNvGrpSpPr/>
          <p:nvPr/>
        </p:nvGrpSpPr>
        <p:grpSpPr>
          <a:xfrm>
            <a:off x="344488" y="836712"/>
            <a:ext cx="9145016" cy="348480"/>
            <a:chOff x="714064" y="1307893"/>
            <a:chExt cx="9145016" cy="288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F51C76-2CB6-49C4-A362-213D41169C77}"/>
                </a:ext>
              </a:extLst>
            </p:cNvPr>
            <p:cNvSpPr txBox="1"/>
            <p:nvPr/>
          </p:nvSpPr>
          <p:spPr>
            <a:xfrm>
              <a:off x="714064" y="1307893"/>
              <a:ext cx="9145016" cy="288000"/>
            </a:xfrm>
            <a:prstGeom prst="rect">
              <a:avLst/>
            </a:prstGeom>
            <a:pattFill prst="dkDnDiag">
              <a:fgClr>
                <a:srgbClr val="E5E5E5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ko-KR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kumimoji="1" sz="1400" b="1" spc="-70">
                  <a:ln>
                    <a:solidFill>
                      <a:srgbClr val="00A4F6">
                        <a:alpha val="0"/>
                      </a:srgb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cs typeface="Arial" panose="020B0604020202020204" pitchFamily="34" charset="0"/>
                </a:defRPr>
              </a:lvl1pPr>
              <a:lvl2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2pPr>
              <a:lvl3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3pPr>
              <a:lvl4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4pPr>
              <a:lvl5pPr algn="ctr" fontAlgn="base">
                <a:spcBef>
                  <a:spcPct val="0"/>
                </a:spcBef>
                <a:spcAft>
                  <a:spcPct val="0"/>
                </a:spcAft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5pPr>
              <a:lvl6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6pPr>
              <a:lvl7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7pPr>
              <a:lvl8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8pPr>
              <a:lvl9pPr>
                <a:defRPr kumimoji="1" sz="1600" b="1">
                  <a:solidFill>
                    <a:srgbClr val="4B402B"/>
                  </a:solidFill>
                  <a:latin typeface="산돌고딕B" pitchFamily="18" charset="-127"/>
                  <a:ea typeface="산돌고딕B" pitchFamily="18" charset="-127"/>
                </a:defRPr>
              </a:lvl9pPr>
            </a:lstStyle>
            <a:p>
              <a:pPr marL="144000" marR="0" lvl="0" indent="-180000" algn="l" defTabSz="914400" rtl="0" eaLnBrk="1" fontAlgn="base" latinLnBrk="1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1400" b="1" i="0" u="none" strike="noStrike" kern="1200" cap="none" spc="-70" normalizeH="0" baseline="0" noProof="0" dirty="0">
                <a:ln>
                  <a:solidFill>
                    <a:srgbClr val="00A4F6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478649D8-83A6-4E23-BB31-BBBEEF93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64" y="1307893"/>
              <a:ext cx="469536" cy="288000"/>
            </a:xfrm>
            <a:custGeom>
              <a:avLst/>
              <a:gdLst>
                <a:gd name="T0" fmla="*/ 0 w 3263"/>
                <a:gd name="T1" fmla="*/ 0 h 3007"/>
                <a:gd name="T2" fmla="*/ 2980 w 3263"/>
                <a:gd name="T3" fmla="*/ 0 h 3007"/>
                <a:gd name="T4" fmla="*/ 2980 w 3263"/>
                <a:gd name="T5" fmla="*/ 1204 h 3007"/>
                <a:gd name="T6" fmla="*/ 3263 w 3263"/>
                <a:gd name="T7" fmla="*/ 1503 h 3007"/>
                <a:gd name="T8" fmla="*/ 2980 w 3263"/>
                <a:gd name="T9" fmla="*/ 1803 h 3007"/>
                <a:gd name="T10" fmla="*/ 2980 w 3263"/>
                <a:gd name="T11" fmla="*/ 3007 h 3007"/>
                <a:gd name="T12" fmla="*/ 0 w 3263"/>
                <a:gd name="T13" fmla="*/ 3007 h 3007"/>
                <a:gd name="T14" fmla="*/ 0 w 3263"/>
                <a:gd name="T15" fmla="*/ 0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3" h="3007">
                  <a:moveTo>
                    <a:pt x="0" y="0"/>
                  </a:moveTo>
                  <a:lnTo>
                    <a:pt x="2980" y="0"/>
                  </a:lnTo>
                  <a:lnTo>
                    <a:pt x="2980" y="1204"/>
                  </a:lnTo>
                  <a:lnTo>
                    <a:pt x="3263" y="1503"/>
                  </a:lnTo>
                  <a:lnTo>
                    <a:pt x="2980" y="1803"/>
                  </a:lnTo>
                  <a:lnTo>
                    <a:pt x="2980" y="3007"/>
                  </a:lnTo>
                  <a:lnTo>
                    <a:pt x="0" y="3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51A5"/>
            </a:solidFill>
            <a:ln w="9525" cap="flat" cmpd="sng" algn="ctr">
              <a:noFill/>
              <a:prstDash val="solid"/>
            </a:ln>
            <a:effectLst/>
          </p:spPr>
          <p:txBody>
            <a:bodyPr wrap="square" lIns="0" tIns="0" rIns="3600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0" h="38100"/>
                <a:contourClr>
                  <a:srgbClr val="213165"/>
                </a:contourClr>
              </a:sp3d>
            </a:bodyPr>
            <a:lstStyle/>
            <a:p>
              <a:pPr marL="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00" b="0" i="0" u="none" strike="noStrike" kern="0" cap="none" spc="0" normalizeH="0" baseline="0" noProof="0" dirty="0">
                <a:ln cap="sq">
                  <a:solidFill>
                    <a:srgbClr val="4F81BD">
                      <a:alpha val="0"/>
                    </a:srgbClr>
                  </a:solidFill>
                  <a:miter lim="800000"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8C76CC53-0C80-46E4-9F25-A1B4FE8FE947}"/>
                </a:ext>
              </a:extLst>
            </p:cNvPr>
            <p:cNvSpPr/>
            <p:nvPr/>
          </p:nvSpPr>
          <p:spPr>
            <a:xfrm>
              <a:off x="1280592" y="1362868"/>
              <a:ext cx="8064896" cy="1780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 contourW="25400">
                <a:bevelT w="0"/>
                <a:contourClr>
                  <a:schemeClr val="bg1"/>
                </a:contourClr>
              </a:sp3d>
            </a:bodyPr>
            <a:lstStyle/>
            <a:p>
              <a:pPr marL="0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참고도서 </a:t>
              </a:r>
              <a:r>
                <a:rPr kumimoji="0" lang="en-US" altLang="ko-KR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– </a:t>
              </a:r>
              <a:r>
                <a:rPr kumimoji="0" lang="ko-KR" altLang="en-US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리더십</a:t>
              </a:r>
              <a:r>
                <a:rPr kumimoji="0" lang="en-US" altLang="ko-KR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kumimoji="0" lang="ko-KR" altLang="en-US" sz="1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소통분야 베스트셀러 저자 </a:t>
              </a:r>
              <a:r>
                <a:rPr kumimoji="0" lang="ko-KR" altLang="en-US" sz="1400" b="1" i="0" u="none" strike="noStrike" kern="1200" cap="none" spc="-7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직강</a:t>
              </a:r>
              <a:endParaRPr kumimoji="0" lang="ko-KR" altLang="ko-KR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B834FDE5-B563-45E7-A27C-D8351854F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672" y="1377316"/>
            <a:ext cx="5328592" cy="4234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1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경제∙경영 ∙리더십 분야 베스트셀러</a:t>
            </a:r>
            <a:endParaRPr kumimoji="1" lang="en-US" altLang="ko-KR" sz="1600" b="1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그림 1">
            <a:extLst>
              <a:ext uri="{FF2B5EF4-FFF2-40B4-BE49-F238E27FC236}">
                <a16:creationId xmlns:a16="http://schemas.microsoft.com/office/drawing/2014/main" id="{A40BB977-255F-41C0-B088-F748BD130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055" y="3631823"/>
            <a:ext cx="1776272" cy="18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9AF57474-1A88-45C1-BCC1-3455E91C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69" y="2222261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2014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 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E9A2A17D-6625-41F6-AE6C-2859CF202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04" y="3643731"/>
            <a:ext cx="1776272" cy="18009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2BC42BA-3A3E-4AAC-8F75-674B0D299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40" y="3599192"/>
            <a:ext cx="1440160" cy="184124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1F2A8E8-8DF9-4484-BD13-B8889D4457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589" y="3537591"/>
            <a:ext cx="1989346" cy="2162823"/>
          </a:xfrm>
          <a:prstGeom prst="rect">
            <a:avLst/>
          </a:prstGeom>
        </p:spPr>
      </p:pic>
      <p:sp>
        <p:nvSpPr>
          <p:cNvPr id="31" name="TextBox 19">
            <a:extLst>
              <a:ext uri="{FF2B5EF4-FFF2-40B4-BE49-F238E27FC236}">
                <a16:creationId xmlns:a16="http://schemas.microsoft.com/office/drawing/2014/main" id="{0FC69A33-1858-4311-A426-FBD6297A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04" y="2234169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D15175F5-EF06-49B1-9C40-C6186FA46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308" y="2226731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2018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841F0C37-C14B-4BE8-82EF-3778BDCE7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5288" y="2287887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7D51DEC6-1B2E-414C-A1F9-2AED9CEFA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949" y="2239194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63C79B6B-19CA-415A-A93D-5D1C929BA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55" y="3429000"/>
            <a:ext cx="2081242" cy="2376264"/>
          </a:xfrm>
          <a:prstGeom prst="rect">
            <a:avLst/>
          </a:prstGeom>
        </p:spPr>
      </p:pic>
      <p:sp>
        <p:nvSpPr>
          <p:cNvPr id="54" name="TextBox 19">
            <a:extLst>
              <a:ext uri="{FF2B5EF4-FFF2-40B4-BE49-F238E27FC236}">
                <a16:creationId xmlns:a16="http://schemas.microsoft.com/office/drawing/2014/main" id="{7B2AF756-3AE5-5776-D33D-5E6430BA2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40" y="2287887"/>
            <a:ext cx="1728192" cy="384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eaLnBrk="1" latinLnBrk="1" hangingPunct="1">
              <a:lnSpc>
                <a:spcPct val="150000"/>
              </a:lnSpc>
              <a:defRPr sz="1100">
                <a:ln>
                  <a:solidFill>
                    <a:srgbClr val="4B3013">
                      <a:alpha val="30000"/>
                    </a:srgbClr>
                  </a:solidFill>
                </a:ln>
                <a:latin typeface="Yoon 윤고딕 520_TT" panose="02090603020101020101" pitchFamily="18" charset="-127"/>
                <a:ea typeface="Yoon 윤고딕 520_TT" panose="02090603020101020101" pitchFamily="18" charset="-127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353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r>
              <a:rPr kumimoji="1" lang="ko-KR" altLang="en-US" sz="1400" b="0" i="0" u="none" strike="noStrike" kern="0" cap="none" spc="-78" normalizeH="0" baseline="0" noProof="0" dirty="0">
                <a:ln>
                  <a:solidFill>
                    <a:srgbClr val="4B3013">
                      <a:alpha val="3000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kumimoji="1" lang="en-US" altLang="ko-KR" sz="1400" b="0" i="0" u="none" strike="noStrike" kern="0" cap="none" spc="-78" normalizeH="0" baseline="0" noProof="0" dirty="0">
              <a:ln>
                <a:solidFill>
                  <a:srgbClr val="4B3013">
                    <a:alpha val="3000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F3B7845A-26A9-A5B5-7DF5-4A57744922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499100"/>
            <a:ext cx="1628580" cy="20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레퍼런스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6D5862D-ADFB-9CFB-97AD-E81478932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433" y="836712"/>
            <a:ext cx="6457134" cy="595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레퍼런스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6B388C-A602-D20C-1FD4-28047952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28" y="1052736"/>
            <a:ext cx="8000950" cy="53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1"/>
          <p:cNvSpPr txBox="1">
            <a:spLocks/>
          </p:cNvSpPr>
          <p:nvPr/>
        </p:nvSpPr>
        <p:spPr>
          <a:xfrm>
            <a:off x="128464" y="116632"/>
            <a:ext cx="7771538" cy="499349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강의 레퍼런스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j-cs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6154713-89BC-6D56-E8D2-406EDA5E6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616" y="980728"/>
            <a:ext cx="6378969" cy="56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63698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표지목차간지엔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26914</TotalTime>
  <Words>858</Words>
  <Application>Microsoft Office PowerPoint</Application>
  <PresentationFormat>A4 용지(210x297mm)</PresentationFormat>
  <Paragraphs>109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나눔고딕</vt:lpstr>
      <vt:lpstr>맑은 고딕</vt:lpstr>
      <vt:lpstr>Arial</vt:lpstr>
      <vt:lpstr>Wingdings</vt:lpstr>
      <vt:lpstr>표지목차간지엔딩</vt:lpstr>
      <vt:lpstr>2_표지목차간지엔딩</vt:lpstr>
      <vt:lpstr>1_표지목차간지엔딩</vt:lpstr>
      <vt:lpstr>3_표지목차간지엔딩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credu</dc:creator>
  <cp:lastModifiedBy>y kc</cp:lastModifiedBy>
  <cp:revision>2274</cp:revision>
  <cp:lastPrinted>2017-03-28T07:19:13Z</cp:lastPrinted>
  <dcterms:created xsi:type="dcterms:W3CDTF">2014-06-19T05:05:38Z</dcterms:created>
  <dcterms:modified xsi:type="dcterms:W3CDTF">2023-01-01T13:38:02Z</dcterms:modified>
</cp:coreProperties>
</file>