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7" r:id="rId3"/>
    <p:sldId id="269" r:id="rId4"/>
    <p:sldId id="258" r:id="rId5"/>
    <p:sldId id="306" r:id="rId6"/>
    <p:sldId id="309" r:id="rId7"/>
    <p:sldId id="310" r:id="rId8"/>
    <p:sldId id="288" r:id="rId9"/>
    <p:sldId id="287" r:id="rId10"/>
    <p:sldId id="290" r:id="rId11"/>
    <p:sldId id="301" r:id="rId12"/>
    <p:sldId id="302" r:id="rId13"/>
    <p:sldId id="311" r:id="rId14"/>
    <p:sldId id="303" r:id="rId15"/>
    <p:sldId id="261" r:id="rId16"/>
    <p:sldId id="277" r:id="rId17"/>
    <p:sldId id="275" r:id="rId18"/>
    <p:sldId id="274" r:id="rId19"/>
    <p:sldId id="276" r:id="rId20"/>
    <p:sldId id="281" r:id="rId21"/>
    <p:sldId id="278" r:id="rId22"/>
    <p:sldId id="280" r:id="rId23"/>
    <p:sldId id="283" r:id="rId24"/>
    <p:sldId id="282" r:id="rId25"/>
    <p:sldId id="279" r:id="rId26"/>
    <p:sldId id="268" r:id="rId27"/>
    <p:sldId id="272" r:id="rId28"/>
    <p:sldId id="284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264" r:id="rId40"/>
    <p:sldId id="285" r:id="rId41"/>
    <p:sldId id="312" r:id="rId42"/>
    <p:sldId id="313" r:id="rId43"/>
    <p:sldId id="262" r:id="rId44"/>
    <p:sldId id="259" r:id="rId45"/>
    <p:sldId id="260" r:id="rId46"/>
    <p:sldId id="265" r:id="rId4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5T14:39:34.9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0,'166'10,"1"1,1849-9,-978-5,9 3,-1016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5T12:50:36.9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0,'4080'0,"-4051"0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5T14:39:36.8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13,'3041'0,"-3013"-1,39-6,-40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5T14:39:39.6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1,'5886'0,"-5866"0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5T12:50:56.6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1,'5'3,"1"-1,-1 1,0-1,1 0,-1 0,1-1,-1 0,1 0,0 0,-1 0,1-1,11-1,-2 1,1065 24,-988-23,0 3,130 25,-155-8,-53-16,1 0,0 0,15 2,55 0,156-6,-114-4,1763 3,-1747-11,-19 1,-37 9,-51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5T12:50:58.3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0 312,'4'-4,"1"0,-1 1,1-1,-1 1,1 0,0 1,0-1,0 1,0 0,1 0,-1 1,8-2,8 0,-1 1,23 1,-21 1,851-3,-438 6,1711-3,-2086-3,98-18,-40 4,-107 15,-1 0,1-1,-1 0,0 0,0-1,15-9,57-38,-24 13,-43 28,1 1,0 0,1 1,0 1,0 1,0 0,1 1,19-3,46-1,330-24,123 34,-518-1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5T12:51:04.0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0,'0'3,"0"-1,0 0,1 1,-1-1,1 0,0 0,0 1,-1-1,1 0,1 0,-1 0,0 0,0 0,1 0,-1-1,1 1,0 0,-1-1,1 1,0-1,0 1,0-1,0 0,0 0,0 0,1 0,-1 0,4 0,7 2,0 0,0-1,24 1,-31-3,252 16,378 11,2294-30,-1559 5,-1334 0,-1 1,53 13,-50-8,69 5,395-12,-239-3,-236 3,-20 0,0-1,0 1,0-1,1-1,-1 0,0 0,0 0,0-1,0 0,11-5,-7-2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5T12:51:08.0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0,'6482'0,"-6416"0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5T12:50:19.8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1,'16'4,"1"0,0-1,18 1,5 0,441 36,8-33,-81-3,390 31,39 1,-318-32,289 11,-473 7,571 25,-617-40,337 5,3526-13,-4109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05T12:50:26.7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44,'1747'0,"-1646"-4,144-23,-149 17,188 8,-138 4,973-2,-1092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0BF01-B32E-401B-BCA6-97452E3E3C90}" type="datetimeFigureOut">
              <a:rPr lang="ko-KR" altLang="en-US" smtClean="0"/>
              <a:pPr/>
              <a:t>2023-05-17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D6807-D5CC-4EBC-89EA-677DB964F9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9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58CC9574-A819-4FE4-99A7-1E27AD09ADC2}" type="slidenum">
              <a:rPr lang="en-US" altLang="ko-KR" smtClean="0"/>
              <a:pPr latinLnBrk="1"/>
              <a:t>1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43364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58CC9574-A819-4FE4-99A7-1E27AD09ADC2}" type="slidenum">
              <a:rPr lang="en-US" altLang="ko-KR" smtClean="0"/>
              <a:pPr latinLnBrk="1"/>
              <a:t>44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127663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58CC9574-A819-4FE4-99A7-1E27AD09ADC2}" type="slidenum">
              <a:rPr lang="en-US" altLang="ko-KR" smtClean="0"/>
              <a:pPr latinLnBrk="1"/>
              <a:t>45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09482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58CC9574-A819-4FE4-99A7-1E27AD09ADC2}" type="slidenum">
              <a:rPr lang="en-US" altLang="ko-KR" smtClean="0"/>
              <a:pPr latinLnBrk="1"/>
              <a:t>2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61949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학교는 치열한 경쟁사회를 미리 경험해보는 곳</a:t>
            </a:r>
            <a:r>
              <a:rPr lang="en-US" altLang="ko-KR" dirty="0" smtClean="0"/>
              <a:t>. </a:t>
            </a:r>
            <a:r>
              <a:rPr lang="ko-KR" altLang="en-US" dirty="0" smtClean="0"/>
              <a:t>너무 과한 보호아래 있으면 사회에 </a:t>
            </a:r>
            <a:r>
              <a:rPr lang="ko-KR" altLang="en-US" dirty="0" err="1" smtClean="0"/>
              <a:t>부적응하게됨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온실속의</a:t>
            </a:r>
            <a:r>
              <a:rPr lang="ko-KR" altLang="en-US" dirty="0" smtClean="0"/>
              <a:t> 화초</a:t>
            </a:r>
            <a:r>
              <a:rPr lang="en-US" altLang="ko-KR" dirty="0" smtClean="0"/>
              <a:t>)</a:t>
            </a:r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58CC9574-A819-4FE4-99A7-1E27AD09ADC2}" type="slidenum">
              <a:rPr lang="en-US" altLang="ko-KR" smtClean="0"/>
              <a:pPr latinLnBrk="1"/>
              <a:t>3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99856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58CC9574-A819-4FE4-99A7-1E27AD09ADC2}" type="slidenum">
              <a:rPr lang="en-US" altLang="ko-KR" smtClean="0"/>
              <a:pPr latinLnBrk="1"/>
              <a:t>14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58002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58CC9574-A819-4FE4-99A7-1E27AD09ADC2}" type="slidenum">
              <a:rPr lang="en-US" altLang="ko-KR" smtClean="0"/>
              <a:pPr latinLnBrk="1"/>
              <a:t>27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49073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괜찮아요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고맙습니다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제가 </a:t>
            </a:r>
            <a:r>
              <a:rPr lang="ko-KR" altLang="en-US" baseline="0" dirty="0" err="1" smtClean="0"/>
              <a:t>할께요</a:t>
            </a:r>
            <a:r>
              <a:rPr lang="en-US" altLang="ko-KR" dirty="0" smtClean="0"/>
              <a:t> </a:t>
            </a:r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58CC9574-A819-4FE4-99A7-1E27AD09ADC2}" type="slidenum">
              <a:rPr lang="en-US" altLang="ko-KR" smtClean="0"/>
              <a:pPr latinLnBrk="1"/>
              <a:t>38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081728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58CC9574-A819-4FE4-99A7-1E27AD09ADC2}" type="slidenum">
              <a:rPr lang="en-US" altLang="ko-KR" smtClean="0"/>
              <a:pPr latinLnBrk="1"/>
              <a:t>39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243454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58CC9574-A819-4FE4-99A7-1E27AD09ADC2}" type="slidenum">
              <a:rPr lang="en-US" altLang="ko-KR" smtClean="0"/>
              <a:pPr latinLnBrk="1"/>
              <a:t>42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00282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atinLnBrk="1"/>
            <a:fld id="{58CC9574-A819-4FE4-99A7-1E27AD09ADC2}" type="slidenum">
              <a:rPr lang="en-US" altLang="ko-KR" smtClean="0"/>
              <a:pPr latinLnBrk="1"/>
              <a:t>43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13752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7BB-FD57-4D74-92E9-CD08C21CC622}" type="datetimeFigureOut">
              <a:rPr lang="ko-KR" altLang="en-US" smtClean="0"/>
              <a:pPr/>
              <a:t>2023-05-17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8232-7555-44A8-BBD9-7CFA190B13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76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7BB-FD57-4D74-92E9-CD08C21CC622}" type="datetimeFigureOut">
              <a:rPr lang="ko-KR" altLang="en-US" smtClean="0"/>
              <a:pPr/>
              <a:t>2023-05-17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8232-7555-44A8-BBD9-7CFA190B13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5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7BB-FD57-4D74-92E9-CD08C21CC622}" type="datetimeFigureOut">
              <a:rPr lang="ko-KR" altLang="en-US" smtClean="0"/>
              <a:pPr/>
              <a:t>2023-05-17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8232-7555-44A8-BBD9-7CFA190B13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3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0B1-7A58-4F38-A5D2-54BE9B7DBD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FD1-1DE6-4FCB-806C-4C37128461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87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0B1-7A58-4F38-A5D2-54BE9B7DBD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FD1-1DE6-4FCB-806C-4C37128461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3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0B1-7A58-4F38-A5D2-54BE9B7DBD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FD1-1DE6-4FCB-806C-4C37128461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9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0B1-7A58-4F38-A5D2-54BE9B7DBD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FD1-1DE6-4FCB-806C-4C37128461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2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0B1-7A58-4F38-A5D2-54BE9B7DBD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FD1-1DE6-4FCB-806C-4C37128461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44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0B1-7A58-4F38-A5D2-54BE9B7DBD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FD1-1DE6-4FCB-806C-4C37128461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9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0B1-7A58-4F38-A5D2-54BE9B7DBD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FD1-1DE6-4FCB-806C-4C37128461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44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0B1-7A58-4F38-A5D2-54BE9B7DBD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FD1-1DE6-4FCB-806C-4C37128461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6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7BB-FD57-4D74-92E9-CD08C21CC622}" type="datetimeFigureOut">
              <a:rPr lang="ko-KR" altLang="en-US" smtClean="0"/>
              <a:pPr/>
              <a:t>2023-05-17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8232-7555-44A8-BBD9-7CFA190B13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2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0B1-7A58-4F38-A5D2-54BE9B7DBD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FD1-1DE6-4FCB-806C-4C37128461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99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0B1-7A58-4F38-A5D2-54BE9B7DBD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FD1-1DE6-4FCB-806C-4C37128461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61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0B1-7A58-4F38-A5D2-54BE9B7DBD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1FD1-1DE6-4FCB-806C-4C37128461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0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7BB-FD57-4D74-92E9-CD08C21CC622}" type="datetimeFigureOut">
              <a:rPr lang="ko-KR" altLang="en-US" smtClean="0"/>
              <a:pPr/>
              <a:t>2023-05-17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8232-7555-44A8-BBD9-7CFA190B13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4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7BB-FD57-4D74-92E9-CD08C21CC622}" type="datetimeFigureOut">
              <a:rPr lang="ko-KR" altLang="en-US" smtClean="0"/>
              <a:pPr/>
              <a:t>2023-05-17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8232-7555-44A8-BBD9-7CFA190B13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8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7BB-FD57-4D74-92E9-CD08C21CC622}" type="datetimeFigureOut">
              <a:rPr lang="ko-KR" altLang="en-US" smtClean="0"/>
              <a:pPr/>
              <a:t>2023-05-17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8232-7555-44A8-BBD9-7CFA190B13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9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7BB-FD57-4D74-92E9-CD08C21CC622}" type="datetimeFigureOut">
              <a:rPr lang="ko-KR" altLang="en-US" smtClean="0"/>
              <a:pPr/>
              <a:t>2023-05-17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8232-7555-44A8-BBD9-7CFA190B13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7BB-FD57-4D74-92E9-CD08C21CC622}" type="datetimeFigureOut">
              <a:rPr lang="ko-KR" altLang="en-US" smtClean="0"/>
              <a:pPr/>
              <a:t>2023-05-17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8232-7555-44A8-BBD9-7CFA190B13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3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7BB-FD57-4D74-92E9-CD08C21CC622}" type="datetimeFigureOut">
              <a:rPr lang="ko-KR" altLang="en-US" smtClean="0"/>
              <a:pPr/>
              <a:t>2023-05-17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8232-7555-44A8-BBD9-7CFA190B13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1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17BB-FD57-4D74-92E9-CD08C21CC622}" type="datetimeFigureOut">
              <a:rPr lang="ko-KR" altLang="en-US" smtClean="0"/>
              <a:pPr/>
              <a:t>2023-05-17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08232-7555-44A8-BBD9-7CFA190B13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8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A17BB-FD57-4D74-92E9-CD08C21CC622}" type="datetimeFigureOut">
              <a:rPr lang="ko-KR" altLang="en-US" smtClean="0"/>
              <a:pPr/>
              <a:t>2023-05-17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08232-7555-44A8-BBD9-7CFA190B13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82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1E0B1-7A58-4F38-A5D2-54BE9B7DBD19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1FD1-1DE6-4FCB-806C-4C37128461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9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daum.net/search?w=vclip&amp;DA=PGD&amp;enc=utf8&amp;q=%EC%8F%98%EB%A6%AC%EC%8F%98%EB%A6%AC+2%EC%A1%B0&amp;page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earch.daum.net/search?w=tot&amp;q=%ED%94%84%EB%A1%9C%EB%93%80%EC%8A%A4%20101%20%EC%8B%9C%EC%A6%8C2%204%ED%9A%8C&amp;rtmaxcoll=TVP&amp;irk=78836-316184&amp;irt=tv-program&amp;DA=TVP" TargetMode="External"/><Relationship Id="rId4" Type="http://schemas.openxmlformats.org/officeDocument/2006/relationships/hyperlink" Target="http://blog.naver.com/PostView.nhn?blogId=lcy1225y&amp;logNo=22099651822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PostView.nhn?blogId=nam0068&amp;logNo=22129254741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3.emf"/><Relationship Id="rId4" Type="http://schemas.openxmlformats.org/officeDocument/2006/relationships/customXml" Target="../ink/ink1.xml"/><Relationship Id="rId9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tpc.googlesyndication.com/sodar/3RKwD4I8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news.kbs.co.kr/news/view.do?ncd=3479619&amp;ref=A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customXml" Target="../ink/ink5.xml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customXml" Target="../ink/ink9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005065"/>
            <a:ext cx="7772400" cy="1656184"/>
          </a:xfrm>
        </p:spPr>
        <p:txBody>
          <a:bodyPr>
            <a:noAutofit/>
          </a:bodyPr>
          <a:lstStyle/>
          <a:p>
            <a:pPr lvl="0" latinLnBrk="1">
              <a:spcBef>
                <a:spcPts val="0"/>
              </a:spcBef>
            </a:pPr>
            <a:r>
              <a:rPr lang="ko-KR" altLang="en-US" dirty="0" smtClean="0"/>
              <a:t>교육의 목표 </a:t>
            </a:r>
            <a:r>
              <a:rPr lang="en-US" altLang="ko-KR" dirty="0" smtClean="0"/>
              <a:t>= </a:t>
            </a:r>
            <a:r>
              <a:rPr lang="ko-KR" altLang="en-US" dirty="0" smtClean="0"/>
              <a:t>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체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ko-KR" altLang="en-US" dirty="0" smtClean="0"/>
              <a:t>가장 중요한 것은</a:t>
            </a:r>
            <a:r>
              <a:rPr lang="en-US" altLang="ko-KR" dirty="0" smtClean="0"/>
              <a:t>? </a:t>
            </a:r>
            <a:endParaRPr lang="ko-K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098351"/>
          </a:xfrm>
        </p:spPr>
        <p:txBody>
          <a:bodyPr/>
          <a:lstStyle/>
          <a:p>
            <a:pPr lvl="0" latinLnBrk="1">
              <a:spcBef>
                <a:spcPts val="0"/>
              </a:spcBef>
            </a:pPr>
            <a:r>
              <a:rPr lang="ko-KR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학교를 다니는 이유</a:t>
            </a:r>
            <a:endParaRPr lang="ko-KR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69269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66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266700"/>
            <a:ext cx="90868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319087"/>
            <a:ext cx="91059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0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231C4D7-2E1E-1C89-E4CA-F59E893EC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068940" cy="272057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49F0133-A40C-8F4D-C1C3-3AFE0685C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3436"/>
            <a:ext cx="3100444" cy="236731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1CF9F8E-D1DB-6A89-742D-6F3A73522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558" y="3633437"/>
            <a:ext cx="4032448" cy="263323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1E9B8FD-A3C1-4F9F-FA44-6755A72DB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146" y="3633436"/>
            <a:ext cx="2839709" cy="23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84"/>
            <a:ext cx="9143999" cy="656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latinLnBrk="1">
              <a:spcBef>
                <a:spcPts val="0"/>
              </a:spcBef>
            </a:pPr>
            <a:r>
              <a:rPr lang="ko-KR" alt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프로듀서 </a:t>
            </a:r>
            <a:r>
              <a:rPr lang="en-US" altLang="ko-KR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3"/>
              </a:rPr>
              <a:t>101</a:t>
            </a:r>
            <a: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ko-KR" altLang="en-US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4"/>
              </a:rPr>
              <a:t>플레디스</a:t>
            </a:r>
            <a:r>
              <a:rPr lang="ko-KR" altLang="en-US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4"/>
              </a:rPr>
              <a:t> 김종현</a:t>
            </a:r>
            <a: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4"/>
              </a:rPr>
              <a:t> </a:t>
            </a:r>
            <a: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  </a:t>
            </a:r>
            <a:r>
              <a:rPr lang="ko-KR" altLang="en-US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5"/>
              </a:rPr>
              <a:t>연습장면</a:t>
            </a:r>
            <a: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ko-KR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latinLnBrk="1">
              <a:spcBef>
                <a:spcPts val="0"/>
              </a:spcBef>
            </a:pPr>
            <a:r>
              <a:rPr lang="ko-KR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인성이 좋아야 인기도 많다 </a:t>
            </a:r>
            <a:r>
              <a:rPr lang="en-US" altLang="ko-KR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= </a:t>
            </a:r>
            <a:r>
              <a:rPr lang="ko-KR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프로듀스 종료 후 섭외 </a:t>
            </a:r>
            <a:r>
              <a:rPr lang="en-US" altLang="ko-KR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</a:t>
            </a:r>
            <a:r>
              <a:rPr lang="ko-KR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순위</a:t>
            </a:r>
            <a:endParaRPr lang="ko-KR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4</a:t>
            </a:r>
            <a:endParaRPr lang="ko-KR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005065"/>
            <a:ext cx="7772400" cy="1656184"/>
          </a:xfrm>
        </p:spPr>
        <p:txBody>
          <a:bodyPr>
            <a:noAutofit/>
          </a:bodyPr>
          <a:lstStyle/>
          <a:p>
            <a:pPr lvl="0" latinLnBrk="1">
              <a:spcBef>
                <a:spcPts val="0"/>
              </a:spcBef>
            </a:pPr>
            <a:r>
              <a:rPr lang="ko-KR" altLang="en-US" dirty="0" smtClean="0"/>
              <a:t>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모두 높음</a:t>
            </a:r>
            <a:r>
              <a:rPr lang="en-US" altLang="ko-KR" dirty="0" smtClean="0"/>
              <a:t>) </a:t>
            </a:r>
            <a:r>
              <a:rPr lang="ko-KR" altLang="en-US" dirty="0" smtClean="0"/>
              <a:t>체</a:t>
            </a:r>
            <a:r>
              <a:rPr lang="en-US" altLang="ko-KR" dirty="0" smtClean="0"/>
              <a:t>(</a:t>
            </a:r>
            <a:r>
              <a:rPr lang="ko-KR" altLang="en-US" dirty="0" smtClean="0"/>
              <a:t>건강</a:t>
            </a:r>
            <a:r>
              <a:rPr lang="en-US" altLang="ko-KR" dirty="0" smtClean="0"/>
              <a:t>/</a:t>
            </a:r>
            <a:r>
              <a:rPr lang="ko-KR" altLang="en-US" dirty="0" smtClean="0"/>
              <a:t>젊음</a:t>
            </a:r>
            <a:r>
              <a:rPr lang="en-US" altLang="ko-KR" dirty="0" smtClean="0"/>
              <a:t>)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인재 발굴은 인성</a:t>
            </a:r>
            <a:r>
              <a:rPr lang="en-US" altLang="ko-KR" dirty="0" smtClean="0"/>
              <a:t>(</a:t>
            </a:r>
            <a:r>
              <a:rPr lang="ko-KR" altLang="en-US" dirty="0" smtClean="0"/>
              <a:t>덕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결정 </a:t>
            </a:r>
            <a:r>
              <a:rPr lang="en-US" altLang="ko-KR" dirty="0" smtClean="0"/>
              <a:t> </a:t>
            </a:r>
            <a:endParaRPr lang="ko-K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098351"/>
          </a:xfrm>
        </p:spPr>
        <p:txBody>
          <a:bodyPr/>
          <a:lstStyle/>
          <a:p>
            <a:pPr lvl="0" latinLnBrk="1">
              <a:spcBef>
                <a:spcPts val="0"/>
              </a:spcBef>
            </a:pPr>
            <a:r>
              <a:rPr lang="ko-KR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덕</a:t>
            </a:r>
            <a:r>
              <a:rPr lang="en-US" altLang="ko-KR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인성</a:t>
            </a:r>
            <a:r>
              <a:rPr lang="en-US" altLang="ko-KR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r>
              <a:rPr lang="ko-KR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이 경쟁력</a:t>
            </a:r>
            <a:endParaRPr lang="ko-KR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69269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2</a:t>
            </a:r>
            <a:endParaRPr lang="ko-KR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6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399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캡처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6134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" y="260648"/>
            <a:ext cx="896365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3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latinLnBrk="1">
              <a:spcBef>
                <a:spcPts val="0"/>
              </a:spcBef>
            </a:pPr>
            <a:r>
              <a:rPr lang="ko-KR" altLang="en-US" sz="4000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김하온</a:t>
            </a:r>
            <a:r>
              <a:rPr lang="ko-KR" alt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en-US" altLang="ko-KR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&amp;</a:t>
            </a:r>
            <a:r>
              <a:rPr lang="ko-KR" alt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이병재</a:t>
            </a:r>
            <a: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ko-KR" altLang="en-US" sz="35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3"/>
              </a:rPr>
              <a:t>병재가 </a:t>
            </a:r>
            <a:r>
              <a:rPr lang="ko-KR" altLang="en-US" sz="3500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3"/>
              </a:rPr>
              <a:t>하온이를</a:t>
            </a:r>
            <a:r>
              <a:rPr lang="ko-KR" altLang="en-US" sz="35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3"/>
              </a:rPr>
              <a:t> 만나지 않았다면</a:t>
            </a:r>
            <a:r>
              <a:rPr lang="en-US" altLang="ko-KR" sz="35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3"/>
              </a:rPr>
              <a:t>?   </a:t>
            </a:r>
            <a: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ko-KR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latinLnBrk="1">
              <a:spcBef>
                <a:spcPts val="0"/>
              </a:spcBef>
            </a:pPr>
            <a:r>
              <a:rPr lang="ko-KR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인성이 경쟁력 </a:t>
            </a:r>
            <a:endParaRPr lang="ko-KR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5</a:t>
            </a:r>
            <a:endParaRPr lang="ko-KR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타원형 설명선 1"/>
          <p:cNvSpPr/>
          <p:nvPr/>
        </p:nvSpPr>
        <p:spPr>
          <a:xfrm>
            <a:off x="6372200" y="2996953"/>
            <a:ext cx="2592288" cy="189518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밝은 성격의 </a:t>
            </a:r>
            <a:endParaRPr lang="en-US" altLang="ko-KR" b="1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하온이가 처음보는 병재에게 인사를 합니다</a:t>
            </a:r>
            <a:r>
              <a:rPr lang="en-US" altLang="ko-KR" b="1">
                <a:solidFill>
                  <a:srgbClr val="1F497D">
                    <a:lumMod val="60000"/>
                    <a:lumOff val="40000"/>
                  </a:srgbClr>
                </a:solidFill>
              </a:rPr>
              <a:t>.</a:t>
            </a:r>
            <a:endParaRPr lang="ko-KR" altLang="en-US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9143999" cy="5143500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6372200" y="2996953"/>
            <a:ext cx="2592288" cy="189518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병재는 하온이를 쳐다 보지도 않고 아무런 대답도 하지 않습니다</a:t>
            </a:r>
            <a:r>
              <a:rPr lang="en-US" altLang="ko-KR" b="1">
                <a:solidFill>
                  <a:srgbClr val="1F497D">
                    <a:lumMod val="60000"/>
                    <a:lumOff val="40000"/>
                  </a:srgbClr>
                </a:solidFill>
              </a:rPr>
              <a:t>.</a:t>
            </a:r>
            <a:endParaRPr lang="ko-KR" altLang="en-US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293096"/>
            <a:ext cx="7772400" cy="2088232"/>
          </a:xfrm>
        </p:spPr>
        <p:txBody>
          <a:bodyPr>
            <a:noAutofit/>
          </a:bodyPr>
          <a:lstStyle/>
          <a:p>
            <a:pPr lvl="0" latinLnBrk="1">
              <a:spcBef>
                <a:spcPts val="0"/>
              </a:spcBef>
            </a:pPr>
            <a:r>
              <a:rPr lang="ko-KR" altLang="en-US" sz="2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학교는 달래고</a:t>
            </a:r>
            <a:r>
              <a:rPr lang="en-US" altLang="ko-KR" sz="2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, </a:t>
            </a:r>
            <a:r>
              <a:rPr lang="ko-KR" altLang="en-US" sz="2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이해하고</a:t>
            </a:r>
            <a:r>
              <a:rPr lang="en-US" altLang="ko-KR" sz="2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, </a:t>
            </a:r>
            <a:r>
              <a:rPr lang="ko-KR" altLang="en-US" sz="2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용서하고</a:t>
            </a:r>
            <a:r>
              <a:rPr lang="en-US" altLang="ko-KR" sz="2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, </a:t>
            </a:r>
            <a:r>
              <a:rPr lang="ko-KR" altLang="en-US" sz="2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사랑하고</a:t>
            </a:r>
            <a:r>
              <a:rPr lang="en-US" altLang="ko-KR" sz="2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br>
              <a:rPr lang="en-US" altLang="ko-KR" sz="2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ko-KR" altLang="en-US" sz="2800" cap="none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하지만</a:t>
            </a:r>
            <a:r>
              <a:rPr lang="en-US" altLang="ko-KR" sz="2800" cap="none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, </a:t>
            </a:r>
            <a:r>
              <a:rPr lang="ko-KR" altLang="en-US" sz="2800" cap="none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계속 받는 것에만 익숙하면 사회에 </a:t>
            </a:r>
            <a:r>
              <a:rPr lang="ko-KR" altLang="en-US" sz="2800" cap="none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부적응 함 </a:t>
            </a:r>
            <a:r>
              <a:rPr lang="en-US" altLang="ko-KR" sz="2800" cap="none" dirty="0" smtClean="0">
                <a:solidFill>
                  <a:srgbClr val="0070C0"/>
                </a:solidFill>
                <a:ea typeface="+mn-ea"/>
                <a:cs typeface="+mn-cs"/>
              </a:rPr>
              <a:t>(</a:t>
            </a:r>
            <a:r>
              <a:rPr lang="ko-KR" altLang="en-US" sz="2800" cap="none" dirty="0" smtClean="0">
                <a:solidFill>
                  <a:srgbClr val="0070C0"/>
                </a:solidFill>
                <a:ea typeface="+mn-ea"/>
                <a:cs typeface="+mn-cs"/>
              </a:rPr>
              <a:t>더 달라 더 달라</a:t>
            </a:r>
            <a:r>
              <a:rPr lang="en-US" altLang="ko-KR" sz="2800" cap="none" dirty="0" smtClean="0">
                <a:solidFill>
                  <a:srgbClr val="0070C0"/>
                </a:solidFill>
                <a:ea typeface="+mn-ea"/>
                <a:cs typeface="+mn-cs"/>
              </a:rPr>
              <a:t>? </a:t>
            </a:r>
            <a:r>
              <a:rPr lang="ko-KR" altLang="en-US" sz="2800" cap="none" dirty="0" err="1" smtClean="0">
                <a:solidFill>
                  <a:srgbClr val="0070C0"/>
                </a:solidFill>
                <a:ea typeface="+mn-ea"/>
                <a:cs typeface="+mn-cs"/>
              </a:rPr>
              <a:t>학교니까</a:t>
            </a:r>
            <a:r>
              <a:rPr lang="ko-KR" altLang="en-US" sz="2800" cap="none" dirty="0" smtClean="0">
                <a:solidFill>
                  <a:srgbClr val="0070C0"/>
                </a:solidFill>
                <a:ea typeface="+mn-ea"/>
                <a:cs typeface="+mn-cs"/>
              </a:rPr>
              <a:t> 가능</a:t>
            </a:r>
            <a:r>
              <a:rPr lang="en-US" altLang="ko-KR" sz="2800" cap="none" dirty="0" smtClean="0">
                <a:solidFill>
                  <a:srgbClr val="0070C0"/>
                </a:solidFill>
                <a:ea typeface="+mn-ea"/>
                <a:cs typeface="+mn-cs"/>
              </a:rPr>
              <a:t>)</a:t>
            </a:r>
            <a:br>
              <a:rPr lang="en-US" altLang="ko-KR" sz="2800" cap="none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ko-KR" altLang="en-US" sz="2800" cap="none" dirty="0" smtClean="0">
                <a:solidFill>
                  <a:srgbClr val="0070C0"/>
                </a:solidFill>
                <a:ea typeface="+mn-ea"/>
                <a:cs typeface="+mn-cs"/>
              </a:rPr>
              <a:t>사회는 먼저 베푸는 사람에게만 되돌려 줌</a:t>
            </a:r>
            <a:endParaRPr lang="ko-KR" sz="2800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098351"/>
          </a:xfrm>
        </p:spPr>
        <p:txBody>
          <a:bodyPr/>
          <a:lstStyle/>
          <a:p>
            <a:pPr lvl="0" latinLnBrk="1">
              <a:spcBef>
                <a:spcPts val="0"/>
              </a:spcBef>
            </a:pPr>
            <a:r>
              <a:rPr lang="ko-KR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학교는 사회로 나가기 위한 연습을 하는 곳</a:t>
            </a:r>
            <a:endParaRPr lang="ko-KR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3</a:t>
            </a:r>
            <a:endParaRPr lang="ko-KR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" y="857250"/>
            <a:ext cx="9143999" cy="5143500"/>
          </a:xfrm>
          <a:prstGeom prst="rect">
            <a:avLst/>
          </a:prstGeom>
        </p:spPr>
      </p:pic>
      <p:sp>
        <p:nvSpPr>
          <p:cNvPr id="4" name="타원형 설명선 3"/>
          <p:cNvSpPr/>
          <p:nvPr/>
        </p:nvSpPr>
        <p:spPr>
          <a:xfrm>
            <a:off x="5652120" y="2924945"/>
            <a:ext cx="3240360" cy="175116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하온이는 </a:t>
            </a:r>
            <a:endParaRPr lang="en-US" altLang="ko-KR" b="1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친구가 되고 싶은데 병재는 친구가 되기                           싫은것 같습니다</a:t>
            </a:r>
            <a:endParaRPr lang="ko-KR" altLang="en-US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6156176" y="2996953"/>
            <a:ext cx="2808312" cy="189518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하지만 끈질긴 하온이의 노력에 병재가 조금씩 변하기 시작했습니다</a:t>
            </a:r>
            <a:r>
              <a:rPr lang="en-US" altLang="ko-KR" b="1">
                <a:solidFill>
                  <a:srgbClr val="1F497D">
                    <a:lumMod val="60000"/>
                    <a:lumOff val="40000"/>
                  </a:srgbClr>
                </a:solidFill>
              </a:rPr>
              <a:t>.</a:t>
            </a:r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   </a:t>
            </a:r>
            <a:endParaRPr lang="ko-KR" altLang="en-US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866"/>
            <a:ext cx="9144000" cy="5162884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5940152" y="2852937"/>
            <a:ext cx="2808312" cy="203919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몇주후 </a:t>
            </a:r>
            <a:endParaRPr lang="en-US" altLang="ko-KR" b="1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심사위원이 </a:t>
            </a:r>
            <a:endParaRPr lang="en-US" altLang="ko-KR" b="1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질문을 합니다</a:t>
            </a:r>
            <a:r>
              <a:rPr lang="en-US" altLang="ko-KR" b="1">
                <a:solidFill>
                  <a:srgbClr val="1F497D">
                    <a:lumMod val="60000"/>
                    <a:lumOff val="40000"/>
                  </a:srgbClr>
                </a:solidFill>
              </a:rPr>
              <a:t>.</a:t>
            </a:r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   </a:t>
            </a:r>
            <a:endParaRPr lang="ko-KR" altLang="en-US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064" y="857250"/>
            <a:ext cx="9191064" cy="5143500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5796136" y="2852937"/>
            <a:ext cx="2952328" cy="203919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하온이와 병재는 가장 친한 친구가 되어 있었습니다</a:t>
            </a:r>
            <a:endParaRPr lang="ko-KR" altLang="en-US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064" y="857250"/>
            <a:ext cx="9191064" cy="5143500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5220072" y="3140969"/>
            <a:ext cx="3744416" cy="175116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하온이의 밝은 매력에 </a:t>
            </a:r>
            <a:endParaRPr lang="en-US" altLang="ko-KR" b="1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어두운 기운이 가득했던</a:t>
            </a:r>
            <a:endParaRPr lang="en-US" altLang="ko-KR" b="1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병재가 변했습니다</a:t>
            </a:r>
            <a:r>
              <a:rPr lang="en-US" altLang="ko-KR" b="1">
                <a:solidFill>
                  <a:srgbClr val="1F497D">
                    <a:lumMod val="60000"/>
                    <a:lumOff val="40000"/>
                  </a:srgbClr>
                </a:solidFill>
              </a:rPr>
              <a:t>.</a:t>
            </a:r>
            <a:endParaRPr lang="ko-KR" altLang="en-US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5868144" y="2780929"/>
            <a:ext cx="2952328" cy="211120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행복하려면</a:t>
            </a:r>
            <a:endParaRPr lang="en-US" altLang="ko-KR" b="1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행복한 사람 곁에 </a:t>
            </a:r>
            <a:endParaRPr lang="en-US" altLang="ko-KR" b="1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있어야한다는 말이 있습니다</a:t>
            </a:r>
            <a:r>
              <a:rPr lang="en-US" altLang="ko-KR" b="1">
                <a:solidFill>
                  <a:srgbClr val="1F497D">
                    <a:lumMod val="60000"/>
                    <a:lumOff val="40000"/>
                  </a:srgbClr>
                </a:solidFill>
              </a:rPr>
              <a:t>.</a:t>
            </a:r>
            <a:endParaRPr lang="ko-KR" altLang="en-US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5148064" y="2564905"/>
            <a:ext cx="3528392" cy="216024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하온이의 행복한 기운이 병재에게도 전염되었습니다</a:t>
            </a:r>
            <a:r>
              <a:rPr lang="en-US" altLang="ko-KR" b="1">
                <a:solidFill>
                  <a:srgbClr val="1F497D">
                    <a:lumMod val="60000"/>
                    <a:lumOff val="40000"/>
                  </a:srgbClr>
                </a:solidFill>
              </a:rPr>
              <a:t>. </a:t>
            </a:r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행복으로 가는 문이 바로 인사입니다</a:t>
            </a:r>
            <a:r>
              <a:rPr lang="en-US" altLang="ko-KR" b="1">
                <a:solidFill>
                  <a:srgbClr val="1F497D">
                    <a:lumMod val="60000"/>
                    <a:lumOff val="40000"/>
                  </a:srgb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26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타원형 설명선 3"/>
          <p:cNvSpPr/>
          <p:nvPr/>
        </p:nvSpPr>
        <p:spPr>
          <a:xfrm>
            <a:off x="1619672" y="3645024"/>
            <a:ext cx="5904656" cy="172819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>
                <a:solidFill>
                  <a:srgbClr val="1F497D">
                    <a:lumMod val="60000"/>
                    <a:lumOff val="40000"/>
                  </a:srgbClr>
                </a:solidFill>
              </a:rPr>
              <a:t>“</a:t>
            </a:r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고등래퍼</a:t>
            </a:r>
            <a:r>
              <a:rPr lang="en-US" altLang="ko-KR" b="1">
                <a:solidFill>
                  <a:srgbClr val="1F497D">
                    <a:lumMod val="60000"/>
                    <a:lumOff val="40000"/>
                  </a:srgbClr>
                </a:solidFill>
              </a:rPr>
              <a:t>＂</a:t>
            </a:r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의 수많은 참가자들 중</a:t>
            </a:r>
            <a:endParaRPr lang="en-US" altLang="ko-KR" b="1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두 친구는 서로를 격려하고 응원하며 마지막 무대까지 올랐고 결국 하온이는 우승을 하고 병재는 </a:t>
            </a:r>
            <a:r>
              <a:rPr lang="en-US" altLang="ko-KR" b="1">
                <a:solidFill>
                  <a:srgbClr val="1F497D">
                    <a:lumMod val="60000"/>
                    <a:lumOff val="40000"/>
                  </a:srgbClr>
                </a:solidFill>
              </a:rPr>
              <a:t>3</a:t>
            </a:r>
            <a:r>
              <a:rPr lang="ko-KR" altLang="en-US" b="1">
                <a:solidFill>
                  <a:srgbClr val="1F497D">
                    <a:lumMod val="60000"/>
                    <a:lumOff val="40000"/>
                  </a:srgbClr>
                </a:solidFill>
              </a:rPr>
              <a:t>등을 했습니다</a:t>
            </a:r>
            <a:r>
              <a:rPr lang="en-US" altLang="ko-KR" b="1">
                <a:solidFill>
                  <a:srgbClr val="1F497D">
                    <a:lumMod val="60000"/>
                    <a:lumOff val="40000"/>
                  </a:srgb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80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44016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lvl="0" latinLnBrk="1">
              <a:spcBef>
                <a:spcPts val="0"/>
              </a:spcBef>
            </a:pPr>
            <a:r>
              <a:rPr lang="ko-KR" altLang="en-US" dirty="0" smtClean="0">
                <a:solidFill>
                  <a:srgbClr val="00B0F0"/>
                </a:solidFill>
              </a:rPr>
              <a:t>사람들에</a:t>
            </a:r>
            <a:r>
              <a:rPr lang="ko-KR" altLang="en-US" dirty="0">
                <a:solidFill>
                  <a:srgbClr val="00B0F0"/>
                </a:solidFill>
              </a:rPr>
              <a:t>게 </a:t>
            </a:r>
            <a:r>
              <a:rPr lang="ko-KR" altLang="en-US" dirty="0" smtClean="0">
                <a:solidFill>
                  <a:srgbClr val="00B0F0"/>
                </a:solidFill>
              </a:rPr>
              <a:t>인정 받고 </a:t>
            </a:r>
            <a:r>
              <a:rPr lang="en-US" altLang="ko-KR" dirty="0" smtClean="0">
                <a:solidFill>
                  <a:srgbClr val="00B0F0"/>
                </a:solidFill>
              </a:rPr>
              <a:t/>
            </a:r>
            <a:br>
              <a:rPr lang="en-US" altLang="ko-KR" dirty="0" smtClean="0">
                <a:solidFill>
                  <a:srgbClr val="00B0F0"/>
                </a:solidFill>
              </a:rPr>
            </a:br>
            <a:r>
              <a:rPr lang="ko-KR" altLang="en-US" dirty="0" smtClean="0">
                <a:solidFill>
                  <a:srgbClr val="00B0F0"/>
                </a:solidFill>
              </a:rPr>
              <a:t>인기</a:t>
            </a:r>
            <a:r>
              <a:rPr lang="ko-KR" altLang="en-US" dirty="0">
                <a:solidFill>
                  <a:srgbClr val="00B0F0"/>
                </a:solidFill>
              </a:rPr>
              <a:t>도 </a:t>
            </a:r>
            <a:r>
              <a:rPr lang="ko-KR" altLang="en-US" dirty="0" smtClean="0">
                <a:solidFill>
                  <a:srgbClr val="00B0F0"/>
                </a:solidFill>
              </a:rPr>
              <a:t>많고 행복하고 싶으면</a:t>
            </a:r>
            <a:r>
              <a:rPr lang="en-US" altLang="ko-KR" dirty="0" smtClean="0">
                <a:solidFill>
                  <a:srgbClr val="00B0F0"/>
                </a:solidFill>
              </a:rPr>
              <a:t>?</a:t>
            </a:r>
            <a:br>
              <a:rPr lang="en-US" altLang="ko-KR" dirty="0" smtClean="0">
                <a:solidFill>
                  <a:srgbClr val="00B0F0"/>
                </a:solidFill>
              </a:rPr>
            </a:br>
            <a:r>
              <a:rPr lang="en-US" altLang="ko-KR" dirty="0">
                <a:solidFill>
                  <a:srgbClr val="00B0F0"/>
                </a:solidFill>
              </a:rPr>
              <a:t/>
            </a:r>
            <a:br>
              <a:rPr lang="en-US" altLang="ko-KR" dirty="0">
                <a:solidFill>
                  <a:srgbClr val="00B0F0"/>
                </a:solidFill>
              </a:rPr>
            </a:br>
            <a:r>
              <a:rPr lang="ko-KR" altLang="en-US" sz="3000" dirty="0" smtClean="0"/>
              <a:t> </a:t>
            </a:r>
            <a:r>
              <a:rPr lang="en-US" altLang="ko-KR" sz="3000" dirty="0" smtClean="0"/>
              <a:t/>
            </a:r>
            <a:br>
              <a:rPr lang="en-US" altLang="ko-KR" sz="3000" dirty="0" smtClean="0"/>
            </a:br>
            <a:r>
              <a:rPr lang="en-US" altLang="ko-KR" sz="3000" dirty="0" smtClean="0"/>
              <a:t/>
            </a:r>
            <a:br>
              <a:rPr lang="en-US" altLang="ko-KR" sz="3000" dirty="0" smtClean="0"/>
            </a:br>
            <a:endParaRPr lang="ko-KR" sz="30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9552" y="1988840"/>
            <a:ext cx="8107561" cy="38248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ko-KR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07132" y="2636912"/>
            <a:ext cx="7772400" cy="3024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ko-KR" dirty="0" smtClean="0"/>
              <a:t>-  </a:t>
            </a:r>
            <a:r>
              <a:rPr lang="ko-KR" altLang="en-US" dirty="0" smtClean="0"/>
              <a:t>상대방을 먼저 배려하고 </a:t>
            </a:r>
            <a:endParaRPr lang="en-US" altLang="ko-KR" dirty="0" smtClean="0"/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ko-KR" altLang="en-US" dirty="0" smtClean="0"/>
              <a:t>책임감과 포용력이 있고</a:t>
            </a:r>
            <a:endParaRPr lang="en-US" altLang="ko-KR" dirty="0" smtClean="0"/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ko-KR" altLang="en-US" dirty="0" smtClean="0"/>
              <a:t>표현이 세련되고 부드럽고 </a:t>
            </a:r>
            <a:endParaRPr lang="en-US" altLang="ko-KR" dirty="0" smtClean="0"/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altLang="ko-KR" dirty="0" smtClean="0"/>
              <a:t>?</a:t>
            </a:r>
            <a:br>
              <a:rPr lang="en-US" altLang="ko-KR" dirty="0" smtClean="0"/>
            </a:br>
            <a:r>
              <a:rPr lang="ko-KR" altLang="en-US" sz="3000" dirty="0" smtClean="0"/>
              <a:t> </a:t>
            </a:r>
            <a:r>
              <a:rPr lang="en-US" altLang="ko-KR" sz="3000" dirty="0" smtClean="0"/>
              <a:t/>
            </a:r>
            <a:br>
              <a:rPr lang="en-US" altLang="ko-KR" sz="3000" dirty="0" smtClean="0"/>
            </a:br>
            <a:r>
              <a:rPr lang="en-US" altLang="ko-KR" sz="3000" dirty="0" smtClean="0"/>
              <a:t/>
            </a:r>
            <a:br>
              <a:rPr lang="en-US" altLang="ko-KR" sz="3000" dirty="0" smtClean="0"/>
            </a:br>
            <a:endParaRPr lang="ko-KR" sz="3000" dirty="0"/>
          </a:p>
        </p:txBody>
      </p:sp>
    </p:spTree>
    <p:extLst>
      <p:ext uri="{BB962C8B-B14F-4D97-AF65-F5344CB8AC3E}">
        <p14:creationId xmlns:p14="http://schemas.microsoft.com/office/powerpoint/2010/main" val="29031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44016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lvl="0" latinLnBrk="1">
              <a:spcBef>
                <a:spcPts val="0"/>
              </a:spcBef>
            </a:pPr>
            <a:r>
              <a:rPr lang="ko-KR" altLang="en-US" dirty="0" smtClean="0">
                <a:solidFill>
                  <a:srgbClr val="00B0F0"/>
                </a:solidFill>
              </a:rPr>
              <a:t>내가 나만의 브랜드가 되면</a:t>
            </a:r>
            <a:r>
              <a:rPr lang="en-US" altLang="ko-KR" dirty="0" smtClean="0">
                <a:solidFill>
                  <a:srgbClr val="00B0F0"/>
                </a:solidFill>
              </a:rPr>
              <a:t>?</a:t>
            </a:r>
            <a:br>
              <a:rPr lang="en-US" altLang="ko-KR" dirty="0" smtClean="0">
                <a:solidFill>
                  <a:srgbClr val="00B0F0"/>
                </a:solidFill>
              </a:rPr>
            </a:br>
            <a:r>
              <a:rPr lang="en-US" altLang="ko-KR" dirty="0">
                <a:solidFill>
                  <a:srgbClr val="00B0F0"/>
                </a:solidFill>
              </a:rPr>
              <a:t/>
            </a:r>
            <a:br>
              <a:rPr lang="en-US" altLang="ko-KR" dirty="0">
                <a:solidFill>
                  <a:srgbClr val="00B0F0"/>
                </a:solidFill>
              </a:rPr>
            </a:br>
            <a:r>
              <a:rPr lang="ko-KR" altLang="en-US" sz="3000" dirty="0" smtClean="0"/>
              <a:t> </a:t>
            </a:r>
            <a:r>
              <a:rPr lang="en-US" altLang="ko-KR" sz="3000" dirty="0" smtClean="0"/>
              <a:t/>
            </a:r>
            <a:br>
              <a:rPr lang="en-US" altLang="ko-KR" sz="3000" dirty="0" smtClean="0"/>
            </a:br>
            <a:r>
              <a:rPr lang="en-US" altLang="ko-KR" sz="3000" dirty="0" smtClean="0"/>
              <a:t/>
            </a:r>
            <a:br>
              <a:rPr lang="en-US" altLang="ko-KR" sz="3000" dirty="0" smtClean="0"/>
            </a:br>
            <a:endParaRPr lang="ko-KR" sz="30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9552" y="1988840"/>
            <a:ext cx="8107561" cy="38248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ko-KR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07132" y="1988840"/>
            <a:ext cx="7772400" cy="36724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ko-KR" altLang="en-US" dirty="0" smtClean="0"/>
              <a:t>좋은 직장에 취직한다</a:t>
            </a:r>
            <a:r>
              <a:rPr lang="en-US" altLang="ko-KR" dirty="0" smtClean="0"/>
              <a:t>? 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ko-KR" altLang="en-US" dirty="0" smtClean="0"/>
              <a:t>스카우트 제의가 온다</a:t>
            </a:r>
            <a:endParaRPr lang="en-US" altLang="ko-KR" dirty="0" smtClean="0"/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ko-KR" altLang="en-US" dirty="0" smtClean="0"/>
              <a:t>좋은 친구를 만난다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좋은나</a:t>
            </a:r>
            <a:r>
              <a:rPr lang="en-US" altLang="ko-KR" dirty="0" smtClean="0"/>
              <a:t>)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ko-KR" altLang="en-US" dirty="0" smtClean="0"/>
              <a:t>멋진 애인을 만나다  </a:t>
            </a:r>
            <a:endParaRPr lang="en-US" altLang="ko-KR" dirty="0" smtClean="0"/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altLang="ko-KR" dirty="0" smtClean="0"/>
              <a:t>?</a:t>
            </a:r>
            <a:br>
              <a:rPr lang="en-US" altLang="ko-KR" dirty="0" smtClean="0"/>
            </a:br>
            <a:r>
              <a:rPr lang="ko-KR" altLang="en-US" sz="3000" dirty="0" smtClean="0"/>
              <a:t> </a:t>
            </a:r>
            <a:r>
              <a:rPr lang="en-US" altLang="ko-KR" sz="3000" dirty="0" smtClean="0"/>
              <a:t/>
            </a:r>
            <a:br>
              <a:rPr lang="en-US" altLang="ko-KR" sz="3000" dirty="0" smtClean="0"/>
            </a:br>
            <a:r>
              <a:rPr lang="en-US" altLang="ko-KR" sz="3000" dirty="0" smtClean="0"/>
              <a:t/>
            </a:r>
            <a:br>
              <a:rPr lang="en-US" altLang="ko-KR" sz="3000" dirty="0" smtClean="0"/>
            </a:br>
            <a:endParaRPr lang="ko-KR" sz="3000" dirty="0"/>
          </a:p>
        </p:txBody>
      </p:sp>
    </p:spTree>
    <p:extLst>
      <p:ext uri="{BB962C8B-B14F-4D97-AF65-F5344CB8AC3E}">
        <p14:creationId xmlns:p14="http://schemas.microsoft.com/office/powerpoint/2010/main" val="29031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6BFAEEA-22C1-4A93-A163-148B39766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57" y="1105313"/>
            <a:ext cx="5387807" cy="445046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E7AF81E-F854-4022-9966-07800F795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8" y="1408165"/>
            <a:ext cx="1196444" cy="3330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DB22F-8DFC-4E2A-9AA5-DC771382653D}"/>
              </a:ext>
            </a:extLst>
          </p:cNvPr>
          <p:cNvSpPr txBox="1"/>
          <p:nvPr/>
        </p:nvSpPr>
        <p:spPr>
          <a:xfrm>
            <a:off x="6646099" y="4540117"/>
            <a:ext cx="211298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3000">
                <a:solidFill>
                  <a:prstClr val="black"/>
                </a:solidFill>
                <a:latin typeface="나눔손글씨 펜"/>
                <a:ea typeface="나눔손글씨 펜"/>
              </a:rPr>
              <a:t>아이스</a:t>
            </a:r>
            <a:r>
              <a:rPr lang="ko-KR" altLang="en-US" sz="3000" dirty="0">
                <a:solidFill>
                  <a:prstClr val="black"/>
                </a:solidFill>
                <a:latin typeface="나눔손글씨 펜"/>
                <a:ea typeface="나눔손글씨 펜"/>
              </a:rPr>
              <a:t>크림 주세요</a:t>
            </a:r>
            <a:endParaRPr lang="en-US" altLang="ko-KR" sz="3000" dirty="0">
              <a:solidFill>
                <a:prstClr val="black"/>
              </a:solidFill>
              <a:latin typeface="나눔손글씨 펜"/>
              <a:ea typeface="나눔손글씨 펜"/>
            </a:endParaRPr>
          </a:p>
          <a:p>
            <a:pPr algn="ctr">
              <a:defRPr/>
            </a:pPr>
            <a:r>
              <a:rPr lang="ko-KR" altLang="en-US" sz="3000" dirty="0">
                <a:solidFill>
                  <a:prstClr val="black"/>
                </a:solidFill>
                <a:latin typeface="나눔손글씨 펜"/>
                <a:ea typeface="나눔손글씨 펜"/>
              </a:rPr>
              <a:t>고기 주세요</a:t>
            </a: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0FDABF1-58BD-4490-8B54-A26387AC9FF5}"/>
              </a:ext>
            </a:extLst>
          </p:cNvPr>
          <p:cNvSpPr/>
          <p:nvPr/>
        </p:nvSpPr>
        <p:spPr>
          <a:xfrm>
            <a:off x="6183406" y="4074916"/>
            <a:ext cx="198474" cy="248093"/>
          </a:xfrm>
          <a:custGeom>
            <a:avLst/>
            <a:gdLst>
              <a:gd name="connsiteX0" fmla="*/ 0 w 198474"/>
              <a:gd name="connsiteY0" fmla="*/ 0 h 248093"/>
              <a:gd name="connsiteX1" fmla="*/ 99237 w 198474"/>
              <a:gd name="connsiteY1" fmla="*/ 28354 h 248093"/>
              <a:gd name="connsiteX2" fmla="*/ 127590 w 198474"/>
              <a:gd name="connsiteY2" fmla="*/ 35442 h 248093"/>
              <a:gd name="connsiteX3" fmla="*/ 198474 w 198474"/>
              <a:gd name="connsiteY3" fmla="*/ 42530 h 248093"/>
              <a:gd name="connsiteX4" fmla="*/ 184297 w 198474"/>
              <a:gd name="connsiteY4" fmla="*/ 77972 h 248093"/>
              <a:gd name="connsiteX5" fmla="*/ 163032 w 198474"/>
              <a:gd name="connsiteY5" fmla="*/ 92149 h 248093"/>
              <a:gd name="connsiteX6" fmla="*/ 134679 w 198474"/>
              <a:gd name="connsiteY6" fmla="*/ 134679 h 248093"/>
              <a:gd name="connsiteX7" fmla="*/ 120502 w 198474"/>
              <a:gd name="connsiteY7" fmla="*/ 155944 h 248093"/>
              <a:gd name="connsiteX8" fmla="*/ 92148 w 198474"/>
              <a:gd name="connsiteY8" fmla="*/ 226828 h 248093"/>
              <a:gd name="connsiteX9" fmla="*/ 77972 w 198474"/>
              <a:gd name="connsiteY9" fmla="*/ 248093 h 24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474" h="248093">
                <a:moveTo>
                  <a:pt x="0" y="0"/>
                </a:moveTo>
                <a:cubicBezTo>
                  <a:pt x="33079" y="9451"/>
                  <a:pt x="65861" y="20010"/>
                  <a:pt x="99237" y="28354"/>
                </a:cubicBezTo>
                <a:cubicBezTo>
                  <a:pt x="108688" y="30717"/>
                  <a:pt x="117946" y="34064"/>
                  <a:pt x="127590" y="35442"/>
                </a:cubicBezTo>
                <a:cubicBezTo>
                  <a:pt x="151097" y="38800"/>
                  <a:pt x="174846" y="40167"/>
                  <a:pt x="198474" y="42530"/>
                </a:cubicBezTo>
                <a:cubicBezTo>
                  <a:pt x="193748" y="54344"/>
                  <a:pt x="191693" y="67618"/>
                  <a:pt x="184297" y="77972"/>
                </a:cubicBezTo>
                <a:cubicBezTo>
                  <a:pt x="179345" y="84904"/>
                  <a:pt x="167758" y="85061"/>
                  <a:pt x="163032" y="92149"/>
                </a:cubicBezTo>
                <a:cubicBezTo>
                  <a:pt x="126414" y="147076"/>
                  <a:pt x="188066" y="99087"/>
                  <a:pt x="134679" y="134679"/>
                </a:cubicBezTo>
                <a:cubicBezTo>
                  <a:pt x="129953" y="141767"/>
                  <a:pt x="124072" y="148209"/>
                  <a:pt x="120502" y="155944"/>
                </a:cubicBezTo>
                <a:cubicBezTo>
                  <a:pt x="109838" y="179050"/>
                  <a:pt x="106264" y="205654"/>
                  <a:pt x="92148" y="226828"/>
                </a:cubicBezTo>
                <a:lnTo>
                  <a:pt x="77972" y="24809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FE39F-6A17-4F49-B9D8-F0884AE38EBD}"/>
              </a:ext>
            </a:extLst>
          </p:cNvPr>
          <p:cNvSpPr txBox="1"/>
          <p:nvPr/>
        </p:nvSpPr>
        <p:spPr>
          <a:xfrm>
            <a:off x="6387694" y="3783086"/>
            <a:ext cx="2304256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3000" dirty="0">
                <a:solidFill>
                  <a:prstClr val="black"/>
                </a:solidFill>
                <a:latin typeface="나눔손글씨 펜"/>
                <a:ea typeface="나눔손글씨 펜"/>
              </a:rPr>
              <a:t>기호</a:t>
            </a:r>
            <a:r>
              <a:rPr lang="en-US" altLang="ko-KR" sz="3000" dirty="0">
                <a:solidFill>
                  <a:prstClr val="black"/>
                </a:solidFill>
                <a:latin typeface="나눔손글씨 펜"/>
                <a:ea typeface="나눔손글씨 펜"/>
              </a:rPr>
              <a:t>? </a:t>
            </a:r>
            <a:r>
              <a:rPr lang="ko-KR" altLang="en-US" sz="3000" dirty="0">
                <a:solidFill>
                  <a:prstClr val="black"/>
                </a:solidFill>
                <a:latin typeface="나눔손글씨 펜"/>
                <a:ea typeface="나눔손글씨 펜"/>
              </a:rPr>
              <a:t>건강</a:t>
            </a:r>
            <a:r>
              <a:rPr lang="en-US" altLang="ko-KR" sz="3000" dirty="0">
                <a:solidFill>
                  <a:prstClr val="black"/>
                </a:solidFill>
                <a:latin typeface="나눔손글씨 펜"/>
                <a:ea typeface="나눔손글씨 펜"/>
              </a:rPr>
              <a:t>?</a:t>
            </a:r>
            <a:endParaRPr lang="ko-KR" altLang="en-US" sz="3000" dirty="0">
              <a:solidFill>
                <a:prstClr val="black"/>
              </a:solidFill>
              <a:latin typeface="나눔손글씨 펜"/>
              <a:ea typeface="나눔손글씨 펜"/>
            </a:endParaRP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1B49DF30-D6B4-4D82-8235-0A76B06D39F1}"/>
              </a:ext>
            </a:extLst>
          </p:cNvPr>
          <p:cNvSpPr/>
          <p:nvPr/>
        </p:nvSpPr>
        <p:spPr>
          <a:xfrm>
            <a:off x="5139071" y="4132079"/>
            <a:ext cx="1179745" cy="283535"/>
          </a:xfrm>
          <a:custGeom>
            <a:avLst/>
            <a:gdLst>
              <a:gd name="connsiteX0" fmla="*/ 0 w 1179745"/>
              <a:gd name="connsiteY0" fmla="*/ 283535 h 283535"/>
              <a:gd name="connsiteX1" fmla="*/ 35442 w 1179745"/>
              <a:gd name="connsiteY1" fmla="*/ 276446 h 283535"/>
              <a:gd name="connsiteX2" fmla="*/ 49618 w 1179745"/>
              <a:gd name="connsiteY2" fmla="*/ 255181 h 283535"/>
              <a:gd name="connsiteX3" fmla="*/ 85060 w 1179745"/>
              <a:gd name="connsiteY3" fmla="*/ 241005 h 283535"/>
              <a:gd name="connsiteX4" fmla="*/ 106325 w 1179745"/>
              <a:gd name="connsiteY4" fmla="*/ 226828 h 283535"/>
              <a:gd name="connsiteX5" fmla="*/ 226828 w 1179745"/>
              <a:gd name="connsiteY5" fmla="*/ 191386 h 283535"/>
              <a:gd name="connsiteX6" fmla="*/ 276446 w 1179745"/>
              <a:gd name="connsiteY6" fmla="*/ 184298 h 283535"/>
              <a:gd name="connsiteX7" fmla="*/ 340242 w 1179745"/>
              <a:gd name="connsiteY7" fmla="*/ 155944 h 283535"/>
              <a:gd name="connsiteX8" fmla="*/ 425302 w 1179745"/>
              <a:gd name="connsiteY8" fmla="*/ 120502 h 283535"/>
              <a:gd name="connsiteX9" fmla="*/ 489097 w 1179745"/>
              <a:gd name="connsiteY9" fmla="*/ 85060 h 283535"/>
              <a:gd name="connsiteX10" fmla="*/ 524539 w 1179745"/>
              <a:gd name="connsiteY10" fmla="*/ 70884 h 283535"/>
              <a:gd name="connsiteX11" fmla="*/ 680483 w 1179745"/>
              <a:gd name="connsiteY11" fmla="*/ 56707 h 283535"/>
              <a:gd name="connsiteX12" fmla="*/ 765544 w 1179745"/>
              <a:gd name="connsiteY12" fmla="*/ 42530 h 283535"/>
              <a:gd name="connsiteX13" fmla="*/ 829339 w 1179745"/>
              <a:gd name="connsiteY13" fmla="*/ 35442 h 283535"/>
              <a:gd name="connsiteX14" fmla="*/ 878958 w 1179745"/>
              <a:gd name="connsiteY14" fmla="*/ 21265 h 283535"/>
              <a:gd name="connsiteX15" fmla="*/ 1176670 w 1179745"/>
              <a:gd name="connsiteY15" fmla="*/ 21265 h 283535"/>
              <a:gd name="connsiteX16" fmla="*/ 1176670 w 1179745"/>
              <a:gd name="connsiteY16" fmla="*/ 0 h 28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79745" h="283535">
                <a:moveTo>
                  <a:pt x="0" y="283535"/>
                </a:moveTo>
                <a:cubicBezTo>
                  <a:pt x="11814" y="281172"/>
                  <a:pt x="24981" y="282424"/>
                  <a:pt x="35442" y="276446"/>
                </a:cubicBezTo>
                <a:cubicBezTo>
                  <a:pt x="42839" y="272219"/>
                  <a:pt x="42686" y="260133"/>
                  <a:pt x="49618" y="255181"/>
                </a:cubicBezTo>
                <a:cubicBezTo>
                  <a:pt x="59972" y="247785"/>
                  <a:pt x="73679" y="246695"/>
                  <a:pt x="85060" y="241005"/>
                </a:cubicBezTo>
                <a:cubicBezTo>
                  <a:pt x="92680" y="237195"/>
                  <a:pt x="98461" y="230105"/>
                  <a:pt x="106325" y="226828"/>
                </a:cubicBezTo>
                <a:cubicBezTo>
                  <a:pt x="136127" y="214411"/>
                  <a:pt x="193990" y="197954"/>
                  <a:pt x="226828" y="191386"/>
                </a:cubicBezTo>
                <a:cubicBezTo>
                  <a:pt x="243211" y="188109"/>
                  <a:pt x="259907" y="186661"/>
                  <a:pt x="276446" y="184298"/>
                </a:cubicBezTo>
                <a:cubicBezTo>
                  <a:pt x="415728" y="137871"/>
                  <a:pt x="255995" y="195260"/>
                  <a:pt x="340242" y="155944"/>
                </a:cubicBezTo>
                <a:cubicBezTo>
                  <a:pt x="368076" y="142954"/>
                  <a:pt x="398963" y="136305"/>
                  <a:pt x="425302" y="120502"/>
                </a:cubicBezTo>
                <a:cubicBezTo>
                  <a:pt x="450856" y="105170"/>
                  <a:pt x="462954" y="96679"/>
                  <a:pt x="489097" y="85060"/>
                </a:cubicBezTo>
                <a:cubicBezTo>
                  <a:pt x="500724" y="79892"/>
                  <a:pt x="512352" y="74540"/>
                  <a:pt x="524539" y="70884"/>
                </a:cubicBezTo>
                <a:cubicBezTo>
                  <a:pt x="568387" y="57730"/>
                  <a:pt x="651648" y="58403"/>
                  <a:pt x="680483" y="56707"/>
                </a:cubicBezTo>
                <a:cubicBezTo>
                  <a:pt x="708837" y="51981"/>
                  <a:pt x="737088" y="46595"/>
                  <a:pt x="765544" y="42530"/>
                </a:cubicBezTo>
                <a:cubicBezTo>
                  <a:pt x="786725" y="39504"/>
                  <a:pt x="808310" y="39385"/>
                  <a:pt x="829339" y="35442"/>
                </a:cubicBezTo>
                <a:cubicBezTo>
                  <a:pt x="846246" y="32272"/>
                  <a:pt x="862418" y="25991"/>
                  <a:pt x="878958" y="21265"/>
                </a:cubicBezTo>
                <a:cubicBezTo>
                  <a:pt x="936574" y="23666"/>
                  <a:pt x="1108787" y="36350"/>
                  <a:pt x="1176670" y="21265"/>
                </a:cubicBezTo>
                <a:cubicBezTo>
                  <a:pt x="1183590" y="19727"/>
                  <a:pt x="1176670" y="7088"/>
                  <a:pt x="117667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76638B2E-3186-42E0-BDA3-609E38AE8A1B}"/>
              </a:ext>
            </a:extLst>
          </p:cNvPr>
          <p:cNvSpPr/>
          <p:nvPr/>
        </p:nvSpPr>
        <p:spPr>
          <a:xfrm>
            <a:off x="4855535" y="3415635"/>
            <a:ext cx="1183758" cy="312406"/>
          </a:xfrm>
          <a:custGeom>
            <a:avLst/>
            <a:gdLst>
              <a:gd name="connsiteX0" fmla="*/ 0 w 1183758"/>
              <a:gd name="connsiteY0" fmla="*/ 305317 h 312406"/>
              <a:gd name="connsiteX1" fmla="*/ 42530 w 1183758"/>
              <a:gd name="connsiteY1" fmla="*/ 312406 h 312406"/>
              <a:gd name="connsiteX2" fmla="*/ 77972 w 1183758"/>
              <a:gd name="connsiteY2" fmla="*/ 305317 h 312406"/>
              <a:gd name="connsiteX3" fmla="*/ 120502 w 1183758"/>
              <a:gd name="connsiteY3" fmla="*/ 298229 h 312406"/>
              <a:gd name="connsiteX4" fmla="*/ 297712 w 1183758"/>
              <a:gd name="connsiteY4" fmla="*/ 255699 h 312406"/>
              <a:gd name="connsiteX5" fmla="*/ 411125 w 1183758"/>
              <a:gd name="connsiteY5" fmla="*/ 220257 h 312406"/>
              <a:gd name="connsiteX6" fmla="*/ 439479 w 1183758"/>
              <a:gd name="connsiteY6" fmla="*/ 206080 h 312406"/>
              <a:gd name="connsiteX7" fmla="*/ 517451 w 1183758"/>
              <a:gd name="connsiteY7" fmla="*/ 191903 h 312406"/>
              <a:gd name="connsiteX8" fmla="*/ 552893 w 1183758"/>
              <a:gd name="connsiteY8" fmla="*/ 177727 h 312406"/>
              <a:gd name="connsiteX9" fmla="*/ 602512 w 1183758"/>
              <a:gd name="connsiteY9" fmla="*/ 170638 h 312406"/>
              <a:gd name="connsiteX10" fmla="*/ 623777 w 1183758"/>
              <a:gd name="connsiteY10" fmla="*/ 156462 h 312406"/>
              <a:gd name="connsiteX11" fmla="*/ 680484 w 1183758"/>
              <a:gd name="connsiteY11" fmla="*/ 149373 h 312406"/>
              <a:gd name="connsiteX12" fmla="*/ 758456 w 1183758"/>
              <a:gd name="connsiteY12" fmla="*/ 128108 h 312406"/>
              <a:gd name="connsiteX13" fmla="*/ 843516 w 1183758"/>
              <a:gd name="connsiteY13" fmla="*/ 99755 h 312406"/>
              <a:gd name="connsiteX14" fmla="*/ 900223 w 1183758"/>
              <a:gd name="connsiteY14" fmla="*/ 92666 h 312406"/>
              <a:gd name="connsiteX15" fmla="*/ 949842 w 1183758"/>
              <a:gd name="connsiteY15" fmla="*/ 78489 h 312406"/>
              <a:gd name="connsiteX16" fmla="*/ 992372 w 1183758"/>
              <a:gd name="connsiteY16" fmla="*/ 64313 h 312406"/>
              <a:gd name="connsiteX17" fmla="*/ 1034902 w 1183758"/>
              <a:gd name="connsiteY17" fmla="*/ 57224 h 312406"/>
              <a:gd name="connsiteX18" fmla="*/ 1119963 w 1183758"/>
              <a:gd name="connsiteY18" fmla="*/ 21782 h 312406"/>
              <a:gd name="connsiteX19" fmla="*/ 1162493 w 1183758"/>
              <a:gd name="connsiteY19" fmla="*/ 517 h 312406"/>
              <a:gd name="connsiteX20" fmla="*/ 1183758 w 1183758"/>
              <a:gd name="connsiteY20" fmla="*/ 517 h 31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83758" h="312406">
                <a:moveTo>
                  <a:pt x="0" y="305317"/>
                </a:moveTo>
                <a:cubicBezTo>
                  <a:pt x="14177" y="307680"/>
                  <a:pt x="28158" y="312406"/>
                  <a:pt x="42530" y="312406"/>
                </a:cubicBezTo>
                <a:cubicBezTo>
                  <a:pt x="54578" y="312406"/>
                  <a:pt x="66118" y="307472"/>
                  <a:pt x="77972" y="305317"/>
                </a:cubicBezTo>
                <a:cubicBezTo>
                  <a:pt x="92112" y="302746"/>
                  <a:pt x="106325" y="300592"/>
                  <a:pt x="120502" y="298229"/>
                </a:cubicBezTo>
                <a:cubicBezTo>
                  <a:pt x="247506" y="255893"/>
                  <a:pt x="22687" y="329039"/>
                  <a:pt x="297712" y="255699"/>
                </a:cubicBezTo>
                <a:cubicBezTo>
                  <a:pt x="516890" y="197252"/>
                  <a:pt x="291984" y="244084"/>
                  <a:pt x="411125" y="220257"/>
                </a:cubicBezTo>
                <a:cubicBezTo>
                  <a:pt x="420576" y="215531"/>
                  <a:pt x="429454" y="209422"/>
                  <a:pt x="439479" y="206080"/>
                </a:cubicBezTo>
                <a:cubicBezTo>
                  <a:pt x="449379" y="202780"/>
                  <a:pt x="510318" y="193092"/>
                  <a:pt x="517451" y="191903"/>
                </a:cubicBezTo>
                <a:cubicBezTo>
                  <a:pt x="529265" y="187178"/>
                  <a:pt x="540549" y="180813"/>
                  <a:pt x="552893" y="177727"/>
                </a:cubicBezTo>
                <a:cubicBezTo>
                  <a:pt x="569102" y="173675"/>
                  <a:pt x="586509" y="175439"/>
                  <a:pt x="602512" y="170638"/>
                </a:cubicBezTo>
                <a:cubicBezTo>
                  <a:pt x="610672" y="168190"/>
                  <a:pt x="615558" y="158703"/>
                  <a:pt x="623777" y="156462"/>
                </a:cubicBezTo>
                <a:cubicBezTo>
                  <a:pt x="642155" y="151450"/>
                  <a:pt x="661582" y="151736"/>
                  <a:pt x="680484" y="149373"/>
                </a:cubicBezTo>
                <a:cubicBezTo>
                  <a:pt x="756359" y="119022"/>
                  <a:pt x="672774" y="149528"/>
                  <a:pt x="758456" y="128108"/>
                </a:cubicBezTo>
                <a:cubicBezTo>
                  <a:pt x="758466" y="128106"/>
                  <a:pt x="843506" y="99756"/>
                  <a:pt x="843516" y="99755"/>
                </a:cubicBezTo>
                <a:lnTo>
                  <a:pt x="900223" y="92666"/>
                </a:lnTo>
                <a:cubicBezTo>
                  <a:pt x="971687" y="68846"/>
                  <a:pt x="860837" y="105190"/>
                  <a:pt x="949842" y="78489"/>
                </a:cubicBezTo>
                <a:cubicBezTo>
                  <a:pt x="964155" y="74195"/>
                  <a:pt x="977875" y="67937"/>
                  <a:pt x="992372" y="64313"/>
                </a:cubicBezTo>
                <a:cubicBezTo>
                  <a:pt x="1006315" y="60827"/>
                  <a:pt x="1020725" y="59587"/>
                  <a:pt x="1034902" y="57224"/>
                </a:cubicBezTo>
                <a:cubicBezTo>
                  <a:pt x="1100323" y="24514"/>
                  <a:pt x="1071107" y="33997"/>
                  <a:pt x="1119963" y="21782"/>
                </a:cubicBezTo>
                <a:cubicBezTo>
                  <a:pt x="1136290" y="10898"/>
                  <a:pt x="1142930" y="3778"/>
                  <a:pt x="1162493" y="517"/>
                </a:cubicBezTo>
                <a:cubicBezTo>
                  <a:pt x="1169485" y="-648"/>
                  <a:pt x="1176670" y="517"/>
                  <a:pt x="1183758" y="5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0C508B68-7726-4FDD-AC42-CB15DC78DA2F}"/>
              </a:ext>
            </a:extLst>
          </p:cNvPr>
          <p:cNvSpPr/>
          <p:nvPr/>
        </p:nvSpPr>
        <p:spPr>
          <a:xfrm>
            <a:off x="5869173" y="3338180"/>
            <a:ext cx="184425" cy="292330"/>
          </a:xfrm>
          <a:custGeom>
            <a:avLst/>
            <a:gdLst>
              <a:gd name="connsiteX0" fmla="*/ 0 w 184425"/>
              <a:gd name="connsiteY0" fmla="*/ 0 h 292330"/>
              <a:gd name="connsiteX1" fmla="*/ 56707 w 184425"/>
              <a:gd name="connsiteY1" fmla="*/ 14177 h 292330"/>
              <a:gd name="connsiteX2" fmla="*/ 127591 w 184425"/>
              <a:gd name="connsiteY2" fmla="*/ 35442 h 292330"/>
              <a:gd name="connsiteX3" fmla="*/ 177209 w 184425"/>
              <a:gd name="connsiteY3" fmla="*/ 49619 h 292330"/>
              <a:gd name="connsiteX4" fmla="*/ 184298 w 184425"/>
              <a:gd name="connsiteY4" fmla="*/ 70884 h 292330"/>
              <a:gd name="connsiteX5" fmla="*/ 170121 w 184425"/>
              <a:gd name="connsiteY5" fmla="*/ 99237 h 292330"/>
              <a:gd name="connsiteX6" fmla="*/ 163033 w 184425"/>
              <a:gd name="connsiteY6" fmla="*/ 120503 h 292330"/>
              <a:gd name="connsiteX7" fmla="*/ 148856 w 184425"/>
              <a:gd name="connsiteY7" fmla="*/ 155944 h 292330"/>
              <a:gd name="connsiteX8" fmla="*/ 134679 w 184425"/>
              <a:gd name="connsiteY8" fmla="*/ 212651 h 292330"/>
              <a:gd name="connsiteX9" fmla="*/ 106326 w 184425"/>
              <a:gd name="connsiteY9" fmla="*/ 262270 h 292330"/>
              <a:gd name="connsiteX10" fmla="*/ 99237 w 184425"/>
              <a:gd name="connsiteY10" fmla="*/ 283535 h 29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425" h="292330">
                <a:moveTo>
                  <a:pt x="0" y="0"/>
                </a:moveTo>
                <a:lnTo>
                  <a:pt x="56707" y="14177"/>
                </a:lnTo>
                <a:cubicBezTo>
                  <a:pt x="167538" y="43732"/>
                  <a:pt x="66539" y="17126"/>
                  <a:pt x="127591" y="35442"/>
                </a:cubicBezTo>
                <a:cubicBezTo>
                  <a:pt x="144067" y="40385"/>
                  <a:pt x="160670" y="44893"/>
                  <a:pt x="177209" y="49619"/>
                </a:cubicBezTo>
                <a:cubicBezTo>
                  <a:pt x="179572" y="56707"/>
                  <a:pt x="185355" y="63487"/>
                  <a:pt x="184298" y="70884"/>
                </a:cubicBezTo>
                <a:cubicBezTo>
                  <a:pt x="182804" y="81344"/>
                  <a:pt x="174283" y="89525"/>
                  <a:pt x="170121" y="99237"/>
                </a:cubicBezTo>
                <a:cubicBezTo>
                  <a:pt x="167178" y="106105"/>
                  <a:pt x="165657" y="113507"/>
                  <a:pt x="163033" y="120503"/>
                </a:cubicBezTo>
                <a:cubicBezTo>
                  <a:pt x="158565" y="132417"/>
                  <a:pt x="152598" y="143783"/>
                  <a:pt x="148856" y="155944"/>
                </a:cubicBezTo>
                <a:cubicBezTo>
                  <a:pt x="143126" y="174566"/>
                  <a:pt x="140840" y="194167"/>
                  <a:pt x="134679" y="212651"/>
                </a:cubicBezTo>
                <a:cubicBezTo>
                  <a:pt x="128684" y="230636"/>
                  <a:pt x="116696" y="246715"/>
                  <a:pt x="106326" y="262270"/>
                </a:cubicBezTo>
                <a:cubicBezTo>
                  <a:pt x="98664" y="292915"/>
                  <a:pt x="99237" y="300365"/>
                  <a:pt x="99237" y="283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743AAE-076A-42A8-8779-0C4FC53CA284}"/>
              </a:ext>
            </a:extLst>
          </p:cNvPr>
          <p:cNvSpPr txBox="1"/>
          <p:nvPr/>
        </p:nvSpPr>
        <p:spPr>
          <a:xfrm>
            <a:off x="6067966" y="3032208"/>
            <a:ext cx="2845332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3000" dirty="0">
                <a:solidFill>
                  <a:prstClr val="black"/>
                </a:solidFill>
                <a:latin typeface="나눔손글씨 펜"/>
                <a:ea typeface="나눔손글씨 펜"/>
              </a:rPr>
              <a:t>할머니</a:t>
            </a:r>
            <a:r>
              <a:rPr lang="en-US" altLang="ko-KR" sz="3000" dirty="0">
                <a:solidFill>
                  <a:prstClr val="black"/>
                </a:solidFill>
                <a:latin typeface="나눔손글씨 펜"/>
                <a:ea typeface="나눔손글씨 펜"/>
              </a:rPr>
              <a:t>(</a:t>
            </a:r>
            <a:r>
              <a:rPr lang="ko-KR" altLang="en-US" sz="3000" dirty="0">
                <a:solidFill>
                  <a:prstClr val="black"/>
                </a:solidFill>
                <a:latin typeface="나눔손글씨 펜"/>
                <a:ea typeface="나눔손글씨 펜"/>
              </a:rPr>
              <a:t>시니어</a:t>
            </a:r>
            <a:r>
              <a:rPr lang="en-US" altLang="ko-KR" sz="3000" dirty="0">
                <a:solidFill>
                  <a:prstClr val="black"/>
                </a:solidFill>
                <a:latin typeface="나눔손글씨 펜"/>
                <a:ea typeface="나눔손글씨 펜"/>
              </a:rPr>
              <a:t>)</a:t>
            </a:r>
            <a:r>
              <a:rPr lang="ko-KR" altLang="en-US" sz="3000" dirty="0">
                <a:solidFill>
                  <a:prstClr val="black"/>
                </a:solidFill>
                <a:latin typeface="나눔손글씨 펜"/>
                <a:ea typeface="나눔손글씨 펜"/>
              </a:rPr>
              <a:t> 드세요</a:t>
            </a: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F768ADD9-77C5-4CD6-81E0-DA749D589F80}"/>
              </a:ext>
            </a:extLst>
          </p:cNvPr>
          <p:cNvSpPr/>
          <p:nvPr/>
        </p:nvSpPr>
        <p:spPr>
          <a:xfrm>
            <a:off x="5408428" y="4812553"/>
            <a:ext cx="1063256" cy="212660"/>
          </a:xfrm>
          <a:custGeom>
            <a:avLst/>
            <a:gdLst>
              <a:gd name="connsiteX0" fmla="*/ 0 w 1063256"/>
              <a:gd name="connsiteY0" fmla="*/ 212660 h 212660"/>
              <a:gd name="connsiteX1" fmla="*/ 92149 w 1063256"/>
              <a:gd name="connsiteY1" fmla="*/ 184306 h 212660"/>
              <a:gd name="connsiteX2" fmla="*/ 148856 w 1063256"/>
              <a:gd name="connsiteY2" fmla="*/ 177218 h 212660"/>
              <a:gd name="connsiteX3" fmla="*/ 212651 w 1063256"/>
              <a:gd name="connsiteY3" fmla="*/ 155953 h 212660"/>
              <a:gd name="connsiteX4" fmla="*/ 354419 w 1063256"/>
              <a:gd name="connsiteY4" fmla="*/ 134688 h 212660"/>
              <a:gd name="connsiteX5" fmla="*/ 375684 w 1063256"/>
              <a:gd name="connsiteY5" fmla="*/ 120511 h 212660"/>
              <a:gd name="connsiteX6" fmla="*/ 460744 w 1063256"/>
              <a:gd name="connsiteY6" fmla="*/ 99246 h 212660"/>
              <a:gd name="connsiteX7" fmla="*/ 510363 w 1063256"/>
              <a:gd name="connsiteY7" fmla="*/ 92157 h 212660"/>
              <a:gd name="connsiteX8" fmla="*/ 538716 w 1063256"/>
              <a:gd name="connsiteY8" fmla="*/ 85069 h 212660"/>
              <a:gd name="connsiteX9" fmla="*/ 637953 w 1063256"/>
              <a:gd name="connsiteY9" fmla="*/ 56716 h 212660"/>
              <a:gd name="connsiteX10" fmla="*/ 694660 w 1063256"/>
              <a:gd name="connsiteY10" fmla="*/ 42539 h 212660"/>
              <a:gd name="connsiteX11" fmla="*/ 900223 w 1063256"/>
              <a:gd name="connsiteY11" fmla="*/ 21274 h 212660"/>
              <a:gd name="connsiteX12" fmla="*/ 1027814 w 1063256"/>
              <a:gd name="connsiteY12" fmla="*/ 7097 h 212660"/>
              <a:gd name="connsiteX13" fmla="*/ 1063256 w 1063256"/>
              <a:gd name="connsiteY13" fmla="*/ 9 h 21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3256" h="212660">
                <a:moveTo>
                  <a:pt x="0" y="212660"/>
                </a:moveTo>
                <a:cubicBezTo>
                  <a:pt x="40269" y="196552"/>
                  <a:pt x="43408" y="193445"/>
                  <a:pt x="92149" y="184306"/>
                </a:cubicBezTo>
                <a:cubicBezTo>
                  <a:pt x="110872" y="180795"/>
                  <a:pt x="129954" y="179581"/>
                  <a:pt x="148856" y="177218"/>
                </a:cubicBezTo>
                <a:cubicBezTo>
                  <a:pt x="181106" y="155718"/>
                  <a:pt x="163360" y="163347"/>
                  <a:pt x="212651" y="155953"/>
                </a:cubicBezTo>
                <a:cubicBezTo>
                  <a:pt x="374755" y="131637"/>
                  <a:pt x="258007" y="150756"/>
                  <a:pt x="354419" y="134688"/>
                </a:cubicBezTo>
                <a:cubicBezTo>
                  <a:pt x="361507" y="129962"/>
                  <a:pt x="367774" y="123675"/>
                  <a:pt x="375684" y="120511"/>
                </a:cubicBezTo>
                <a:cubicBezTo>
                  <a:pt x="396246" y="112286"/>
                  <a:pt x="436900" y="103220"/>
                  <a:pt x="460744" y="99246"/>
                </a:cubicBezTo>
                <a:cubicBezTo>
                  <a:pt x="477224" y="96499"/>
                  <a:pt x="493925" y="95146"/>
                  <a:pt x="510363" y="92157"/>
                </a:cubicBezTo>
                <a:cubicBezTo>
                  <a:pt x="519948" y="90414"/>
                  <a:pt x="529265" y="87432"/>
                  <a:pt x="538716" y="85069"/>
                </a:cubicBezTo>
                <a:cubicBezTo>
                  <a:pt x="583714" y="55070"/>
                  <a:pt x="546163" y="76040"/>
                  <a:pt x="637953" y="56716"/>
                </a:cubicBezTo>
                <a:cubicBezTo>
                  <a:pt x="657019" y="52702"/>
                  <a:pt x="675554" y="46360"/>
                  <a:pt x="694660" y="42539"/>
                </a:cubicBezTo>
                <a:cubicBezTo>
                  <a:pt x="743103" y="32850"/>
                  <a:pt x="892739" y="22022"/>
                  <a:pt x="900223" y="21274"/>
                </a:cubicBezTo>
                <a:cubicBezTo>
                  <a:pt x="942803" y="17016"/>
                  <a:pt x="985284" y="11823"/>
                  <a:pt x="1027814" y="7097"/>
                </a:cubicBezTo>
                <a:cubicBezTo>
                  <a:pt x="1058459" y="-564"/>
                  <a:pt x="1046425" y="9"/>
                  <a:pt x="1063256" y="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0A2C1917-A0DC-4A89-9EE3-4A968FA81757}"/>
              </a:ext>
            </a:extLst>
          </p:cNvPr>
          <p:cNvSpPr/>
          <p:nvPr/>
        </p:nvSpPr>
        <p:spPr>
          <a:xfrm>
            <a:off x="6386624" y="4713324"/>
            <a:ext cx="205615" cy="227358"/>
          </a:xfrm>
          <a:custGeom>
            <a:avLst/>
            <a:gdLst>
              <a:gd name="connsiteX0" fmla="*/ 0 w 205615"/>
              <a:gd name="connsiteY0" fmla="*/ 0 h 227358"/>
              <a:gd name="connsiteX1" fmla="*/ 113414 w 205615"/>
              <a:gd name="connsiteY1" fmla="*/ 7089 h 227358"/>
              <a:gd name="connsiteX2" fmla="*/ 134679 w 205615"/>
              <a:gd name="connsiteY2" fmla="*/ 14177 h 227358"/>
              <a:gd name="connsiteX3" fmla="*/ 184298 w 205615"/>
              <a:gd name="connsiteY3" fmla="*/ 28354 h 227358"/>
              <a:gd name="connsiteX4" fmla="*/ 205563 w 205615"/>
              <a:gd name="connsiteY4" fmla="*/ 42531 h 227358"/>
              <a:gd name="connsiteX5" fmla="*/ 155944 w 205615"/>
              <a:gd name="connsiteY5" fmla="*/ 99238 h 227358"/>
              <a:gd name="connsiteX6" fmla="*/ 127591 w 205615"/>
              <a:gd name="connsiteY6" fmla="*/ 113414 h 227358"/>
              <a:gd name="connsiteX7" fmla="*/ 106326 w 205615"/>
              <a:gd name="connsiteY7" fmla="*/ 120503 h 227358"/>
              <a:gd name="connsiteX8" fmla="*/ 92149 w 205615"/>
              <a:gd name="connsiteY8" fmla="*/ 141768 h 227358"/>
              <a:gd name="connsiteX9" fmla="*/ 70884 w 205615"/>
              <a:gd name="connsiteY9" fmla="*/ 148856 h 227358"/>
              <a:gd name="connsiteX10" fmla="*/ 42530 w 205615"/>
              <a:gd name="connsiteY10" fmla="*/ 198475 h 227358"/>
              <a:gd name="connsiteX11" fmla="*/ 21265 w 205615"/>
              <a:gd name="connsiteY11" fmla="*/ 205563 h 227358"/>
              <a:gd name="connsiteX12" fmla="*/ 14177 w 205615"/>
              <a:gd name="connsiteY12" fmla="*/ 219740 h 22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615" h="227358">
                <a:moveTo>
                  <a:pt x="0" y="0"/>
                </a:moveTo>
                <a:cubicBezTo>
                  <a:pt x="37805" y="2363"/>
                  <a:pt x="75744" y="3124"/>
                  <a:pt x="113414" y="7089"/>
                </a:cubicBezTo>
                <a:cubicBezTo>
                  <a:pt x="120845" y="7871"/>
                  <a:pt x="127495" y="12124"/>
                  <a:pt x="134679" y="14177"/>
                </a:cubicBezTo>
                <a:cubicBezTo>
                  <a:pt x="196983" y="31978"/>
                  <a:pt x="133312" y="11360"/>
                  <a:pt x="184298" y="28354"/>
                </a:cubicBezTo>
                <a:cubicBezTo>
                  <a:pt x="191386" y="33080"/>
                  <a:pt x="206620" y="34078"/>
                  <a:pt x="205563" y="42531"/>
                </a:cubicBezTo>
                <a:cubicBezTo>
                  <a:pt x="202337" y="68341"/>
                  <a:pt x="176460" y="87515"/>
                  <a:pt x="155944" y="99238"/>
                </a:cubicBezTo>
                <a:cubicBezTo>
                  <a:pt x="146770" y="104480"/>
                  <a:pt x="137303" y="109252"/>
                  <a:pt x="127591" y="113414"/>
                </a:cubicBezTo>
                <a:cubicBezTo>
                  <a:pt x="120723" y="116357"/>
                  <a:pt x="113414" y="118140"/>
                  <a:pt x="106326" y="120503"/>
                </a:cubicBezTo>
                <a:cubicBezTo>
                  <a:pt x="101600" y="127591"/>
                  <a:pt x="98801" y="136446"/>
                  <a:pt x="92149" y="141768"/>
                </a:cubicBezTo>
                <a:cubicBezTo>
                  <a:pt x="86315" y="146435"/>
                  <a:pt x="76167" y="143573"/>
                  <a:pt x="70884" y="148856"/>
                </a:cubicBezTo>
                <a:cubicBezTo>
                  <a:pt x="49954" y="169786"/>
                  <a:pt x="64942" y="180546"/>
                  <a:pt x="42530" y="198475"/>
                </a:cubicBezTo>
                <a:cubicBezTo>
                  <a:pt x="36696" y="203142"/>
                  <a:pt x="28353" y="203200"/>
                  <a:pt x="21265" y="205563"/>
                </a:cubicBezTo>
                <a:cubicBezTo>
                  <a:pt x="5236" y="229608"/>
                  <a:pt x="1065" y="232852"/>
                  <a:pt x="14177" y="2197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7867F35C-F7C9-4C4A-8157-F77BFDAAB4D7}"/>
              </a:ext>
            </a:extLst>
          </p:cNvPr>
          <p:cNvSpPr/>
          <p:nvPr/>
        </p:nvSpPr>
        <p:spPr>
          <a:xfrm>
            <a:off x="4416056" y="2557810"/>
            <a:ext cx="1297172" cy="475570"/>
          </a:xfrm>
          <a:custGeom>
            <a:avLst/>
            <a:gdLst>
              <a:gd name="connsiteX0" fmla="*/ 0 w 1297172"/>
              <a:gd name="connsiteY0" fmla="*/ 475570 h 475570"/>
              <a:gd name="connsiteX1" fmla="*/ 7088 w 1297172"/>
              <a:gd name="connsiteY1" fmla="*/ 440128 h 475570"/>
              <a:gd name="connsiteX2" fmla="*/ 21265 w 1297172"/>
              <a:gd name="connsiteY2" fmla="*/ 418863 h 475570"/>
              <a:gd name="connsiteX3" fmla="*/ 42530 w 1297172"/>
              <a:gd name="connsiteY3" fmla="*/ 390510 h 475570"/>
              <a:gd name="connsiteX4" fmla="*/ 85060 w 1297172"/>
              <a:gd name="connsiteY4" fmla="*/ 369245 h 475570"/>
              <a:gd name="connsiteX5" fmla="*/ 113414 w 1297172"/>
              <a:gd name="connsiteY5" fmla="*/ 355068 h 475570"/>
              <a:gd name="connsiteX6" fmla="*/ 177209 w 1297172"/>
              <a:gd name="connsiteY6" fmla="*/ 340891 h 475570"/>
              <a:gd name="connsiteX7" fmla="*/ 205563 w 1297172"/>
              <a:gd name="connsiteY7" fmla="*/ 333803 h 475570"/>
              <a:gd name="connsiteX8" fmla="*/ 241004 w 1297172"/>
              <a:gd name="connsiteY8" fmla="*/ 319626 h 475570"/>
              <a:gd name="connsiteX9" fmla="*/ 311888 w 1297172"/>
              <a:gd name="connsiteY9" fmla="*/ 298361 h 475570"/>
              <a:gd name="connsiteX10" fmla="*/ 361507 w 1297172"/>
              <a:gd name="connsiteY10" fmla="*/ 291273 h 475570"/>
              <a:gd name="connsiteX11" fmla="*/ 382772 w 1297172"/>
              <a:gd name="connsiteY11" fmla="*/ 277096 h 475570"/>
              <a:gd name="connsiteX12" fmla="*/ 411125 w 1297172"/>
              <a:gd name="connsiteY12" fmla="*/ 255831 h 475570"/>
              <a:gd name="connsiteX13" fmla="*/ 446567 w 1297172"/>
              <a:gd name="connsiteY13" fmla="*/ 248742 h 475570"/>
              <a:gd name="connsiteX14" fmla="*/ 482009 w 1297172"/>
              <a:gd name="connsiteY14" fmla="*/ 234566 h 475570"/>
              <a:gd name="connsiteX15" fmla="*/ 503274 w 1297172"/>
              <a:gd name="connsiteY15" fmla="*/ 227477 h 475570"/>
              <a:gd name="connsiteX16" fmla="*/ 588335 w 1297172"/>
              <a:gd name="connsiteY16" fmla="*/ 177859 h 475570"/>
              <a:gd name="connsiteX17" fmla="*/ 708837 w 1297172"/>
              <a:gd name="connsiteY17" fmla="*/ 142417 h 475570"/>
              <a:gd name="connsiteX18" fmla="*/ 751367 w 1297172"/>
              <a:gd name="connsiteY18" fmla="*/ 128240 h 475570"/>
              <a:gd name="connsiteX19" fmla="*/ 808074 w 1297172"/>
              <a:gd name="connsiteY19" fmla="*/ 121152 h 475570"/>
              <a:gd name="connsiteX20" fmla="*/ 850604 w 1297172"/>
              <a:gd name="connsiteY20" fmla="*/ 106975 h 475570"/>
              <a:gd name="connsiteX21" fmla="*/ 893135 w 1297172"/>
              <a:gd name="connsiteY21" fmla="*/ 99887 h 475570"/>
              <a:gd name="connsiteX22" fmla="*/ 956930 w 1297172"/>
              <a:gd name="connsiteY22" fmla="*/ 85710 h 475570"/>
              <a:gd name="connsiteX23" fmla="*/ 992372 w 1297172"/>
              <a:gd name="connsiteY23" fmla="*/ 71533 h 475570"/>
              <a:gd name="connsiteX24" fmla="*/ 1056167 w 1297172"/>
              <a:gd name="connsiteY24" fmla="*/ 57356 h 475570"/>
              <a:gd name="connsiteX25" fmla="*/ 1119963 w 1297172"/>
              <a:gd name="connsiteY25" fmla="*/ 36091 h 475570"/>
              <a:gd name="connsiteX26" fmla="*/ 1219200 w 1297172"/>
              <a:gd name="connsiteY26" fmla="*/ 14826 h 475570"/>
              <a:gd name="connsiteX27" fmla="*/ 1297172 w 1297172"/>
              <a:gd name="connsiteY27" fmla="*/ 649 h 4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7172" h="475570">
                <a:moveTo>
                  <a:pt x="0" y="475570"/>
                </a:moveTo>
                <a:cubicBezTo>
                  <a:pt x="2363" y="463756"/>
                  <a:pt x="2858" y="451409"/>
                  <a:pt x="7088" y="440128"/>
                </a:cubicBezTo>
                <a:cubicBezTo>
                  <a:pt x="10079" y="432151"/>
                  <a:pt x="16313" y="425795"/>
                  <a:pt x="21265" y="418863"/>
                </a:cubicBezTo>
                <a:cubicBezTo>
                  <a:pt x="28132" y="409250"/>
                  <a:pt x="34176" y="398864"/>
                  <a:pt x="42530" y="390510"/>
                </a:cubicBezTo>
                <a:cubicBezTo>
                  <a:pt x="59559" y="373481"/>
                  <a:pt x="64881" y="377893"/>
                  <a:pt x="85060" y="369245"/>
                </a:cubicBezTo>
                <a:cubicBezTo>
                  <a:pt x="94773" y="365083"/>
                  <a:pt x="103314" y="358176"/>
                  <a:pt x="113414" y="355068"/>
                </a:cubicBezTo>
                <a:cubicBezTo>
                  <a:pt x="134234" y="348662"/>
                  <a:pt x="155983" y="345789"/>
                  <a:pt x="177209" y="340891"/>
                </a:cubicBezTo>
                <a:cubicBezTo>
                  <a:pt x="186702" y="338700"/>
                  <a:pt x="196321" y="336884"/>
                  <a:pt x="205563" y="333803"/>
                </a:cubicBezTo>
                <a:cubicBezTo>
                  <a:pt x="217634" y="329779"/>
                  <a:pt x="229090" y="324094"/>
                  <a:pt x="241004" y="319626"/>
                </a:cubicBezTo>
                <a:cubicBezTo>
                  <a:pt x="257870" y="313301"/>
                  <a:pt x="302782" y="300312"/>
                  <a:pt x="311888" y="298361"/>
                </a:cubicBezTo>
                <a:cubicBezTo>
                  <a:pt x="328225" y="294860"/>
                  <a:pt x="344967" y="293636"/>
                  <a:pt x="361507" y="291273"/>
                </a:cubicBezTo>
                <a:cubicBezTo>
                  <a:pt x="368595" y="286547"/>
                  <a:pt x="375840" y="282048"/>
                  <a:pt x="382772" y="277096"/>
                </a:cubicBezTo>
                <a:cubicBezTo>
                  <a:pt x="392385" y="270229"/>
                  <a:pt x="400329" y="260629"/>
                  <a:pt x="411125" y="255831"/>
                </a:cubicBezTo>
                <a:cubicBezTo>
                  <a:pt x="422135" y="250938"/>
                  <a:pt x="435027" y="252204"/>
                  <a:pt x="446567" y="248742"/>
                </a:cubicBezTo>
                <a:cubicBezTo>
                  <a:pt x="458754" y="245086"/>
                  <a:pt x="470095" y="239034"/>
                  <a:pt x="482009" y="234566"/>
                </a:cubicBezTo>
                <a:cubicBezTo>
                  <a:pt x="489005" y="231942"/>
                  <a:pt x="496186" y="229840"/>
                  <a:pt x="503274" y="227477"/>
                </a:cubicBezTo>
                <a:cubicBezTo>
                  <a:pt x="538779" y="180137"/>
                  <a:pt x="511831" y="204861"/>
                  <a:pt x="588335" y="177859"/>
                </a:cubicBezTo>
                <a:cubicBezTo>
                  <a:pt x="725029" y="129614"/>
                  <a:pt x="561034" y="181831"/>
                  <a:pt x="708837" y="142417"/>
                </a:cubicBezTo>
                <a:cubicBezTo>
                  <a:pt x="723276" y="138567"/>
                  <a:pt x="736755" y="131371"/>
                  <a:pt x="751367" y="128240"/>
                </a:cubicBezTo>
                <a:cubicBezTo>
                  <a:pt x="769994" y="124249"/>
                  <a:pt x="789172" y="123515"/>
                  <a:pt x="808074" y="121152"/>
                </a:cubicBezTo>
                <a:cubicBezTo>
                  <a:pt x="822251" y="116426"/>
                  <a:pt x="836107" y="110599"/>
                  <a:pt x="850604" y="106975"/>
                </a:cubicBezTo>
                <a:cubicBezTo>
                  <a:pt x="864547" y="103489"/>
                  <a:pt x="878994" y="102458"/>
                  <a:pt x="893135" y="99887"/>
                </a:cubicBezTo>
                <a:cubicBezTo>
                  <a:pt x="905486" y="97641"/>
                  <a:pt x="943284" y="90259"/>
                  <a:pt x="956930" y="85710"/>
                </a:cubicBezTo>
                <a:cubicBezTo>
                  <a:pt x="969001" y="81686"/>
                  <a:pt x="980137" y="75029"/>
                  <a:pt x="992372" y="71533"/>
                </a:cubicBezTo>
                <a:cubicBezTo>
                  <a:pt x="1013318" y="65548"/>
                  <a:pt x="1035178" y="63186"/>
                  <a:pt x="1056167" y="57356"/>
                </a:cubicBezTo>
                <a:cubicBezTo>
                  <a:pt x="1077765" y="51357"/>
                  <a:pt x="1098217" y="41528"/>
                  <a:pt x="1119963" y="36091"/>
                </a:cubicBezTo>
                <a:cubicBezTo>
                  <a:pt x="1190613" y="18428"/>
                  <a:pt x="1157451" y="25117"/>
                  <a:pt x="1219200" y="14826"/>
                </a:cubicBezTo>
                <a:cubicBezTo>
                  <a:pt x="1267805" y="-4616"/>
                  <a:pt x="1241918" y="649"/>
                  <a:pt x="1297172" y="6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C36BBA66-9AE0-4D37-A17D-3238548760DD}"/>
              </a:ext>
            </a:extLst>
          </p:cNvPr>
          <p:cNvSpPr/>
          <p:nvPr/>
        </p:nvSpPr>
        <p:spPr>
          <a:xfrm>
            <a:off x="5571749" y="2497662"/>
            <a:ext cx="199044" cy="304800"/>
          </a:xfrm>
          <a:custGeom>
            <a:avLst/>
            <a:gdLst>
              <a:gd name="connsiteX0" fmla="*/ 0 w 199044"/>
              <a:gd name="connsiteY0" fmla="*/ 21265 h 304800"/>
              <a:gd name="connsiteX1" fmla="*/ 92149 w 199044"/>
              <a:gd name="connsiteY1" fmla="*/ 14177 h 304800"/>
              <a:gd name="connsiteX2" fmla="*/ 163033 w 199044"/>
              <a:gd name="connsiteY2" fmla="*/ 0 h 304800"/>
              <a:gd name="connsiteX3" fmla="*/ 198474 w 199044"/>
              <a:gd name="connsiteY3" fmla="*/ 35442 h 304800"/>
              <a:gd name="connsiteX4" fmla="*/ 177209 w 199044"/>
              <a:gd name="connsiteY4" fmla="*/ 49619 h 304800"/>
              <a:gd name="connsiteX5" fmla="*/ 163033 w 199044"/>
              <a:gd name="connsiteY5" fmla="*/ 99237 h 304800"/>
              <a:gd name="connsiteX6" fmla="*/ 155944 w 199044"/>
              <a:gd name="connsiteY6" fmla="*/ 120502 h 304800"/>
              <a:gd name="connsiteX7" fmla="*/ 120502 w 199044"/>
              <a:gd name="connsiteY7" fmla="*/ 184298 h 304800"/>
              <a:gd name="connsiteX8" fmla="*/ 99237 w 199044"/>
              <a:gd name="connsiteY8" fmla="*/ 205563 h 304800"/>
              <a:gd name="connsiteX9" fmla="*/ 70884 w 199044"/>
              <a:gd name="connsiteY9" fmla="*/ 248093 h 304800"/>
              <a:gd name="connsiteX10" fmla="*/ 35442 w 199044"/>
              <a:gd name="connsiteY10" fmla="*/ 304800 h 304800"/>
              <a:gd name="connsiteX11" fmla="*/ 42530 w 199044"/>
              <a:gd name="connsiteY11" fmla="*/ 290623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044" h="304800">
                <a:moveTo>
                  <a:pt x="0" y="21265"/>
                </a:moveTo>
                <a:cubicBezTo>
                  <a:pt x="30716" y="18902"/>
                  <a:pt x="61511" y="17402"/>
                  <a:pt x="92149" y="14177"/>
                </a:cubicBezTo>
                <a:cubicBezTo>
                  <a:pt x="122161" y="11018"/>
                  <a:pt x="135735" y="6824"/>
                  <a:pt x="163033" y="0"/>
                </a:cubicBezTo>
                <a:cubicBezTo>
                  <a:pt x="178676" y="5214"/>
                  <a:pt x="203085" y="7781"/>
                  <a:pt x="198474" y="35442"/>
                </a:cubicBezTo>
                <a:cubicBezTo>
                  <a:pt x="197073" y="43845"/>
                  <a:pt x="184297" y="44893"/>
                  <a:pt x="177209" y="49619"/>
                </a:cubicBezTo>
                <a:cubicBezTo>
                  <a:pt x="172484" y="66158"/>
                  <a:pt x="167976" y="82761"/>
                  <a:pt x="163033" y="99237"/>
                </a:cubicBezTo>
                <a:cubicBezTo>
                  <a:pt x="160886" y="106394"/>
                  <a:pt x="158887" y="113634"/>
                  <a:pt x="155944" y="120502"/>
                </a:cubicBezTo>
                <a:cubicBezTo>
                  <a:pt x="149211" y="136211"/>
                  <a:pt x="129464" y="172348"/>
                  <a:pt x="120502" y="184298"/>
                </a:cubicBezTo>
                <a:cubicBezTo>
                  <a:pt x="114487" y="192318"/>
                  <a:pt x="105391" y="197650"/>
                  <a:pt x="99237" y="205563"/>
                </a:cubicBezTo>
                <a:cubicBezTo>
                  <a:pt x="88777" y="219012"/>
                  <a:pt x="81107" y="234462"/>
                  <a:pt x="70884" y="248093"/>
                </a:cubicBezTo>
                <a:cubicBezTo>
                  <a:pt x="43272" y="284910"/>
                  <a:pt x="54909" y="265872"/>
                  <a:pt x="35442" y="304800"/>
                </a:cubicBezTo>
                <a:lnTo>
                  <a:pt x="42530" y="29062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AD46A5-C2CE-4B5D-AB1D-535BF966CFC2}"/>
              </a:ext>
            </a:extLst>
          </p:cNvPr>
          <p:cNvSpPr txBox="1"/>
          <p:nvPr/>
        </p:nvSpPr>
        <p:spPr>
          <a:xfrm>
            <a:off x="5955160" y="2151597"/>
            <a:ext cx="2536833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3000" dirty="0">
                <a:solidFill>
                  <a:prstClr val="black"/>
                </a:solidFill>
                <a:latin typeface="나눔손글씨 펜"/>
                <a:ea typeface="나눔손글씨 펜"/>
              </a:rPr>
              <a:t>급식실에 감사합니다</a:t>
            </a: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2D8D234-4104-4D4B-BFD6-56FBA380FF74}"/>
              </a:ext>
            </a:extLst>
          </p:cNvPr>
          <p:cNvSpPr/>
          <p:nvPr/>
        </p:nvSpPr>
        <p:spPr>
          <a:xfrm>
            <a:off x="3813545" y="1551735"/>
            <a:ext cx="737191" cy="496362"/>
          </a:xfrm>
          <a:custGeom>
            <a:avLst/>
            <a:gdLst>
              <a:gd name="connsiteX0" fmla="*/ 0 w 737191"/>
              <a:gd name="connsiteY0" fmla="*/ 496362 h 496362"/>
              <a:gd name="connsiteX1" fmla="*/ 35442 w 737191"/>
              <a:gd name="connsiteY1" fmla="*/ 354594 h 496362"/>
              <a:gd name="connsiteX2" fmla="*/ 56707 w 737191"/>
              <a:gd name="connsiteY2" fmla="*/ 347506 h 496362"/>
              <a:gd name="connsiteX3" fmla="*/ 92149 w 737191"/>
              <a:gd name="connsiteY3" fmla="*/ 319152 h 496362"/>
              <a:gd name="connsiteX4" fmla="*/ 113414 w 737191"/>
              <a:gd name="connsiteY4" fmla="*/ 304975 h 496362"/>
              <a:gd name="connsiteX5" fmla="*/ 134679 w 737191"/>
              <a:gd name="connsiteY5" fmla="*/ 283710 h 496362"/>
              <a:gd name="connsiteX6" fmla="*/ 226828 w 737191"/>
              <a:gd name="connsiteY6" fmla="*/ 248268 h 496362"/>
              <a:gd name="connsiteX7" fmla="*/ 276447 w 737191"/>
              <a:gd name="connsiteY7" fmla="*/ 212827 h 496362"/>
              <a:gd name="connsiteX8" fmla="*/ 333154 w 737191"/>
              <a:gd name="connsiteY8" fmla="*/ 184473 h 496362"/>
              <a:gd name="connsiteX9" fmla="*/ 361507 w 737191"/>
              <a:gd name="connsiteY9" fmla="*/ 156120 h 496362"/>
              <a:gd name="connsiteX10" fmla="*/ 389861 w 737191"/>
              <a:gd name="connsiteY10" fmla="*/ 149031 h 496362"/>
              <a:gd name="connsiteX11" fmla="*/ 439479 w 737191"/>
              <a:gd name="connsiteY11" fmla="*/ 120678 h 496362"/>
              <a:gd name="connsiteX12" fmla="*/ 460744 w 737191"/>
              <a:gd name="connsiteY12" fmla="*/ 92324 h 496362"/>
              <a:gd name="connsiteX13" fmla="*/ 517451 w 737191"/>
              <a:gd name="connsiteY13" fmla="*/ 56882 h 496362"/>
              <a:gd name="connsiteX14" fmla="*/ 552893 w 737191"/>
              <a:gd name="connsiteY14" fmla="*/ 49794 h 496362"/>
              <a:gd name="connsiteX15" fmla="*/ 616689 w 737191"/>
              <a:gd name="connsiteY15" fmla="*/ 35617 h 496362"/>
              <a:gd name="connsiteX16" fmla="*/ 637954 w 737191"/>
              <a:gd name="connsiteY16" fmla="*/ 14352 h 496362"/>
              <a:gd name="connsiteX17" fmla="*/ 659219 w 737191"/>
              <a:gd name="connsiteY17" fmla="*/ 7264 h 496362"/>
              <a:gd name="connsiteX18" fmla="*/ 737191 w 737191"/>
              <a:gd name="connsiteY18" fmla="*/ 175 h 49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7191" h="496362">
                <a:moveTo>
                  <a:pt x="0" y="496362"/>
                </a:moveTo>
                <a:cubicBezTo>
                  <a:pt x="11814" y="449106"/>
                  <a:pt x="18101" y="400113"/>
                  <a:pt x="35442" y="354594"/>
                </a:cubicBezTo>
                <a:cubicBezTo>
                  <a:pt x="38102" y="347612"/>
                  <a:pt x="50371" y="351466"/>
                  <a:pt x="56707" y="347506"/>
                </a:cubicBezTo>
                <a:cubicBezTo>
                  <a:pt x="69537" y="339487"/>
                  <a:pt x="80046" y="328230"/>
                  <a:pt x="92149" y="319152"/>
                </a:cubicBezTo>
                <a:cubicBezTo>
                  <a:pt x="98964" y="314040"/>
                  <a:pt x="106869" y="310429"/>
                  <a:pt x="113414" y="304975"/>
                </a:cubicBezTo>
                <a:cubicBezTo>
                  <a:pt x="121115" y="298557"/>
                  <a:pt x="125713" y="288193"/>
                  <a:pt x="134679" y="283710"/>
                </a:cubicBezTo>
                <a:cubicBezTo>
                  <a:pt x="164115" y="268992"/>
                  <a:pt x="226828" y="248268"/>
                  <a:pt x="226828" y="248268"/>
                </a:cubicBezTo>
                <a:cubicBezTo>
                  <a:pt x="267368" y="207728"/>
                  <a:pt x="226685" y="243927"/>
                  <a:pt x="276447" y="212827"/>
                </a:cubicBezTo>
                <a:cubicBezTo>
                  <a:pt x="324646" y="182703"/>
                  <a:pt x="283400" y="196912"/>
                  <a:pt x="333154" y="184473"/>
                </a:cubicBezTo>
                <a:cubicBezTo>
                  <a:pt x="342605" y="175022"/>
                  <a:pt x="350173" y="163204"/>
                  <a:pt x="361507" y="156120"/>
                </a:cubicBezTo>
                <a:cubicBezTo>
                  <a:pt x="369768" y="150957"/>
                  <a:pt x="381755" y="154435"/>
                  <a:pt x="389861" y="149031"/>
                </a:cubicBezTo>
                <a:cubicBezTo>
                  <a:pt x="447968" y="110292"/>
                  <a:pt x="343005" y="139972"/>
                  <a:pt x="439479" y="120678"/>
                </a:cubicBezTo>
                <a:cubicBezTo>
                  <a:pt x="446567" y="111227"/>
                  <a:pt x="452390" y="100678"/>
                  <a:pt x="460744" y="92324"/>
                </a:cubicBezTo>
                <a:cubicBezTo>
                  <a:pt x="472868" y="80200"/>
                  <a:pt x="500608" y="62496"/>
                  <a:pt x="517451" y="56882"/>
                </a:cubicBezTo>
                <a:cubicBezTo>
                  <a:pt x="528881" y="53072"/>
                  <a:pt x="541132" y="52407"/>
                  <a:pt x="552893" y="49794"/>
                </a:cubicBezTo>
                <a:cubicBezTo>
                  <a:pt x="643051" y="29760"/>
                  <a:pt x="509717" y="57013"/>
                  <a:pt x="616689" y="35617"/>
                </a:cubicBezTo>
                <a:cubicBezTo>
                  <a:pt x="623777" y="28529"/>
                  <a:pt x="629613" y="19913"/>
                  <a:pt x="637954" y="14352"/>
                </a:cubicBezTo>
                <a:cubicBezTo>
                  <a:pt x="644171" y="10207"/>
                  <a:pt x="651925" y="8885"/>
                  <a:pt x="659219" y="7264"/>
                </a:cubicBezTo>
                <a:cubicBezTo>
                  <a:pt x="699859" y="-1767"/>
                  <a:pt x="698509" y="175"/>
                  <a:pt x="737191" y="1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F41A0B70-67A8-4D6F-BF6F-32A5945DEE65}"/>
              </a:ext>
            </a:extLst>
          </p:cNvPr>
          <p:cNvSpPr/>
          <p:nvPr/>
        </p:nvSpPr>
        <p:spPr>
          <a:xfrm>
            <a:off x="4408968" y="1417232"/>
            <a:ext cx="219895" cy="361507"/>
          </a:xfrm>
          <a:custGeom>
            <a:avLst/>
            <a:gdLst>
              <a:gd name="connsiteX0" fmla="*/ 0 w 219895"/>
              <a:gd name="connsiteY0" fmla="*/ 0 h 361507"/>
              <a:gd name="connsiteX1" fmla="*/ 56707 w 219895"/>
              <a:gd name="connsiteY1" fmla="*/ 14177 h 361507"/>
              <a:gd name="connsiteX2" fmla="*/ 99238 w 219895"/>
              <a:gd name="connsiteY2" fmla="*/ 42531 h 361507"/>
              <a:gd name="connsiteX3" fmla="*/ 120503 w 219895"/>
              <a:gd name="connsiteY3" fmla="*/ 63796 h 361507"/>
              <a:gd name="connsiteX4" fmla="*/ 148856 w 219895"/>
              <a:gd name="connsiteY4" fmla="*/ 70884 h 361507"/>
              <a:gd name="connsiteX5" fmla="*/ 163033 w 219895"/>
              <a:gd name="connsiteY5" fmla="*/ 92149 h 361507"/>
              <a:gd name="connsiteX6" fmla="*/ 212652 w 219895"/>
              <a:gd name="connsiteY6" fmla="*/ 113414 h 361507"/>
              <a:gd name="connsiteX7" fmla="*/ 191386 w 219895"/>
              <a:gd name="connsiteY7" fmla="*/ 148856 h 361507"/>
              <a:gd name="connsiteX8" fmla="*/ 177210 w 219895"/>
              <a:gd name="connsiteY8" fmla="*/ 170121 h 361507"/>
              <a:gd name="connsiteX9" fmla="*/ 163033 w 219895"/>
              <a:gd name="connsiteY9" fmla="*/ 311889 h 361507"/>
              <a:gd name="connsiteX10" fmla="*/ 155945 w 219895"/>
              <a:gd name="connsiteY10" fmla="*/ 340242 h 361507"/>
              <a:gd name="connsiteX11" fmla="*/ 148856 w 219895"/>
              <a:gd name="connsiteY11" fmla="*/ 361507 h 3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895" h="361507">
                <a:moveTo>
                  <a:pt x="0" y="0"/>
                </a:moveTo>
                <a:cubicBezTo>
                  <a:pt x="18902" y="4726"/>
                  <a:pt x="38798" y="6502"/>
                  <a:pt x="56707" y="14177"/>
                </a:cubicBezTo>
                <a:cubicBezTo>
                  <a:pt x="72368" y="20889"/>
                  <a:pt x="87190" y="30483"/>
                  <a:pt x="99238" y="42531"/>
                </a:cubicBezTo>
                <a:cubicBezTo>
                  <a:pt x="106326" y="49619"/>
                  <a:pt x="111799" y="58823"/>
                  <a:pt x="120503" y="63796"/>
                </a:cubicBezTo>
                <a:cubicBezTo>
                  <a:pt x="128961" y="68629"/>
                  <a:pt x="139405" y="68521"/>
                  <a:pt x="148856" y="70884"/>
                </a:cubicBezTo>
                <a:cubicBezTo>
                  <a:pt x="153582" y="77972"/>
                  <a:pt x="157009" y="86125"/>
                  <a:pt x="163033" y="92149"/>
                </a:cubicBezTo>
                <a:cubicBezTo>
                  <a:pt x="179351" y="108467"/>
                  <a:pt x="190960" y="107991"/>
                  <a:pt x="212652" y="113414"/>
                </a:cubicBezTo>
                <a:cubicBezTo>
                  <a:pt x="225236" y="151167"/>
                  <a:pt x="223376" y="122197"/>
                  <a:pt x="191386" y="148856"/>
                </a:cubicBezTo>
                <a:cubicBezTo>
                  <a:pt x="184842" y="154310"/>
                  <a:pt x="181935" y="163033"/>
                  <a:pt x="177210" y="170121"/>
                </a:cubicBezTo>
                <a:cubicBezTo>
                  <a:pt x="158954" y="243138"/>
                  <a:pt x="178424" y="157973"/>
                  <a:pt x="163033" y="311889"/>
                </a:cubicBezTo>
                <a:cubicBezTo>
                  <a:pt x="162064" y="321583"/>
                  <a:pt x="158621" y="330875"/>
                  <a:pt x="155945" y="340242"/>
                </a:cubicBezTo>
                <a:cubicBezTo>
                  <a:pt x="153892" y="347426"/>
                  <a:pt x="148856" y="361507"/>
                  <a:pt x="148856" y="3615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13E47F-0185-473F-9248-BDAE0C3F6FCA}"/>
              </a:ext>
            </a:extLst>
          </p:cNvPr>
          <p:cNvSpPr txBox="1"/>
          <p:nvPr/>
        </p:nvSpPr>
        <p:spPr>
          <a:xfrm>
            <a:off x="4750395" y="1242013"/>
            <a:ext cx="4008689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o-KR" altLang="en-US" sz="3000" dirty="0">
                <a:solidFill>
                  <a:prstClr val="black"/>
                </a:solidFill>
                <a:latin typeface="나눔손글씨 펜"/>
                <a:ea typeface="나눔손글씨 펜"/>
              </a:rPr>
              <a:t>내가 만든 쿠키를 </a:t>
            </a:r>
            <a:r>
              <a:rPr lang="ko-KR" altLang="en-US" sz="3000" dirty="0" err="1">
                <a:solidFill>
                  <a:prstClr val="black"/>
                </a:solidFill>
                <a:latin typeface="나눔손글씨 펜"/>
                <a:ea typeface="나눔손글씨 펜"/>
              </a:rPr>
              <a:t>급식실에</a:t>
            </a:r>
            <a:r>
              <a:rPr lang="ko-KR" altLang="en-US" sz="3000" dirty="0">
                <a:solidFill>
                  <a:prstClr val="black"/>
                </a:solidFill>
                <a:latin typeface="나눔손글씨 펜"/>
                <a:ea typeface="나눔손글씨 펜"/>
              </a:rPr>
              <a:t> 선물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8188" y="1186399"/>
            <a:ext cx="10695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손글씨 펜"/>
                <a:ea typeface="나눔손글씨 펜"/>
              </a:rPr>
              <a:t>훌륭한 리더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5946" y="4596171"/>
            <a:ext cx="123427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손글씨 펜"/>
                <a:ea typeface="나눔손글씨 펜"/>
              </a:rPr>
              <a:t>사회부적응자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782E326F-32DC-036A-E5EB-C058EAF81183}"/>
                  </a:ext>
                </a:extLst>
              </p14:cNvPr>
              <p14:cNvContentPartPr/>
              <p14:nvPr/>
            </p14:nvContentPartPr>
            <p14:xfrm>
              <a:off x="6846740" y="4775218"/>
              <a:ext cx="1607760" cy="864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782E326F-32DC-036A-E5EB-C058EAF811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92740" y="4667218"/>
                <a:ext cx="17157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F1BEEDB8-789F-5AFE-E5FB-15046AE32980}"/>
                  </a:ext>
                </a:extLst>
              </p14:cNvPr>
              <p14:cNvContentPartPr/>
              <p14:nvPr/>
            </p14:nvContentPartPr>
            <p14:xfrm>
              <a:off x="7091900" y="5327818"/>
              <a:ext cx="1139400" cy="504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F1BEEDB8-789F-5AFE-E5FB-15046AE329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7883" y="5211510"/>
                <a:ext cx="1247434" cy="237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D38D282B-205E-EB93-03DA-F487D256C514}"/>
                  </a:ext>
                </a:extLst>
              </p14:cNvPr>
              <p14:cNvContentPartPr/>
              <p14:nvPr/>
            </p14:nvContentPartPr>
            <p14:xfrm>
              <a:off x="6147980" y="2418298"/>
              <a:ext cx="2126520" cy="36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D38D282B-205E-EB93-03DA-F487D256C5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3980" y="2310298"/>
                <a:ext cx="223452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7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57250"/>
            <a:ext cx="7560840" cy="514900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AC10B37-9E29-349F-040A-C71F32B36D6E}"/>
              </a:ext>
            </a:extLst>
          </p:cNvPr>
          <p:cNvSpPr/>
          <p:nvPr/>
        </p:nvSpPr>
        <p:spPr>
          <a:xfrm>
            <a:off x="3059832" y="4221088"/>
            <a:ext cx="2520280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1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57250"/>
            <a:ext cx="7560840" cy="514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864096"/>
          </a:xfrm>
        </p:spPr>
        <p:txBody>
          <a:bodyPr>
            <a:noAutofit/>
          </a:bodyPr>
          <a:lstStyle/>
          <a:p>
            <a:pPr lvl="0" latinLnBrk="1">
              <a:spcBef>
                <a:spcPts val="0"/>
              </a:spcBef>
            </a:pPr>
            <a:r>
              <a:rPr lang="ko-KR" altLang="en-US" dirty="0" smtClean="0">
                <a:solidFill>
                  <a:srgbClr val="00B0F0"/>
                </a:solidFill>
              </a:rPr>
              <a:t>막강한 경쟁력은</a:t>
            </a:r>
            <a:r>
              <a:rPr lang="en-US" altLang="ko-KR" dirty="0" smtClean="0">
                <a:solidFill>
                  <a:srgbClr val="00B0F0"/>
                </a:solidFill>
              </a:rPr>
              <a:t>? </a:t>
            </a:r>
            <a:r>
              <a:rPr lang="ko-KR" altLang="en-US" dirty="0" smtClean="0"/>
              <a:t> 바로 좋은 나</a:t>
            </a:r>
            <a:r>
              <a:rPr lang="en-US" altLang="ko-KR" dirty="0" smtClean="0"/>
              <a:t>!! </a:t>
            </a:r>
            <a:endParaRPr lang="ko-KR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9552" y="1988840"/>
            <a:ext cx="8107561" cy="38248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2925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latinLnBrk="1">
              <a:spcBef>
                <a:spcPts val="0"/>
              </a:spcBef>
            </a:pPr>
            <a: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1. </a:t>
            </a:r>
            <a:r>
              <a:rPr lang="ko-KR" altLang="en-US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비 맞으며 </a:t>
            </a:r>
            <a:r>
              <a:rPr lang="ko-KR" altLang="en-US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3"/>
              </a:rPr>
              <a:t>리어카</a:t>
            </a:r>
            <a:r>
              <a:rPr lang="ko-KR" altLang="en-US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끄는 할머니</a:t>
            </a:r>
            <a: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4"/>
              </a:rPr>
              <a:t>2. </a:t>
            </a:r>
            <a:r>
              <a:rPr lang="ko-KR" altLang="en-US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4"/>
              </a:rPr>
              <a:t>폐지 할머니와 여대생</a:t>
            </a:r>
            <a: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4"/>
              </a:rPr>
              <a:t>     </a:t>
            </a:r>
            <a:b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4"/>
              </a:rPr>
            </a:br>
            <a:endParaRPr lang="ko-KR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latinLnBrk="1">
              <a:spcBef>
                <a:spcPts val="0"/>
              </a:spcBef>
            </a:pPr>
            <a:r>
              <a:rPr lang="en-US" altLang="ko-KR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2017</a:t>
            </a:r>
            <a:r>
              <a:rPr lang="ko-KR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년 </a:t>
            </a:r>
            <a:r>
              <a:rPr lang="en-US" altLang="ko-KR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</a:t>
            </a:r>
            <a:r>
              <a:rPr lang="ko-KR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월 훈훈한 뉴스 </a:t>
            </a:r>
            <a:r>
              <a:rPr lang="en-US" altLang="ko-KR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(KBS,SBS,YTN,</a:t>
            </a:r>
            <a:r>
              <a:rPr lang="ko-KR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연합뉴스 </a:t>
            </a:r>
            <a:r>
              <a:rPr lang="ko-KR" altLang="en-US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등</a:t>
            </a:r>
            <a:r>
              <a:rPr lang="en-US" altLang="ko-KR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ko-KR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6</a:t>
            </a:r>
            <a:endParaRPr lang="ko-KR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0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542380"/>
          </a:xfrm>
        </p:spPr>
        <p:txBody>
          <a:bodyPr>
            <a:noAutofit/>
          </a:bodyPr>
          <a:lstStyle/>
          <a:p>
            <a:pPr lvl="0" latinLnBrk="1">
              <a:spcBef>
                <a:spcPts val="0"/>
              </a:spcBef>
            </a:pPr>
            <a: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MBC </a:t>
            </a:r>
            <a:r>
              <a:rPr lang="ko-KR" altLang="en-US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라디오 </a:t>
            </a:r>
            <a:r>
              <a:rPr lang="ko-KR" altLang="en-US" sz="3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오늘 아침 정지영입니다</a:t>
            </a:r>
            <a:r>
              <a:rPr lang="en-US" altLang="ko-KR" sz="3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. </a:t>
            </a:r>
            <a:br>
              <a:rPr lang="en-US" altLang="ko-KR" sz="3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ko-KR" altLang="en-US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내가 듣고 싶은 말 </a:t>
            </a:r>
            <a: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100</a:t>
            </a:r>
            <a:r>
              <a:rPr lang="ko-KR" altLang="en-US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가지  </a:t>
            </a:r>
            <a: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  </a:t>
            </a:r>
            <a:b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ko-KR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latinLnBrk="1">
              <a:spcBef>
                <a:spcPts val="0"/>
              </a:spcBef>
            </a:pPr>
            <a:r>
              <a:rPr lang="ko-KR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우리학교 학생들도 훈훈한 방송의 주인공 </a:t>
            </a:r>
            <a:endParaRPr lang="ko-KR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7</a:t>
            </a:r>
            <a:endParaRPr lang="ko-KR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046436"/>
          </a:xfrm>
        </p:spPr>
        <p:txBody>
          <a:bodyPr>
            <a:noAutofit/>
          </a:bodyPr>
          <a:lstStyle/>
          <a:p>
            <a:pPr lvl="0" latinLnBrk="1">
              <a:spcBef>
                <a:spcPts val="0"/>
              </a:spcBef>
            </a:pPr>
            <a:r>
              <a:rPr lang="ko-KR" altLang="en-US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내가 다른 사람을 배려했던</a:t>
            </a:r>
            <a: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n-US" altLang="ko-KR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ko-KR" altLang="en-US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영혼이 따뜻했던 </a:t>
            </a:r>
            <a:r>
              <a:rPr lang="ko-KR" altLang="en-US" cap="none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순간을 </a:t>
            </a:r>
            <a:r>
              <a:rPr lang="ko-KR" altLang="en-US" sz="3800" cap="none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발표해보세요</a:t>
            </a:r>
            <a:endParaRPr lang="ko-KR" sz="3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latinLnBrk="1">
              <a:spcBef>
                <a:spcPts val="0"/>
              </a:spcBef>
            </a:pPr>
            <a:r>
              <a:rPr lang="ko-KR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내가 브랜드다  </a:t>
            </a:r>
            <a:endParaRPr lang="ko-KR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8</a:t>
            </a:r>
            <a:endParaRPr lang="ko-KR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6" y="872988"/>
            <a:ext cx="9128514" cy="51277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A7C53767-2B02-830F-5AE3-CB11B7260C4A}"/>
                  </a:ext>
                </a:extLst>
              </p14:cNvPr>
              <p14:cNvContentPartPr/>
              <p14:nvPr/>
            </p14:nvContentPartPr>
            <p14:xfrm>
              <a:off x="906746" y="3882778"/>
              <a:ext cx="1605240" cy="4608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A7C53767-2B02-830F-5AE3-CB11B7260C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746" y="3774778"/>
                <a:ext cx="17132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1F6A58DC-C1C7-B73D-F2D4-6099FBC0C4E2}"/>
                  </a:ext>
                </a:extLst>
              </p14:cNvPr>
              <p14:cNvContentPartPr/>
              <p14:nvPr/>
            </p14:nvContentPartPr>
            <p14:xfrm>
              <a:off x="2364026" y="5733538"/>
              <a:ext cx="1949400" cy="11268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1F6A58DC-C1C7-B73D-F2D4-6099FBC0C4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0026" y="5625538"/>
                <a:ext cx="20574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0C60B8F9-1704-B4D3-339B-837DCB6C6F98}"/>
                  </a:ext>
                </a:extLst>
              </p14:cNvPr>
              <p14:cNvContentPartPr/>
              <p14:nvPr/>
            </p14:nvContentPartPr>
            <p14:xfrm>
              <a:off x="5397026" y="3957280"/>
              <a:ext cx="2353680" cy="5328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0C60B8F9-1704-B4D3-339B-837DCB6C6F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43018" y="3850005"/>
                <a:ext cx="2461697" cy="267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8BFD93A0-E76D-247A-60DE-290218081BC3}"/>
                  </a:ext>
                </a:extLst>
              </p14:cNvPr>
              <p14:cNvContentPartPr/>
              <p14:nvPr/>
            </p14:nvContentPartPr>
            <p14:xfrm>
              <a:off x="5723906" y="4574320"/>
              <a:ext cx="2357640" cy="36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8BFD93A0-E76D-247A-60DE-290218081B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9906" y="4466320"/>
                <a:ext cx="246564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7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928992" cy="49685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CE5420CB-2012-93FE-4763-F6ADC1F68182}"/>
                  </a:ext>
                </a:extLst>
              </p14:cNvPr>
              <p14:cNvContentPartPr/>
              <p14:nvPr/>
            </p14:nvContentPartPr>
            <p14:xfrm>
              <a:off x="453146" y="3124618"/>
              <a:ext cx="3894120" cy="9000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CE5420CB-2012-93FE-4763-F6ADC1F681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146" y="3016184"/>
                <a:ext cx="4002120" cy="306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75A8512F-64EE-ACBC-324A-3CADC56C663E}"/>
                  </a:ext>
                </a:extLst>
              </p14:cNvPr>
              <p14:cNvContentPartPr/>
              <p14:nvPr/>
            </p14:nvContentPartPr>
            <p14:xfrm>
              <a:off x="2007266" y="5502418"/>
              <a:ext cx="1355760" cy="1620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75A8512F-64EE-ACBC-324A-3CADC56C66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3266" y="5391963"/>
                <a:ext cx="1463760" cy="237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20114CB3-AC6E-1096-3DD1-86FF43542DA7}"/>
                  </a:ext>
                </a:extLst>
              </p14:cNvPr>
              <p14:cNvContentPartPr/>
              <p14:nvPr/>
            </p14:nvContentPartPr>
            <p14:xfrm>
              <a:off x="7121786" y="5012818"/>
              <a:ext cx="1479600" cy="36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20114CB3-AC6E-1096-3DD1-86FF43542DA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7786" y="4904818"/>
                <a:ext cx="158760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64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892"/>
            <a:ext cx="9144000" cy="56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75" y="404664"/>
            <a:ext cx="916187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821665" cy="53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406</Words>
  <Application>Microsoft Office PowerPoint</Application>
  <PresentationFormat>화면 슬라이드 쇼(4:3)</PresentationFormat>
  <Paragraphs>77</Paragraphs>
  <Slides>45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45</vt:i4>
      </vt:variant>
    </vt:vector>
  </HeadingPairs>
  <TitlesOfParts>
    <vt:vector size="50" baseType="lpstr">
      <vt:lpstr>나눔손글씨 펜</vt:lpstr>
      <vt:lpstr>맑은 고딕</vt:lpstr>
      <vt:lpstr>Arial</vt:lpstr>
      <vt:lpstr>Office 테마</vt:lpstr>
      <vt:lpstr>1_Office 테마</vt:lpstr>
      <vt:lpstr>교육의 목표 = 지, 덕, 체  가장 중요한 것은? </vt:lpstr>
      <vt:lpstr>지(모두 높음) 체(건강/젊음)  인재 발굴은 인성(덕)에서 결정  </vt:lpstr>
      <vt:lpstr>학교는 달래고, 이해하고, 용서하고, 사랑하고  하지만, 계속 받는 것에만 익숙하면 사회에 부적응 함 (더 달라 더 달라? 학교니까 가능) 사회는 먼저 베푸는 사람에게만 되돌려 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프로듀서 101 플레디스 김종현    연습장면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김하온 &amp; 이병재 병재가 하온이를 만나지 않았다면? 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사람들에게 인정 받고  인기도 많고 행복하고 싶으면?     </vt:lpstr>
      <vt:lpstr>내가 나만의 브랜드가 되면?     </vt:lpstr>
      <vt:lpstr>PowerPoint 프레젠테이션</vt:lpstr>
      <vt:lpstr>PowerPoint 프레젠테이션</vt:lpstr>
      <vt:lpstr>막강한 경쟁력은?  바로 좋은 나!! </vt:lpstr>
      <vt:lpstr>1. 비 맞으며 리어카 끄는 할머니 2. 폐지 할머니와 여대생      </vt:lpstr>
      <vt:lpstr>MBC 라디오 오늘 아침 정지영입니다.  내가 듣고 싶은 말 100가지      </vt:lpstr>
      <vt:lpstr>내가 다른 사람을 배려했던 영혼이 따뜻했던 순간을 발표해보세요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우리나라, 국가안보, 19대 대통령 선거, 영국기자</dc:title>
  <dc:creator>1</dc:creator>
  <cp:lastModifiedBy>user</cp:lastModifiedBy>
  <cp:revision>54</cp:revision>
  <dcterms:created xsi:type="dcterms:W3CDTF">2017-05-15T09:36:28Z</dcterms:created>
  <dcterms:modified xsi:type="dcterms:W3CDTF">2023-05-17T06:51:15Z</dcterms:modified>
</cp:coreProperties>
</file>