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1" r:id="rId4"/>
    <p:sldId id="280" r:id="rId5"/>
    <p:sldId id="282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6" r:id="rId23"/>
    <p:sldId id="277" r:id="rId24"/>
    <p:sldId id="275" r:id="rId25"/>
    <p:sldId id="278" r:id="rId26"/>
    <p:sldId id="279" r:id="rId27"/>
    <p:sldId id="284" r:id="rId28"/>
  </p:sldIdLst>
  <p:sldSz cx="5376863" cy="7169150" type="B5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1" userDrawn="1">
          <p15:clr>
            <a:srgbClr val="A4A3A4"/>
          </p15:clr>
        </p15:guide>
        <p15:guide id="2" pos="3145" userDrawn="1">
          <p15:clr>
            <a:srgbClr val="A4A3A4"/>
          </p15:clr>
        </p15:guide>
        <p15:guide id="3" pos="219" userDrawn="1">
          <p15:clr>
            <a:srgbClr val="A4A3A4"/>
          </p15:clr>
        </p15:guide>
        <p15:guide id="4" orient="horz" pos="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D24D4-0DB5-4807-A12A-26DD6B53D482}" v="97" dt="2026-01-07T04:11:47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669" y="269"/>
      </p:cViewPr>
      <p:guideLst>
        <p:guide orient="horz" pos="3211"/>
        <p:guide pos="3145"/>
        <p:guide pos="219"/>
        <p:guide orient="horz" pos="1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문연 이" userId="eb5f64ff4984c3be" providerId="LiveId" clId="{9D02374C-6A0B-40A7-BB7A-1B76988E9CA9}"/>
    <pc:docChg chg="undo custSel addSld delSld modSld sldOrd">
      <pc:chgData name="문연 이" userId="eb5f64ff4984c3be" providerId="LiveId" clId="{9D02374C-6A0B-40A7-BB7A-1B76988E9CA9}" dt="2026-01-07T04:12:11.427" v="1682" actId="1076"/>
      <pc:docMkLst>
        <pc:docMk/>
      </pc:docMkLst>
      <pc:sldChg chg="addSp delSp modSp mod">
        <pc:chgData name="문연 이" userId="eb5f64ff4984c3be" providerId="LiveId" clId="{9D02374C-6A0B-40A7-BB7A-1B76988E9CA9}" dt="2026-01-07T04:11:57.910" v="1680" actId="1076"/>
        <pc:sldMkLst>
          <pc:docMk/>
          <pc:sldMk cId="2430680391" sldId="256"/>
        </pc:sldMkLst>
        <pc:spChg chg="del">
          <ac:chgData name="문연 이" userId="eb5f64ff4984c3be" providerId="LiveId" clId="{9D02374C-6A0B-40A7-BB7A-1B76988E9CA9}" dt="2026-01-07T03:57:30.671" v="829" actId="478"/>
          <ac:spMkLst>
            <pc:docMk/>
            <pc:sldMk cId="2430680391" sldId="256"/>
            <ac:spMk id="6" creationId="{B3AA17FB-26BD-1E88-96EB-D8F84626C96D}"/>
          </ac:spMkLst>
        </pc:spChg>
        <pc:spChg chg="add mod">
          <ac:chgData name="문연 이" userId="eb5f64ff4984c3be" providerId="LiveId" clId="{9D02374C-6A0B-40A7-BB7A-1B76988E9CA9}" dt="2026-01-07T04:00:05.800" v="834"/>
          <ac:spMkLst>
            <pc:docMk/>
            <pc:sldMk cId="2430680391" sldId="256"/>
            <ac:spMk id="7" creationId="{18EBC178-088C-D6B7-1C41-46A052B10C7A}"/>
          </ac:spMkLst>
        </pc:spChg>
        <pc:spChg chg="add mod">
          <ac:chgData name="문연 이" userId="eb5f64ff4984c3be" providerId="LiveId" clId="{9D02374C-6A0B-40A7-BB7A-1B76988E9CA9}" dt="2026-01-07T04:11:57.910" v="1680" actId="1076"/>
          <ac:spMkLst>
            <pc:docMk/>
            <pc:sldMk cId="2430680391" sldId="256"/>
            <ac:spMk id="8" creationId="{A8BA02A2-E306-2186-1D7F-3C013A474403}"/>
          </ac:spMkLst>
        </pc:spChg>
      </pc:sldChg>
      <pc:sldChg chg="addSp delSp modSp new mod">
        <pc:chgData name="문연 이" userId="eb5f64ff4984c3be" providerId="LiveId" clId="{9D02374C-6A0B-40A7-BB7A-1B76988E9CA9}" dt="2026-01-07T03:36:14.283" v="199" actId="255"/>
        <pc:sldMkLst>
          <pc:docMk/>
          <pc:sldMk cId="3046281487" sldId="257"/>
        </pc:sldMkLst>
        <pc:spChg chg="del">
          <ac:chgData name="문연 이" userId="eb5f64ff4984c3be" providerId="LiveId" clId="{9D02374C-6A0B-40A7-BB7A-1B76988E9CA9}" dt="2026-01-07T03:26:52.662" v="1" actId="478"/>
          <ac:spMkLst>
            <pc:docMk/>
            <pc:sldMk cId="3046281487" sldId="257"/>
            <ac:spMk id="2" creationId="{F13017E0-7626-1B27-65A2-620E5FA28753}"/>
          </ac:spMkLst>
        </pc:spChg>
        <pc:spChg chg="del">
          <ac:chgData name="문연 이" userId="eb5f64ff4984c3be" providerId="LiveId" clId="{9D02374C-6A0B-40A7-BB7A-1B76988E9CA9}" dt="2026-01-07T03:26:52.662" v="1" actId="478"/>
          <ac:spMkLst>
            <pc:docMk/>
            <pc:sldMk cId="3046281487" sldId="257"/>
            <ac:spMk id="3" creationId="{9EFB8C0E-A2F7-EC3A-5D54-F38F77E32752}"/>
          </ac:spMkLst>
        </pc:spChg>
        <pc:spChg chg="add mod">
          <ac:chgData name="문연 이" userId="eb5f64ff4984c3be" providerId="LiveId" clId="{9D02374C-6A0B-40A7-BB7A-1B76988E9CA9}" dt="2026-01-07T03:36:14.283" v="199" actId="255"/>
          <ac:spMkLst>
            <pc:docMk/>
            <pc:sldMk cId="3046281487" sldId="257"/>
            <ac:spMk id="4" creationId="{89F10789-539F-042C-08F5-FF2545ECB475}"/>
          </ac:spMkLst>
        </pc:spChg>
        <pc:spChg chg="add mod">
          <ac:chgData name="문연 이" userId="eb5f64ff4984c3be" providerId="LiveId" clId="{9D02374C-6A0B-40A7-BB7A-1B76988E9CA9}" dt="2026-01-07T03:33:04.807" v="76" actId="2711"/>
          <ac:spMkLst>
            <pc:docMk/>
            <pc:sldMk cId="3046281487" sldId="257"/>
            <ac:spMk id="5" creationId="{406BF944-42FE-ED71-7503-6DA1BF9E65C1}"/>
          </ac:spMkLst>
        </pc:spChg>
        <pc:spChg chg="add mod">
          <ac:chgData name="문연 이" userId="eb5f64ff4984c3be" providerId="LiveId" clId="{9D02374C-6A0B-40A7-BB7A-1B76988E9CA9}" dt="2026-01-07T03:34:20.073" v="184" actId="20577"/>
          <ac:spMkLst>
            <pc:docMk/>
            <pc:sldMk cId="3046281487" sldId="257"/>
            <ac:spMk id="13" creationId="{10715EA6-E519-5BC9-B782-F5F302544BF2}"/>
          </ac:spMkLst>
        </pc:spChg>
        <pc:cxnChg chg="add mod">
          <ac:chgData name="문연 이" userId="eb5f64ff4984c3be" providerId="LiveId" clId="{9D02374C-6A0B-40A7-BB7A-1B76988E9CA9}" dt="2026-01-07T03:32:48.112" v="74" actId="1076"/>
          <ac:cxnSpMkLst>
            <pc:docMk/>
            <pc:sldMk cId="3046281487" sldId="257"/>
            <ac:cxnSpMk id="7" creationId="{6086A57F-01E4-3BE4-4DFB-593E0D672581}"/>
          </ac:cxnSpMkLst>
        </pc:cxnChg>
        <pc:cxnChg chg="add mod">
          <ac:chgData name="문연 이" userId="eb5f64ff4984c3be" providerId="LiveId" clId="{9D02374C-6A0B-40A7-BB7A-1B76988E9CA9}" dt="2026-01-07T03:32:48.112" v="74" actId="1076"/>
          <ac:cxnSpMkLst>
            <pc:docMk/>
            <pc:sldMk cId="3046281487" sldId="257"/>
            <ac:cxnSpMk id="9" creationId="{EED455B6-1D39-EABB-2C14-F351A0181A15}"/>
          </ac:cxnSpMkLst>
        </pc:cxnChg>
        <pc:cxnChg chg="add mod">
          <ac:chgData name="문연 이" userId="eb5f64ff4984c3be" providerId="LiveId" clId="{9D02374C-6A0B-40A7-BB7A-1B76988E9CA9}" dt="2026-01-07T03:32:48.112" v="74" actId="1076"/>
          <ac:cxnSpMkLst>
            <pc:docMk/>
            <pc:sldMk cId="3046281487" sldId="257"/>
            <ac:cxnSpMk id="10" creationId="{10BE4360-CD4E-85F0-8260-71FDE6B243FC}"/>
          </ac:cxnSpMkLst>
        </pc:cxnChg>
        <pc:cxnChg chg="add mod">
          <ac:chgData name="문연 이" userId="eb5f64ff4984c3be" providerId="LiveId" clId="{9D02374C-6A0B-40A7-BB7A-1B76988E9CA9}" dt="2026-01-07T03:32:48.112" v="74" actId="1076"/>
          <ac:cxnSpMkLst>
            <pc:docMk/>
            <pc:sldMk cId="3046281487" sldId="257"/>
            <ac:cxnSpMk id="11" creationId="{69842DD5-1A19-0E69-0B98-9B3782AFE7F7}"/>
          </ac:cxnSpMkLst>
        </pc:cxnChg>
        <pc:cxnChg chg="add mod">
          <ac:chgData name="문연 이" userId="eb5f64ff4984c3be" providerId="LiveId" clId="{9D02374C-6A0B-40A7-BB7A-1B76988E9CA9}" dt="2026-01-07T03:32:48.112" v="74" actId="1076"/>
          <ac:cxnSpMkLst>
            <pc:docMk/>
            <pc:sldMk cId="3046281487" sldId="257"/>
            <ac:cxnSpMk id="12" creationId="{A56A9D4B-68F0-1877-FB78-F7D642536DFA}"/>
          </ac:cxnSpMkLst>
        </pc:cxnChg>
      </pc:sldChg>
      <pc:sldChg chg="modSp add del mod ord">
        <pc:chgData name="문연 이" userId="eb5f64ff4984c3be" providerId="LiveId" clId="{9D02374C-6A0B-40A7-BB7A-1B76988E9CA9}" dt="2026-01-07T03:51:12.331" v="712" actId="47"/>
        <pc:sldMkLst>
          <pc:docMk/>
          <pc:sldMk cId="1679471618" sldId="258"/>
        </pc:sldMkLst>
        <pc:spChg chg="mod">
          <ac:chgData name="문연 이" userId="eb5f64ff4984c3be" providerId="LiveId" clId="{9D02374C-6A0B-40A7-BB7A-1B76988E9CA9}" dt="2026-01-07T03:41:13.069" v="294" actId="255"/>
          <ac:spMkLst>
            <pc:docMk/>
            <pc:sldMk cId="1679471618" sldId="258"/>
            <ac:spMk id="4" creationId="{93F5E97F-7126-C2E9-A821-C57C054FA3AB}"/>
          </ac:spMkLst>
        </pc:spChg>
      </pc:sldChg>
      <pc:sldChg chg="modSp add">
        <pc:chgData name="문연 이" userId="eb5f64ff4984c3be" providerId="LiveId" clId="{9D02374C-6A0B-40A7-BB7A-1B76988E9CA9}" dt="2026-01-07T03:35:20.394" v="188"/>
        <pc:sldMkLst>
          <pc:docMk/>
          <pc:sldMk cId="1975791590" sldId="259"/>
        </pc:sldMkLst>
        <pc:spChg chg="mod">
          <ac:chgData name="문연 이" userId="eb5f64ff4984c3be" providerId="LiveId" clId="{9D02374C-6A0B-40A7-BB7A-1B76988E9CA9}" dt="2026-01-07T03:35:20.394" v="188"/>
          <ac:spMkLst>
            <pc:docMk/>
            <pc:sldMk cId="1975791590" sldId="259"/>
            <ac:spMk id="4" creationId="{5D6B87F7-D26B-67A0-844B-D2882E5D116B}"/>
          </ac:spMkLst>
        </pc:spChg>
      </pc:sldChg>
      <pc:sldChg chg="modSp add">
        <pc:chgData name="문연 이" userId="eb5f64ff4984c3be" providerId="LiveId" clId="{9D02374C-6A0B-40A7-BB7A-1B76988E9CA9}" dt="2026-01-07T03:35:44.322" v="193"/>
        <pc:sldMkLst>
          <pc:docMk/>
          <pc:sldMk cId="2485986585" sldId="260"/>
        </pc:sldMkLst>
        <pc:spChg chg="mod">
          <ac:chgData name="문연 이" userId="eb5f64ff4984c3be" providerId="LiveId" clId="{9D02374C-6A0B-40A7-BB7A-1B76988E9CA9}" dt="2026-01-07T03:35:44.322" v="193"/>
          <ac:spMkLst>
            <pc:docMk/>
            <pc:sldMk cId="2485986585" sldId="260"/>
            <ac:spMk id="4" creationId="{186D736C-13BF-9156-5141-E70FA440A12F}"/>
          </ac:spMkLst>
        </pc:spChg>
      </pc:sldChg>
      <pc:sldChg chg="modSp add">
        <pc:chgData name="문연 이" userId="eb5f64ff4984c3be" providerId="LiveId" clId="{9D02374C-6A0B-40A7-BB7A-1B76988E9CA9}" dt="2026-01-07T03:35:52.490" v="195"/>
        <pc:sldMkLst>
          <pc:docMk/>
          <pc:sldMk cId="2739383564" sldId="261"/>
        </pc:sldMkLst>
        <pc:spChg chg="mod">
          <ac:chgData name="문연 이" userId="eb5f64ff4984c3be" providerId="LiveId" clId="{9D02374C-6A0B-40A7-BB7A-1B76988E9CA9}" dt="2026-01-07T03:35:52.490" v="195"/>
          <ac:spMkLst>
            <pc:docMk/>
            <pc:sldMk cId="2739383564" sldId="261"/>
            <ac:spMk id="4" creationId="{6501C88A-0028-7497-E923-21DC5279A51F}"/>
          </ac:spMkLst>
        </pc:spChg>
      </pc:sldChg>
      <pc:sldChg chg="modSp add">
        <pc:chgData name="문연 이" userId="eb5f64ff4984c3be" providerId="LiveId" clId="{9D02374C-6A0B-40A7-BB7A-1B76988E9CA9}" dt="2026-01-07T03:36:00.081" v="197"/>
        <pc:sldMkLst>
          <pc:docMk/>
          <pc:sldMk cId="451141612" sldId="262"/>
        </pc:sldMkLst>
        <pc:spChg chg="mod">
          <ac:chgData name="문연 이" userId="eb5f64ff4984c3be" providerId="LiveId" clId="{9D02374C-6A0B-40A7-BB7A-1B76988E9CA9}" dt="2026-01-07T03:36:00.081" v="197"/>
          <ac:spMkLst>
            <pc:docMk/>
            <pc:sldMk cId="451141612" sldId="262"/>
            <ac:spMk id="4" creationId="{16CF7D28-0144-6C76-EF1F-F5C0AC7E2C2B}"/>
          </ac:spMkLst>
        </pc:spChg>
      </pc:sldChg>
      <pc:sldChg chg="modSp add">
        <pc:chgData name="문연 이" userId="eb5f64ff4984c3be" providerId="LiveId" clId="{9D02374C-6A0B-40A7-BB7A-1B76988E9CA9}" dt="2026-01-07T03:36:29.563" v="201"/>
        <pc:sldMkLst>
          <pc:docMk/>
          <pc:sldMk cId="1588748146" sldId="263"/>
        </pc:sldMkLst>
        <pc:spChg chg="mod">
          <ac:chgData name="문연 이" userId="eb5f64ff4984c3be" providerId="LiveId" clId="{9D02374C-6A0B-40A7-BB7A-1B76988E9CA9}" dt="2026-01-07T03:36:29.563" v="201"/>
          <ac:spMkLst>
            <pc:docMk/>
            <pc:sldMk cId="1588748146" sldId="263"/>
            <ac:spMk id="4" creationId="{4C355452-09C6-17E6-594B-5FB6858CF95B}"/>
          </ac:spMkLst>
        </pc:spChg>
      </pc:sldChg>
      <pc:sldChg chg="modSp add">
        <pc:chgData name="문연 이" userId="eb5f64ff4984c3be" providerId="LiveId" clId="{9D02374C-6A0B-40A7-BB7A-1B76988E9CA9}" dt="2026-01-07T03:36:37.647" v="203"/>
        <pc:sldMkLst>
          <pc:docMk/>
          <pc:sldMk cId="4108088948" sldId="264"/>
        </pc:sldMkLst>
        <pc:spChg chg="mod">
          <ac:chgData name="문연 이" userId="eb5f64ff4984c3be" providerId="LiveId" clId="{9D02374C-6A0B-40A7-BB7A-1B76988E9CA9}" dt="2026-01-07T03:36:37.647" v="203"/>
          <ac:spMkLst>
            <pc:docMk/>
            <pc:sldMk cId="4108088948" sldId="264"/>
            <ac:spMk id="4" creationId="{72283EA2-4AE4-6219-D99F-5A36B0274F40}"/>
          </ac:spMkLst>
        </pc:spChg>
      </pc:sldChg>
      <pc:sldChg chg="modSp add">
        <pc:chgData name="문연 이" userId="eb5f64ff4984c3be" providerId="LiveId" clId="{9D02374C-6A0B-40A7-BB7A-1B76988E9CA9}" dt="2026-01-07T03:36:44.653" v="205"/>
        <pc:sldMkLst>
          <pc:docMk/>
          <pc:sldMk cId="4197293993" sldId="265"/>
        </pc:sldMkLst>
        <pc:spChg chg="mod">
          <ac:chgData name="문연 이" userId="eb5f64ff4984c3be" providerId="LiveId" clId="{9D02374C-6A0B-40A7-BB7A-1B76988E9CA9}" dt="2026-01-07T03:36:44.653" v="205"/>
          <ac:spMkLst>
            <pc:docMk/>
            <pc:sldMk cId="4197293993" sldId="265"/>
            <ac:spMk id="4" creationId="{DD467640-A132-3D16-ED29-21921EE6EC38}"/>
          </ac:spMkLst>
        </pc:spChg>
      </pc:sldChg>
      <pc:sldChg chg="addSp delSp modSp add mod">
        <pc:chgData name="문연 이" userId="eb5f64ff4984c3be" providerId="LiveId" clId="{9D02374C-6A0B-40A7-BB7A-1B76988E9CA9}" dt="2026-01-07T03:38:29.427" v="243" actId="1076"/>
        <pc:sldMkLst>
          <pc:docMk/>
          <pc:sldMk cId="2361568936" sldId="266"/>
        </pc:sldMkLst>
        <pc:spChg chg="add mod">
          <ac:chgData name="문연 이" userId="eb5f64ff4984c3be" providerId="LiveId" clId="{9D02374C-6A0B-40A7-BB7A-1B76988E9CA9}" dt="2026-01-07T03:38:15.990" v="241" actId="1076"/>
          <ac:spMkLst>
            <pc:docMk/>
            <pc:sldMk cId="2361568936" sldId="266"/>
            <ac:spMk id="2" creationId="{1AA61E98-42FC-82A9-539F-905E3B58130F}"/>
          </ac:spMkLst>
        </pc:spChg>
        <pc:spChg chg="add mod">
          <ac:chgData name="문연 이" userId="eb5f64ff4984c3be" providerId="LiveId" clId="{9D02374C-6A0B-40A7-BB7A-1B76988E9CA9}" dt="2026-01-07T03:38:29.427" v="243" actId="1076"/>
          <ac:spMkLst>
            <pc:docMk/>
            <pc:sldMk cId="2361568936" sldId="266"/>
            <ac:spMk id="3" creationId="{E6BD46E8-997A-0E69-6359-388C00C5BAF8}"/>
          </ac:spMkLst>
        </pc:spChg>
        <pc:spChg chg="mod">
          <ac:chgData name="문연 이" userId="eb5f64ff4984c3be" providerId="LiveId" clId="{9D02374C-6A0B-40A7-BB7A-1B76988E9CA9}" dt="2026-01-07T03:36:51.606" v="207"/>
          <ac:spMkLst>
            <pc:docMk/>
            <pc:sldMk cId="2361568936" sldId="266"/>
            <ac:spMk id="4" creationId="{9A42A7BB-29E7-4521-7F18-C4A6E41C439B}"/>
          </ac:spMkLst>
        </pc:spChg>
        <pc:spChg chg="mod">
          <ac:chgData name="문연 이" userId="eb5f64ff4984c3be" providerId="LiveId" clId="{9D02374C-6A0B-40A7-BB7A-1B76988E9CA9}" dt="2026-01-07T03:38:02.287" v="238" actId="14100"/>
          <ac:spMkLst>
            <pc:docMk/>
            <pc:sldMk cId="2361568936" sldId="266"/>
            <ac:spMk id="5" creationId="{1C9AB0C0-0912-1202-18EB-902FD89DEE25}"/>
          </ac:spMkLst>
        </pc:spChg>
        <pc:spChg chg="del">
          <ac:chgData name="문연 이" userId="eb5f64ff4984c3be" providerId="LiveId" clId="{9D02374C-6A0B-40A7-BB7A-1B76988E9CA9}" dt="2026-01-07T03:38:06.629" v="239" actId="478"/>
          <ac:spMkLst>
            <pc:docMk/>
            <pc:sldMk cId="2361568936" sldId="266"/>
            <ac:spMk id="13" creationId="{CA4A1053-09F9-7826-4535-291C52638F8D}"/>
          </ac:spMkLst>
        </pc:spChg>
        <pc:cxnChg chg="del">
          <ac:chgData name="문연 이" userId="eb5f64ff4984c3be" providerId="LiveId" clId="{9D02374C-6A0B-40A7-BB7A-1B76988E9CA9}" dt="2026-01-07T03:38:06.629" v="239" actId="478"/>
          <ac:cxnSpMkLst>
            <pc:docMk/>
            <pc:sldMk cId="2361568936" sldId="266"/>
            <ac:cxnSpMk id="7" creationId="{54EC8113-ACC4-E720-F44D-1DBD1F65D87D}"/>
          </ac:cxnSpMkLst>
        </pc:cxnChg>
        <pc:cxnChg chg="del">
          <ac:chgData name="문연 이" userId="eb5f64ff4984c3be" providerId="LiveId" clId="{9D02374C-6A0B-40A7-BB7A-1B76988E9CA9}" dt="2026-01-07T03:38:06.629" v="239" actId="478"/>
          <ac:cxnSpMkLst>
            <pc:docMk/>
            <pc:sldMk cId="2361568936" sldId="266"/>
            <ac:cxnSpMk id="9" creationId="{51C73E88-4897-4B8F-9BC7-A19DD0C4D308}"/>
          </ac:cxnSpMkLst>
        </pc:cxnChg>
        <pc:cxnChg chg="del">
          <ac:chgData name="문연 이" userId="eb5f64ff4984c3be" providerId="LiveId" clId="{9D02374C-6A0B-40A7-BB7A-1B76988E9CA9}" dt="2026-01-07T03:38:06.629" v="239" actId="478"/>
          <ac:cxnSpMkLst>
            <pc:docMk/>
            <pc:sldMk cId="2361568936" sldId="266"/>
            <ac:cxnSpMk id="10" creationId="{E75EF065-20FB-799C-B262-1B8C5FAC3581}"/>
          </ac:cxnSpMkLst>
        </pc:cxnChg>
        <pc:cxnChg chg="del">
          <ac:chgData name="문연 이" userId="eb5f64ff4984c3be" providerId="LiveId" clId="{9D02374C-6A0B-40A7-BB7A-1B76988E9CA9}" dt="2026-01-07T03:38:06.629" v="239" actId="478"/>
          <ac:cxnSpMkLst>
            <pc:docMk/>
            <pc:sldMk cId="2361568936" sldId="266"/>
            <ac:cxnSpMk id="11" creationId="{CC1C714A-21B3-6964-0970-0CA578DDCE10}"/>
          </ac:cxnSpMkLst>
        </pc:cxnChg>
        <pc:cxnChg chg="del">
          <ac:chgData name="문연 이" userId="eb5f64ff4984c3be" providerId="LiveId" clId="{9D02374C-6A0B-40A7-BB7A-1B76988E9CA9}" dt="2026-01-07T03:38:06.629" v="239" actId="478"/>
          <ac:cxnSpMkLst>
            <pc:docMk/>
            <pc:sldMk cId="2361568936" sldId="266"/>
            <ac:cxnSpMk id="12" creationId="{0D5851EB-C0F5-35FB-03A2-5A3E0734408B}"/>
          </ac:cxnSpMkLst>
        </pc:cxnChg>
      </pc:sldChg>
      <pc:sldChg chg="modSp add">
        <pc:chgData name="문연 이" userId="eb5f64ff4984c3be" providerId="LiveId" clId="{9D02374C-6A0B-40A7-BB7A-1B76988E9CA9}" dt="2026-01-07T03:38:54.538" v="246"/>
        <pc:sldMkLst>
          <pc:docMk/>
          <pc:sldMk cId="390100261" sldId="267"/>
        </pc:sldMkLst>
        <pc:spChg chg="mod">
          <ac:chgData name="문연 이" userId="eb5f64ff4984c3be" providerId="LiveId" clId="{9D02374C-6A0B-40A7-BB7A-1B76988E9CA9}" dt="2026-01-07T03:38:54.538" v="246"/>
          <ac:spMkLst>
            <pc:docMk/>
            <pc:sldMk cId="390100261" sldId="267"/>
            <ac:spMk id="4" creationId="{702E3CDA-24CD-248D-910D-618238D2F466}"/>
          </ac:spMkLst>
        </pc:spChg>
      </pc:sldChg>
      <pc:sldChg chg="modSp add del mod">
        <pc:chgData name="문연 이" userId="eb5f64ff4984c3be" providerId="LiveId" clId="{9D02374C-6A0B-40A7-BB7A-1B76988E9CA9}" dt="2026-01-07T03:38:35.476" v="244" actId="47"/>
        <pc:sldMkLst>
          <pc:docMk/>
          <pc:sldMk cId="608573311" sldId="267"/>
        </pc:sldMkLst>
        <pc:spChg chg="mod">
          <ac:chgData name="문연 이" userId="eb5f64ff4984c3be" providerId="LiveId" clId="{9D02374C-6A0B-40A7-BB7A-1B76988E9CA9}" dt="2026-01-07T03:37:29.882" v="213" actId="120"/>
          <ac:spMkLst>
            <pc:docMk/>
            <pc:sldMk cId="608573311" sldId="267"/>
            <ac:spMk id="4" creationId="{50D23F28-F7BC-DD36-7BB8-4870CC7F6802}"/>
          </ac:spMkLst>
        </pc:spChg>
      </pc:sldChg>
      <pc:sldChg chg="modSp add mod ord">
        <pc:chgData name="문연 이" userId="eb5f64ff4984c3be" providerId="LiveId" clId="{9D02374C-6A0B-40A7-BB7A-1B76988E9CA9}" dt="2026-01-07T03:39:36.152" v="257" actId="1076"/>
        <pc:sldMkLst>
          <pc:docMk/>
          <pc:sldMk cId="3895989467" sldId="268"/>
        </pc:sldMkLst>
        <pc:spChg chg="mod">
          <ac:chgData name="문연 이" userId="eb5f64ff4984c3be" providerId="LiveId" clId="{9D02374C-6A0B-40A7-BB7A-1B76988E9CA9}" dt="2026-01-07T03:39:36.152" v="257" actId="1076"/>
          <ac:spMkLst>
            <pc:docMk/>
            <pc:sldMk cId="3895989467" sldId="268"/>
            <ac:spMk id="2" creationId="{9E4EC0B8-A399-6A0D-5C39-09E490F1E73C}"/>
          </ac:spMkLst>
        </pc:spChg>
        <pc:spChg chg="mod">
          <ac:chgData name="문연 이" userId="eb5f64ff4984c3be" providerId="LiveId" clId="{9D02374C-6A0B-40A7-BB7A-1B76988E9CA9}" dt="2026-01-07T03:39:13.184" v="253" actId="14100"/>
          <ac:spMkLst>
            <pc:docMk/>
            <pc:sldMk cId="3895989467" sldId="268"/>
            <ac:spMk id="4" creationId="{63D50446-B23C-B36F-4252-55D83E66B57D}"/>
          </ac:spMkLst>
        </pc:spChg>
        <pc:spChg chg="mod">
          <ac:chgData name="문연 이" userId="eb5f64ff4984c3be" providerId="LiveId" clId="{9D02374C-6A0B-40A7-BB7A-1B76988E9CA9}" dt="2026-01-07T03:39:30.564" v="256" actId="1076"/>
          <ac:spMkLst>
            <pc:docMk/>
            <pc:sldMk cId="3895989467" sldId="268"/>
            <ac:spMk id="5" creationId="{30255C04-0DEE-B85C-1DB6-8920AB9E025E}"/>
          </ac:spMkLst>
        </pc:spChg>
      </pc:sldChg>
      <pc:sldChg chg="delSp modSp add mod">
        <pc:chgData name="문연 이" userId="eb5f64ff4984c3be" providerId="LiveId" clId="{9D02374C-6A0B-40A7-BB7A-1B76988E9CA9}" dt="2026-01-07T03:40:32.296" v="287" actId="20577"/>
        <pc:sldMkLst>
          <pc:docMk/>
          <pc:sldMk cId="3526859982" sldId="269"/>
        </pc:sldMkLst>
        <pc:spChg chg="mod">
          <ac:chgData name="문연 이" userId="eb5f64ff4984c3be" providerId="LiveId" clId="{9D02374C-6A0B-40A7-BB7A-1B76988E9CA9}" dt="2026-01-07T03:39:56.920" v="260" actId="14100"/>
          <ac:spMkLst>
            <pc:docMk/>
            <pc:sldMk cId="3526859982" sldId="269"/>
            <ac:spMk id="4" creationId="{7860568F-AEC3-2E8E-358C-A2996D2F4EBA}"/>
          </ac:spMkLst>
        </pc:spChg>
        <pc:spChg chg="mod">
          <ac:chgData name="문연 이" userId="eb5f64ff4984c3be" providerId="LiveId" clId="{9D02374C-6A0B-40A7-BB7A-1B76988E9CA9}" dt="2026-01-07T03:40:32.296" v="287" actId="20577"/>
          <ac:spMkLst>
            <pc:docMk/>
            <pc:sldMk cId="3526859982" sldId="269"/>
            <ac:spMk id="5" creationId="{D859530B-661D-7044-8254-B2B9EDFC52CC}"/>
          </ac:spMkLst>
        </pc:spChg>
        <pc:spChg chg="mod">
          <ac:chgData name="문연 이" userId="eb5f64ff4984c3be" providerId="LiveId" clId="{9D02374C-6A0B-40A7-BB7A-1B76988E9CA9}" dt="2026-01-07T03:40:24.493" v="272" actId="20577"/>
          <ac:spMkLst>
            <pc:docMk/>
            <pc:sldMk cId="3526859982" sldId="269"/>
            <ac:spMk id="13" creationId="{B04EFD1F-0211-E338-AC4F-748CB7B2DA87}"/>
          </ac:spMkLst>
        </pc:spChg>
        <pc:cxnChg chg="del">
          <ac:chgData name="문연 이" userId="eb5f64ff4984c3be" providerId="LiveId" clId="{9D02374C-6A0B-40A7-BB7A-1B76988E9CA9}" dt="2026-01-07T03:40:10.400" v="261" actId="478"/>
          <ac:cxnSpMkLst>
            <pc:docMk/>
            <pc:sldMk cId="3526859982" sldId="269"/>
            <ac:cxnSpMk id="7" creationId="{0A32172A-BF85-5030-C758-D97C912B623C}"/>
          </ac:cxnSpMkLst>
        </pc:cxnChg>
        <pc:cxnChg chg="del">
          <ac:chgData name="문연 이" userId="eb5f64ff4984c3be" providerId="LiveId" clId="{9D02374C-6A0B-40A7-BB7A-1B76988E9CA9}" dt="2026-01-07T03:40:10.400" v="261" actId="478"/>
          <ac:cxnSpMkLst>
            <pc:docMk/>
            <pc:sldMk cId="3526859982" sldId="269"/>
            <ac:cxnSpMk id="9" creationId="{6FC3DB76-809A-D9F3-E77B-CDE5F646E97C}"/>
          </ac:cxnSpMkLst>
        </pc:cxnChg>
      </pc:sldChg>
      <pc:sldChg chg="modSp add">
        <pc:chgData name="문연 이" userId="eb5f64ff4984c3be" providerId="LiveId" clId="{9D02374C-6A0B-40A7-BB7A-1B76988E9CA9}" dt="2026-01-07T03:40:46.409" v="289"/>
        <pc:sldMkLst>
          <pc:docMk/>
          <pc:sldMk cId="3865275478" sldId="270"/>
        </pc:sldMkLst>
        <pc:spChg chg="mod">
          <ac:chgData name="문연 이" userId="eb5f64ff4984c3be" providerId="LiveId" clId="{9D02374C-6A0B-40A7-BB7A-1B76988E9CA9}" dt="2026-01-07T03:40:46.409" v="289"/>
          <ac:spMkLst>
            <pc:docMk/>
            <pc:sldMk cId="3865275478" sldId="270"/>
            <ac:spMk id="4" creationId="{F5FE5E68-E449-E033-5992-637D428E917A}"/>
          </ac:spMkLst>
        </pc:spChg>
      </pc:sldChg>
      <pc:sldChg chg="modSp add del mod">
        <pc:chgData name="문연 이" userId="eb5f64ff4984c3be" providerId="LiveId" clId="{9D02374C-6A0B-40A7-BB7A-1B76988E9CA9}" dt="2026-01-07T03:51:11.249" v="710" actId="47"/>
        <pc:sldMkLst>
          <pc:docMk/>
          <pc:sldMk cId="3716890117" sldId="271"/>
        </pc:sldMkLst>
        <pc:spChg chg="mod">
          <ac:chgData name="문연 이" userId="eb5f64ff4984c3be" providerId="LiveId" clId="{9D02374C-6A0B-40A7-BB7A-1B76988E9CA9}" dt="2026-01-07T03:46:10.801" v="351" actId="6549"/>
          <ac:spMkLst>
            <pc:docMk/>
            <pc:sldMk cId="3716890117" sldId="271"/>
            <ac:spMk id="4" creationId="{5D5AF175-A401-E272-84C9-1645B8F3FCFC}"/>
          </ac:spMkLst>
        </pc:spChg>
      </pc:sldChg>
      <pc:sldChg chg="modSp add">
        <pc:chgData name="문연 이" userId="eb5f64ff4984c3be" providerId="LiveId" clId="{9D02374C-6A0B-40A7-BB7A-1B76988E9CA9}" dt="2026-01-07T03:41:41.279" v="300"/>
        <pc:sldMkLst>
          <pc:docMk/>
          <pc:sldMk cId="1513894281" sldId="272"/>
        </pc:sldMkLst>
        <pc:spChg chg="mod">
          <ac:chgData name="문연 이" userId="eb5f64ff4984c3be" providerId="LiveId" clId="{9D02374C-6A0B-40A7-BB7A-1B76988E9CA9}" dt="2026-01-07T03:41:41.279" v="300"/>
          <ac:spMkLst>
            <pc:docMk/>
            <pc:sldMk cId="1513894281" sldId="272"/>
            <ac:spMk id="2" creationId="{84FC202D-391C-D221-75CC-4B31E25800E9}"/>
          </ac:spMkLst>
        </pc:spChg>
        <pc:spChg chg="mod">
          <ac:chgData name="문연 이" userId="eb5f64ff4984c3be" providerId="LiveId" clId="{9D02374C-6A0B-40A7-BB7A-1B76988E9CA9}" dt="2026-01-07T03:41:36.104" v="299"/>
          <ac:spMkLst>
            <pc:docMk/>
            <pc:sldMk cId="1513894281" sldId="272"/>
            <ac:spMk id="4" creationId="{2ACDD1E4-A5B0-F6EC-A343-662D5ED61231}"/>
          </ac:spMkLst>
        </pc:spChg>
      </pc:sldChg>
      <pc:sldChg chg="modSp add">
        <pc:chgData name="문연 이" userId="eb5f64ff4984c3be" providerId="LiveId" clId="{9D02374C-6A0B-40A7-BB7A-1B76988E9CA9}" dt="2026-01-07T03:41:59.518" v="303"/>
        <pc:sldMkLst>
          <pc:docMk/>
          <pc:sldMk cId="4032068451" sldId="273"/>
        </pc:sldMkLst>
        <pc:spChg chg="mod">
          <ac:chgData name="문연 이" userId="eb5f64ff4984c3be" providerId="LiveId" clId="{9D02374C-6A0B-40A7-BB7A-1B76988E9CA9}" dt="2026-01-07T03:41:59.518" v="303"/>
          <ac:spMkLst>
            <pc:docMk/>
            <pc:sldMk cId="4032068451" sldId="273"/>
            <ac:spMk id="2" creationId="{2119EC0A-9FAD-66CD-2A4E-87D810C4DCF8}"/>
          </ac:spMkLst>
        </pc:spChg>
        <pc:spChg chg="mod">
          <ac:chgData name="문연 이" userId="eb5f64ff4984c3be" providerId="LiveId" clId="{9D02374C-6A0B-40A7-BB7A-1B76988E9CA9}" dt="2026-01-07T03:41:51.112" v="302"/>
          <ac:spMkLst>
            <pc:docMk/>
            <pc:sldMk cId="4032068451" sldId="273"/>
            <ac:spMk id="4" creationId="{FB2624AC-7613-30DD-0FDB-AC48161499A7}"/>
          </ac:spMkLst>
        </pc:spChg>
      </pc:sldChg>
      <pc:sldChg chg="modSp add">
        <pc:chgData name="문연 이" userId="eb5f64ff4984c3be" providerId="LiveId" clId="{9D02374C-6A0B-40A7-BB7A-1B76988E9CA9}" dt="2026-01-07T03:42:15.574" v="306"/>
        <pc:sldMkLst>
          <pc:docMk/>
          <pc:sldMk cId="3290533436" sldId="274"/>
        </pc:sldMkLst>
        <pc:spChg chg="mod">
          <ac:chgData name="문연 이" userId="eb5f64ff4984c3be" providerId="LiveId" clId="{9D02374C-6A0B-40A7-BB7A-1B76988E9CA9}" dt="2026-01-07T03:42:15.574" v="306"/>
          <ac:spMkLst>
            <pc:docMk/>
            <pc:sldMk cId="3290533436" sldId="274"/>
            <ac:spMk id="2" creationId="{D6C3476E-5989-CFFE-040F-029997740232}"/>
          </ac:spMkLst>
        </pc:spChg>
        <pc:spChg chg="mod">
          <ac:chgData name="문연 이" userId="eb5f64ff4984c3be" providerId="LiveId" clId="{9D02374C-6A0B-40A7-BB7A-1B76988E9CA9}" dt="2026-01-07T03:42:08.397" v="305"/>
          <ac:spMkLst>
            <pc:docMk/>
            <pc:sldMk cId="3290533436" sldId="274"/>
            <ac:spMk id="4" creationId="{F4B6016E-E507-4F30-B241-5411D623B70A}"/>
          </ac:spMkLst>
        </pc:spChg>
      </pc:sldChg>
      <pc:sldChg chg="modSp add mod">
        <pc:chgData name="문연 이" userId="eb5f64ff4984c3be" providerId="LiveId" clId="{9D02374C-6A0B-40A7-BB7A-1B76988E9CA9}" dt="2026-01-07T03:44:20.267" v="332" actId="14100"/>
        <pc:sldMkLst>
          <pc:docMk/>
          <pc:sldMk cId="3271937473" sldId="275"/>
        </pc:sldMkLst>
        <pc:spChg chg="mod">
          <ac:chgData name="문연 이" userId="eb5f64ff4984c3be" providerId="LiveId" clId="{9D02374C-6A0B-40A7-BB7A-1B76988E9CA9}" dt="2026-01-07T03:44:13.339" v="331" actId="1076"/>
          <ac:spMkLst>
            <pc:docMk/>
            <pc:sldMk cId="3271937473" sldId="275"/>
            <ac:spMk id="2" creationId="{9B8DAD93-07E5-5941-91AE-6504F32870FD}"/>
          </ac:spMkLst>
        </pc:spChg>
        <pc:spChg chg="mod">
          <ac:chgData name="문연 이" userId="eb5f64ff4984c3be" providerId="LiveId" clId="{9D02374C-6A0B-40A7-BB7A-1B76988E9CA9}" dt="2026-01-07T03:44:20.267" v="332" actId="14100"/>
          <ac:spMkLst>
            <pc:docMk/>
            <pc:sldMk cId="3271937473" sldId="275"/>
            <ac:spMk id="3" creationId="{2EBB8662-0152-9E0C-679E-FDF6D4727875}"/>
          </ac:spMkLst>
        </pc:spChg>
        <pc:spChg chg="mod">
          <ac:chgData name="문연 이" userId="eb5f64ff4984c3be" providerId="LiveId" clId="{9D02374C-6A0B-40A7-BB7A-1B76988E9CA9}" dt="2026-01-07T03:43:57.051" v="328"/>
          <ac:spMkLst>
            <pc:docMk/>
            <pc:sldMk cId="3271937473" sldId="275"/>
            <ac:spMk id="4" creationId="{C6D38E7C-2848-C352-7594-5F6F1708A8C0}"/>
          </ac:spMkLst>
        </pc:spChg>
        <pc:spChg chg="mod">
          <ac:chgData name="문연 이" userId="eb5f64ff4984c3be" providerId="LiveId" clId="{9D02374C-6A0B-40A7-BB7A-1B76988E9CA9}" dt="2026-01-07T03:44:07.858" v="330" actId="14100"/>
          <ac:spMkLst>
            <pc:docMk/>
            <pc:sldMk cId="3271937473" sldId="275"/>
            <ac:spMk id="5" creationId="{09CEE4C9-7C36-74F2-64F7-5F640D7DD458}"/>
          </ac:spMkLst>
        </pc:spChg>
      </pc:sldChg>
      <pc:sldChg chg="modSp add mod">
        <pc:chgData name="문연 이" userId="eb5f64ff4984c3be" providerId="LiveId" clId="{9D02374C-6A0B-40A7-BB7A-1B76988E9CA9}" dt="2026-01-07T03:43:10.268" v="316" actId="313"/>
        <pc:sldMkLst>
          <pc:docMk/>
          <pc:sldMk cId="3140368165" sldId="276"/>
        </pc:sldMkLst>
        <pc:spChg chg="mod">
          <ac:chgData name="문연 이" userId="eb5f64ff4984c3be" providerId="LiveId" clId="{9D02374C-6A0B-40A7-BB7A-1B76988E9CA9}" dt="2026-01-07T03:43:10.268" v="316" actId="313"/>
          <ac:spMkLst>
            <pc:docMk/>
            <pc:sldMk cId="3140368165" sldId="276"/>
            <ac:spMk id="4" creationId="{FBB91DCA-E707-65EC-3214-38DF26037746}"/>
          </ac:spMkLst>
        </pc:spChg>
      </pc:sldChg>
      <pc:sldChg chg="modSp add mod">
        <pc:chgData name="문연 이" userId="eb5f64ff4984c3be" providerId="LiveId" clId="{9D02374C-6A0B-40A7-BB7A-1B76988E9CA9}" dt="2026-01-07T03:43:43.219" v="327" actId="313"/>
        <pc:sldMkLst>
          <pc:docMk/>
          <pc:sldMk cId="3526400669" sldId="277"/>
        </pc:sldMkLst>
        <pc:spChg chg="mod">
          <ac:chgData name="문연 이" userId="eb5f64ff4984c3be" providerId="LiveId" clId="{9D02374C-6A0B-40A7-BB7A-1B76988E9CA9}" dt="2026-01-07T03:43:43.219" v="327" actId="313"/>
          <ac:spMkLst>
            <pc:docMk/>
            <pc:sldMk cId="3526400669" sldId="277"/>
            <ac:spMk id="4" creationId="{3E61B139-AF18-CE5C-2B3D-E96201A583A7}"/>
          </ac:spMkLst>
        </pc:spChg>
      </pc:sldChg>
      <pc:sldChg chg="addSp modSp add mod">
        <pc:chgData name="문연 이" userId="eb5f64ff4984c3be" providerId="LiveId" clId="{9D02374C-6A0B-40A7-BB7A-1B76988E9CA9}" dt="2026-01-07T03:45:50.517" v="348" actId="1076"/>
        <pc:sldMkLst>
          <pc:docMk/>
          <pc:sldMk cId="4136324202" sldId="278"/>
        </pc:sldMkLst>
        <pc:spChg chg="mod">
          <ac:chgData name="문연 이" userId="eb5f64ff4984c3be" providerId="LiveId" clId="{9D02374C-6A0B-40A7-BB7A-1B76988E9CA9}" dt="2026-01-07T03:45:42.004" v="346" actId="1076"/>
          <ac:spMkLst>
            <pc:docMk/>
            <pc:sldMk cId="4136324202" sldId="278"/>
            <ac:spMk id="2" creationId="{8ED02013-8177-B5C9-36D2-96D90B257930}"/>
          </ac:spMkLst>
        </pc:spChg>
        <pc:spChg chg="mod">
          <ac:chgData name="문연 이" userId="eb5f64ff4984c3be" providerId="LiveId" clId="{9D02374C-6A0B-40A7-BB7A-1B76988E9CA9}" dt="2026-01-07T03:45:15.742" v="342" actId="14100"/>
          <ac:spMkLst>
            <pc:docMk/>
            <pc:sldMk cId="4136324202" sldId="278"/>
            <ac:spMk id="3" creationId="{2AA3BC63-BE37-FB3E-4953-C0250A28A0B6}"/>
          </ac:spMkLst>
        </pc:spChg>
        <pc:spChg chg="mod">
          <ac:chgData name="문연 이" userId="eb5f64ff4984c3be" providerId="LiveId" clId="{9D02374C-6A0B-40A7-BB7A-1B76988E9CA9}" dt="2026-01-07T03:44:39.083" v="334"/>
          <ac:spMkLst>
            <pc:docMk/>
            <pc:sldMk cId="4136324202" sldId="278"/>
            <ac:spMk id="4" creationId="{E32852DB-906B-93C1-3D87-028F029EDDFA}"/>
          </ac:spMkLst>
        </pc:spChg>
        <pc:spChg chg="mod">
          <ac:chgData name="문연 이" userId="eb5f64ff4984c3be" providerId="LiveId" clId="{9D02374C-6A0B-40A7-BB7A-1B76988E9CA9}" dt="2026-01-07T03:45:35.438" v="345" actId="1076"/>
          <ac:spMkLst>
            <pc:docMk/>
            <pc:sldMk cId="4136324202" sldId="278"/>
            <ac:spMk id="5" creationId="{5C067DC3-3503-7514-29EC-5DF51D27CB2F}"/>
          </ac:spMkLst>
        </pc:spChg>
        <pc:spChg chg="add mod">
          <ac:chgData name="문연 이" userId="eb5f64ff4984c3be" providerId="LiveId" clId="{9D02374C-6A0B-40A7-BB7A-1B76988E9CA9}" dt="2026-01-07T03:45:46.375" v="347" actId="1076"/>
          <ac:spMkLst>
            <pc:docMk/>
            <pc:sldMk cId="4136324202" sldId="278"/>
            <ac:spMk id="6" creationId="{38C7C095-5C1B-C81C-B2B0-074FF4B7BE86}"/>
          </ac:spMkLst>
        </pc:spChg>
        <pc:spChg chg="add mod">
          <ac:chgData name="문연 이" userId="eb5f64ff4984c3be" providerId="LiveId" clId="{9D02374C-6A0B-40A7-BB7A-1B76988E9CA9}" dt="2026-01-07T03:45:50.517" v="348" actId="1076"/>
          <ac:spMkLst>
            <pc:docMk/>
            <pc:sldMk cId="4136324202" sldId="278"/>
            <ac:spMk id="7" creationId="{351FAE75-184A-57FA-B777-BBE691AE5DD4}"/>
          </ac:spMkLst>
        </pc:spChg>
      </pc:sldChg>
      <pc:sldChg chg="addSp modSp add mod">
        <pc:chgData name="문연 이" userId="eb5f64ff4984c3be" providerId="LiveId" clId="{9D02374C-6A0B-40A7-BB7A-1B76988E9CA9}" dt="2026-01-07T03:50:47.210" v="709" actId="1038"/>
        <pc:sldMkLst>
          <pc:docMk/>
          <pc:sldMk cId="2486088105" sldId="279"/>
        </pc:sldMkLst>
        <pc:spChg chg="mod">
          <ac:chgData name="문연 이" userId="eb5f64ff4984c3be" providerId="LiveId" clId="{9D02374C-6A0B-40A7-BB7A-1B76988E9CA9}" dt="2026-01-07T03:48:42.766" v="490" actId="1035"/>
          <ac:spMkLst>
            <pc:docMk/>
            <pc:sldMk cId="2486088105" sldId="279"/>
            <ac:spMk id="2" creationId="{F5AC2CA2-B491-10A3-F8F0-55B98B3B45DA}"/>
          </ac:spMkLst>
        </pc:spChg>
        <pc:spChg chg="mod">
          <ac:chgData name="문연 이" userId="eb5f64ff4984c3be" providerId="LiveId" clId="{9D02374C-6A0B-40A7-BB7A-1B76988E9CA9}" dt="2026-01-07T03:49:24.105" v="494" actId="20577"/>
          <ac:spMkLst>
            <pc:docMk/>
            <pc:sldMk cId="2486088105" sldId="279"/>
            <ac:spMk id="3" creationId="{5620F5C4-6019-E31F-8643-21A5A08D9C4D}"/>
          </ac:spMkLst>
        </pc:spChg>
        <pc:spChg chg="mod">
          <ac:chgData name="문연 이" userId="eb5f64ff4984c3be" providerId="LiveId" clId="{9D02374C-6A0B-40A7-BB7A-1B76988E9CA9}" dt="2026-01-07T03:47:23.007" v="412" actId="20577"/>
          <ac:spMkLst>
            <pc:docMk/>
            <pc:sldMk cId="2486088105" sldId="279"/>
            <ac:spMk id="4" creationId="{CD65D793-E848-43BD-2D66-115C58F67E62}"/>
          </ac:spMkLst>
        </pc:spChg>
        <pc:spChg chg="mod">
          <ac:chgData name="문연 이" userId="eb5f64ff4984c3be" providerId="LiveId" clId="{9D02374C-6A0B-40A7-BB7A-1B76988E9CA9}" dt="2026-01-07T03:48:51.966" v="492" actId="11"/>
          <ac:spMkLst>
            <pc:docMk/>
            <pc:sldMk cId="2486088105" sldId="279"/>
            <ac:spMk id="5" creationId="{8B09ED91-DED8-2B92-EA32-8CD1DB3875DB}"/>
          </ac:spMkLst>
        </pc:spChg>
        <pc:spChg chg="add mod">
          <ac:chgData name="문연 이" userId="eb5f64ff4984c3be" providerId="LiveId" clId="{9D02374C-6A0B-40A7-BB7A-1B76988E9CA9}" dt="2026-01-07T03:50:47.210" v="709" actId="1038"/>
          <ac:spMkLst>
            <pc:docMk/>
            <pc:sldMk cId="2486088105" sldId="279"/>
            <ac:spMk id="6" creationId="{FAE20D9D-698C-D863-3702-4CD971175097}"/>
          </ac:spMkLst>
        </pc:spChg>
      </pc:sldChg>
      <pc:sldChg chg="modSp add del mod">
        <pc:chgData name="문연 이" userId="eb5f64ff4984c3be" providerId="LiveId" clId="{9D02374C-6A0B-40A7-BB7A-1B76988E9CA9}" dt="2026-01-07T03:51:11.791" v="711" actId="47"/>
        <pc:sldMkLst>
          <pc:docMk/>
          <pc:sldMk cId="259524722" sldId="280"/>
        </pc:sldMkLst>
        <pc:spChg chg="mod">
          <ac:chgData name="문연 이" userId="eb5f64ff4984c3be" providerId="LiveId" clId="{9D02374C-6A0B-40A7-BB7A-1B76988E9CA9}" dt="2026-01-07T03:46:15.288" v="352" actId="6549"/>
          <ac:spMkLst>
            <pc:docMk/>
            <pc:sldMk cId="259524722" sldId="280"/>
            <ac:spMk id="4" creationId="{A0EFCA36-1DB6-4127-5052-866B20A22560}"/>
          </ac:spMkLst>
        </pc:spChg>
      </pc:sldChg>
      <pc:sldChg chg="addSp delSp modSp add mod ord">
        <pc:chgData name="문연 이" userId="eb5f64ff4984c3be" providerId="LiveId" clId="{9D02374C-6A0B-40A7-BB7A-1B76988E9CA9}" dt="2026-01-07T03:57:09.869" v="825" actId="1076"/>
        <pc:sldMkLst>
          <pc:docMk/>
          <pc:sldMk cId="3824764040" sldId="280"/>
        </pc:sldMkLst>
        <pc:spChg chg="add mod">
          <ac:chgData name="문연 이" userId="eb5f64ff4984c3be" providerId="LiveId" clId="{9D02374C-6A0B-40A7-BB7A-1B76988E9CA9}" dt="2026-01-07T03:57:09.869" v="825" actId="1076"/>
          <ac:spMkLst>
            <pc:docMk/>
            <pc:sldMk cId="3824764040" sldId="280"/>
            <ac:spMk id="2" creationId="{D311C00E-52CB-9EA4-9568-B2ED66AA48CF}"/>
          </ac:spMkLst>
        </pc:spChg>
        <pc:spChg chg="add mod">
          <ac:chgData name="문연 이" userId="eb5f64ff4984c3be" providerId="LiveId" clId="{9D02374C-6A0B-40A7-BB7A-1B76988E9CA9}" dt="2026-01-07T03:56:56.154" v="822"/>
          <ac:spMkLst>
            <pc:docMk/>
            <pc:sldMk cId="3824764040" sldId="280"/>
            <ac:spMk id="3" creationId="{30668727-F0B2-11A0-7FA1-4D273F243DB5}"/>
          </ac:spMkLst>
        </pc:spChg>
        <pc:spChg chg="del mod">
          <ac:chgData name="문연 이" userId="eb5f64ff4984c3be" providerId="LiveId" clId="{9D02374C-6A0B-40A7-BB7A-1B76988E9CA9}" dt="2026-01-07T03:54:09.332" v="795" actId="478"/>
          <ac:spMkLst>
            <pc:docMk/>
            <pc:sldMk cId="3824764040" sldId="280"/>
            <ac:spMk id="4" creationId="{4F6D9AD5-B733-DB70-3F25-7A3DF9471639}"/>
          </ac:spMkLst>
        </pc:spChg>
        <pc:spChg chg="del">
          <ac:chgData name="문연 이" userId="eb5f64ff4984c3be" providerId="LiveId" clId="{9D02374C-6A0B-40A7-BB7A-1B76988E9CA9}" dt="2026-01-07T03:51:33.578" v="758" actId="478"/>
          <ac:spMkLst>
            <pc:docMk/>
            <pc:sldMk cId="3824764040" sldId="280"/>
            <ac:spMk id="5" creationId="{08A3FB02-0C1F-6B2F-5269-B06160B5ADF6}"/>
          </ac:spMkLst>
        </pc:spChg>
        <pc:spChg chg="del">
          <ac:chgData name="문연 이" userId="eb5f64ff4984c3be" providerId="LiveId" clId="{9D02374C-6A0B-40A7-BB7A-1B76988E9CA9}" dt="2026-01-07T03:51:33.578" v="758" actId="478"/>
          <ac:spMkLst>
            <pc:docMk/>
            <pc:sldMk cId="3824764040" sldId="280"/>
            <ac:spMk id="13" creationId="{2D5C45A2-D2F2-68AD-4CFC-ADEEE1EED4D2}"/>
          </ac:spMkLst>
        </pc:spChg>
        <pc:cxnChg chg="del">
          <ac:chgData name="문연 이" userId="eb5f64ff4984c3be" providerId="LiveId" clId="{9D02374C-6A0B-40A7-BB7A-1B76988E9CA9}" dt="2026-01-07T03:51:33.578" v="758" actId="478"/>
          <ac:cxnSpMkLst>
            <pc:docMk/>
            <pc:sldMk cId="3824764040" sldId="280"/>
            <ac:cxnSpMk id="7" creationId="{28F4FDC1-14CC-E2E5-B42B-0A2B9CE55949}"/>
          </ac:cxnSpMkLst>
        </pc:cxnChg>
        <pc:cxnChg chg="del">
          <ac:chgData name="문연 이" userId="eb5f64ff4984c3be" providerId="LiveId" clId="{9D02374C-6A0B-40A7-BB7A-1B76988E9CA9}" dt="2026-01-07T03:51:33.578" v="758" actId="478"/>
          <ac:cxnSpMkLst>
            <pc:docMk/>
            <pc:sldMk cId="3824764040" sldId="280"/>
            <ac:cxnSpMk id="9" creationId="{0280C01A-A2AB-B41D-6D8B-7BD6EC0000A7}"/>
          </ac:cxnSpMkLst>
        </pc:cxnChg>
        <pc:cxnChg chg="del">
          <ac:chgData name="문연 이" userId="eb5f64ff4984c3be" providerId="LiveId" clId="{9D02374C-6A0B-40A7-BB7A-1B76988E9CA9}" dt="2026-01-07T03:51:33.578" v="758" actId="478"/>
          <ac:cxnSpMkLst>
            <pc:docMk/>
            <pc:sldMk cId="3824764040" sldId="280"/>
            <ac:cxnSpMk id="10" creationId="{029E9C01-C9B4-7604-51EE-A0B29E1C9E28}"/>
          </ac:cxnSpMkLst>
        </pc:cxnChg>
        <pc:cxnChg chg="del">
          <ac:chgData name="문연 이" userId="eb5f64ff4984c3be" providerId="LiveId" clId="{9D02374C-6A0B-40A7-BB7A-1B76988E9CA9}" dt="2026-01-07T03:51:39.889" v="759" actId="478"/>
          <ac:cxnSpMkLst>
            <pc:docMk/>
            <pc:sldMk cId="3824764040" sldId="280"/>
            <ac:cxnSpMk id="11" creationId="{CE90A35C-E83E-101F-AF5C-4AB1BBBD48CC}"/>
          </ac:cxnSpMkLst>
        </pc:cxnChg>
        <pc:cxnChg chg="del">
          <ac:chgData name="문연 이" userId="eb5f64ff4984c3be" providerId="LiveId" clId="{9D02374C-6A0B-40A7-BB7A-1B76988E9CA9}" dt="2026-01-07T03:51:39.889" v="759" actId="478"/>
          <ac:cxnSpMkLst>
            <pc:docMk/>
            <pc:sldMk cId="3824764040" sldId="280"/>
            <ac:cxnSpMk id="12" creationId="{9167E24A-6945-8D8C-D645-74026B5D1454}"/>
          </ac:cxnSpMkLst>
        </pc:cxnChg>
      </pc:sldChg>
      <pc:sldChg chg="modSp add mod">
        <pc:chgData name="문연 이" userId="eb5f64ff4984c3be" providerId="LiveId" clId="{9D02374C-6A0B-40A7-BB7A-1B76988E9CA9}" dt="2026-01-07T03:55:28.343" v="802" actId="1038"/>
        <pc:sldMkLst>
          <pc:docMk/>
          <pc:sldMk cId="1713711046" sldId="281"/>
        </pc:sldMkLst>
        <pc:spChg chg="mod">
          <ac:chgData name="문연 이" userId="eb5f64ff4984c3be" providerId="LiveId" clId="{9D02374C-6A0B-40A7-BB7A-1B76988E9CA9}" dt="2026-01-07T03:55:28.343" v="802" actId="1038"/>
          <ac:spMkLst>
            <pc:docMk/>
            <pc:sldMk cId="1713711046" sldId="281"/>
            <ac:spMk id="2" creationId="{E01C5174-4A95-4BE0-5EFA-F99F341FFA03}"/>
          </ac:spMkLst>
        </pc:spChg>
      </pc:sldChg>
      <pc:sldChg chg="delSp modSp add mod">
        <pc:chgData name="문연 이" userId="eb5f64ff4984c3be" providerId="LiveId" clId="{9D02374C-6A0B-40A7-BB7A-1B76988E9CA9}" dt="2026-01-07T03:56:26.252" v="820" actId="948"/>
        <pc:sldMkLst>
          <pc:docMk/>
          <pc:sldMk cId="641107156" sldId="282"/>
        </pc:sldMkLst>
        <pc:spChg chg="mod">
          <ac:chgData name="문연 이" userId="eb5f64ff4984c3be" providerId="LiveId" clId="{9D02374C-6A0B-40A7-BB7A-1B76988E9CA9}" dt="2026-01-07T03:56:26.252" v="820" actId="948"/>
          <ac:spMkLst>
            <pc:docMk/>
            <pc:sldMk cId="641107156" sldId="282"/>
            <ac:spMk id="2" creationId="{39267ED0-D31D-3425-697B-6826D1EA4F1B}"/>
          </ac:spMkLst>
        </pc:spChg>
        <pc:spChg chg="del">
          <ac:chgData name="문연 이" userId="eb5f64ff4984c3be" providerId="LiveId" clId="{9D02374C-6A0B-40A7-BB7A-1B76988E9CA9}" dt="2026-01-07T03:56:12.278" v="817" actId="478"/>
          <ac:spMkLst>
            <pc:docMk/>
            <pc:sldMk cId="641107156" sldId="282"/>
            <ac:spMk id="4" creationId="{FC9BBFF0-B666-AF40-AC74-473A71B74304}"/>
          </ac:spMkLst>
        </pc:spChg>
      </pc:sldChg>
      <pc:sldChg chg="add del">
        <pc:chgData name="문연 이" userId="eb5f64ff4984c3be" providerId="LiveId" clId="{9D02374C-6A0B-40A7-BB7A-1B76988E9CA9}" dt="2026-01-07T03:53:25.463" v="786" actId="47"/>
        <pc:sldMkLst>
          <pc:docMk/>
          <pc:sldMk cId="858454996" sldId="282"/>
        </pc:sldMkLst>
      </pc:sldChg>
      <pc:sldChg chg="addSp delSp modSp add mod">
        <pc:chgData name="문연 이" userId="eb5f64ff4984c3be" providerId="LiveId" clId="{9D02374C-6A0B-40A7-BB7A-1B76988E9CA9}" dt="2026-01-07T04:12:11.427" v="1682" actId="1076"/>
        <pc:sldMkLst>
          <pc:docMk/>
          <pc:sldMk cId="927345247" sldId="283"/>
        </pc:sldMkLst>
        <pc:spChg chg="add mod">
          <ac:chgData name="문연 이" userId="eb5f64ff4984c3be" providerId="LiveId" clId="{9D02374C-6A0B-40A7-BB7A-1B76988E9CA9}" dt="2026-01-07T04:10:58.146" v="1675" actId="1076"/>
          <ac:spMkLst>
            <pc:docMk/>
            <pc:sldMk cId="927345247" sldId="283"/>
            <ac:spMk id="2" creationId="{2EB74C19-876A-CA52-A7CF-A1D909991279}"/>
          </ac:spMkLst>
        </pc:spChg>
        <pc:spChg chg="add del mod">
          <ac:chgData name="문연 이" userId="eb5f64ff4984c3be" providerId="LiveId" clId="{9D02374C-6A0B-40A7-BB7A-1B76988E9CA9}" dt="2026-01-07T04:12:02.446" v="1681" actId="478"/>
          <ac:spMkLst>
            <pc:docMk/>
            <pc:sldMk cId="927345247" sldId="283"/>
            <ac:spMk id="3" creationId="{DB0D5BB6-32FC-2C8F-5318-8221AF827468}"/>
          </ac:spMkLst>
        </pc:spChg>
        <pc:spChg chg="mod">
          <ac:chgData name="문연 이" userId="eb5f64ff4984c3be" providerId="LiveId" clId="{9D02374C-6A0B-40A7-BB7A-1B76988E9CA9}" dt="2026-01-07T04:12:11.427" v="1682" actId="1076"/>
          <ac:spMkLst>
            <pc:docMk/>
            <pc:sldMk cId="927345247" sldId="283"/>
            <ac:spMk id="6" creationId="{06147BA4-264A-179E-8B13-CF3A3BA9BBCE}"/>
          </ac:spMkLst>
        </pc:spChg>
        <pc:picChg chg="del">
          <ac:chgData name="문연 이" userId="eb5f64ff4984c3be" providerId="LiveId" clId="{9D02374C-6A0B-40A7-BB7A-1B76988E9CA9}" dt="2026-01-07T03:57:23.196" v="827" actId="478"/>
          <ac:picMkLst>
            <pc:docMk/>
            <pc:sldMk cId="927345247" sldId="283"/>
            <ac:picMk id="5" creationId="{A465A276-F4C2-B7CC-1FA1-1DF79A1182BB}"/>
          </ac:picMkLst>
        </pc:picChg>
      </pc:sldChg>
      <pc:sldChg chg="delSp modSp add mod">
        <pc:chgData name="문연 이" userId="eb5f64ff4984c3be" providerId="LiveId" clId="{9D02374C-6A0B-40A7-BB7A-1B76988E9CA9}" dt="2026-01-07T04:10:10.251" v="1661" actId="2711"/>
        <pc:sldMkLst>
          <pc:docMk/>
          <pc:sldMk cId="958861275" sldId="284"/>
        </pc:sldMkLst>
        <pc:spChg chg="mod">
          <ac:chgData name="문연 이" userId="eb5f64ff4984c3be" providerId="LiveId" clId="{9D02374C-6A0B-40A7-BB7A-1B76988E9CA9}" dt="2026-01-07T04:10:10.251" v="1661" actId="2711"/>
          <ac:spMkLst>
            <pc:docMk/>
            <pc:sldMk cId="958861275" sldId="284"/>
            <ac:spMk id="2" creationId="{B34BAD86-A271-F872-0432-B8D4506F6AB6}"/>
          </ac:spMkLst>
        </pc:spChg>
        <pc:spChg chg="del">
          <ac:chgData name="문연 이" userId="eb5f64ff4984c3be" providerId="LiveId" clId="{9D02374C-6A0B-40A7-BB7A-1B76988E9CA9}" dt="2026-01-07T04:04:24.422" v="1383" actId="478"/>
          <ac:spMkLst>
            <pc:docMk/>
            <pc:sldMk cId="958861275" sldId="284"/>
            <ac:spMk id="3" creationId="{8C706F71-649B-CDC8-28E1-4CC0314C2549}"/>
          </ac:spMkLst>
        </pc:spChg>
        <pc:spChg chg="mod">
          <ac:chgData name="문연 이" userId="eb5f64ff4984c3be" providerId="LiveId" clId="{9D02374C-6A0B-40A7-BB7A-1B76988E9CA9}" dt="2026-01-07T04:04:29.970" v="1385" actId="255"/>
          <ac:spMkLst>
            <pc:docMk/>
            <pc:sldMk cId="958861275" sldId="284"/>
            <ac:spMk id="6" creationId="{86364114-C996-29AB-7EEC-7B3622FC6D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1173285"/>
            <a:ext cx="4570334" cy="2495926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108" y="3765464"/>
            <a:ext cx="4032647" cy="1730885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32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32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1"/>
            <a:ext cx="1159386" cy="607552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660" y="381691"/>
            <a:ext cx="3410947" cy="607552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496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59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1787311"/>
            <a:ext cx="4637544" cy="298216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59" y="4797690"/>
            <a:ext cx="4637544" cy="1568251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>
                    <a:tint val="82000"/>
                  </a:schemeClr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82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82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77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9" y="1908454"/>
            <a:ext cx="2285167" cy="45487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037" y="1908454"/>
            <a:ext cx="2285167" cy="45487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45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381693"/>
            <a:ext cx="4637544" cy="138570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0" y="1757438"/>
            <a:ext cx="2274665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60" y="2618731"/>
            <a:ext cx="2274665" cy="38517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2037" y="1757438"/>
            <a:ext cx="2285867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37" y="2618731"/>
            <a:ext cx="2285867" cy="38517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81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22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9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867" y="1032226"/>
            <a:ext cx="2722037" cy="5094743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1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67" y="1032226"/>
            <a:ext cx="2722037" cy="5094743"/>
          </a:xfrm>
        </p:spPr>
        <p:txBody>
          <a:bodyPr anchor="t"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0" y="381693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BC34E-7594-4117-B81B-5AB7BF3076A7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6" y="6644741"/>
            <a:ext cx="1814691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0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F52ABB-E076-4B31-81D9-B7459F8271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21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7667" rtl="0" eaLnBrk="1" latinLnBrk="1" hangingPunct="1">
        <a:lnSpc>
          <a:spcPct val="90000"/>
        </a:lnSpc>
        <a:spcBef>
          <a:spcPct val="0"/>
        </a:spcBef>
        <a:buNone/>
        <a:defRPr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1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1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1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1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1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1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1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1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1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1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1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1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1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1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1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1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1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1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nsyd@naver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의류, 실내, 가구, 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B867179-4341-5E7B-33F7-248198A9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4"/>
          <a:stretch>
            <a:fillRect/>
          </a:stretch>
        </p:blipFill>
        <p:spPr>
          <a:xfrm>
            <a:off x="0" y="0"/>
            <a:ext cx="5376863" cy="7169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BC178-088C-D6B7-1C41-46A052B10C7A}"/>
              </a:ext>
            </a:extLst>
          </p:cNvPr>
          <p:cNvSpPr txBox="1"/>
          <p:nvPr/>
        </p:nvSpPr>
        <p:spPr>
          <a:xfrm>
            <a:off x="785751" y="803761"/>
            <a:ext cx="3781805" cy="888705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양진체 " panose="02020503000000000000" pitchFamily="18" charset="-127"/>
                <a:ea typeface="양진체 " panose="02020503000000000000" pitchFamily="18" charset="-127"/>
              </a:rPr>
              <a:t>당신의 옷생활을 정리하는 </a:t>
            </a:r>
            <a:r>
              <a:rPr lang="en-US" altLang="ko-KR" dirty="0">
                <a:latin typeface="양진체 " panose="02020503000000000000" pitchFamily="18" charset="-127"/>
                <a:ea typeface="양진체 " panose="02020503000000000000" pitchFamily="18" charset="-127"/>
              </a:rPr>
              <a:t>28</a:t>
            </a:r>
            <a:r>
              <a:rPr lang="ko-KR" altLang="en-US" dirty="0">
                <a:latin typeface="양진체 " panose="02020503000000000000" pitchFamily="18" charset="-127"/>
                <a:ea typeface="양진체 " panose="02020503000000000000" pitchFamily="18" charset="-127"/>
              </a:rPr>
              <a:t>가지 질문</a:t>
            </a:r>
            <a:endParaRPr lang="en-US" altLang="ko-KR" dirty="0">
              <a:latin typeface="양진체 " panose="02020503000000000000" pitchFamily="18" charset="-127"/>
              <a:ea typeface="양진체 " panose="02020503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양진체 " panose="02020503000000000000" pitchFamily="18" charset="-127"/>
                <a:ea typeface="양진체 " panose="02020503000000000000" pitchFamily="18" charset="-127"/>
              </a:rPr>
              <a:t> </a:t>
            </a:r>
            <a:r>
              <a:rPr lang="en-US" altLang="ko-KR" dirty="0">
                <a:latin typeface="양진체 " panose="02020503000000000000" pitchFamily="18" charset="-127"/>
                <a:ea typeface="양진체 " panose="02020503000000000000" pitchFamily="18" charset="-127"/>
              </a:rPr>
              <a:t>&lt;</a:t>
            </a:r>
            <a:r>
              <a:rPr lang="ko-KR" altLang="en-US" dirty="0">
                <a:latin typeface="양진체 " panose="02020503000000000000" pitchFamily="18" charset="-127"/>
                <a:ea typeface="양진체 " panose="02020503000000000000" pitchFamily="18" charset="-127"/>
              </a:rPr>
              <a:t>옷장 인문학 </a:t>
            </a:r>
            <a:r>
              <a:rPr lang="en-US" altLang="ko-KR" dirty="0">
                <a:latin typeface="양진체 " panose="02020503000000000000" pitchFamily="18" charset="-127"/>
                <a:ea typeface="양진체 " panose="02020503000000000000" pitchFamily="18" charset="-127"/>
              </a:rPr>
              <a:t>28</a:t>
            </a:r>
            <a:r>
              <a:rPr lang="ko-KR" altLang="en-US" dirty="0">
                <a:latin typeface="양진체 " panose="02020503000000000000" pitchFamily="18" charset="-127"/>
                <a:ea typeface="양진체 " panose="02020503000000000000" pitchFamily="18" charset="-127"/>
              </a:rPr>
              <a:t>일 챌린지</a:t>
            </a:r>
            <a:r>
              <a:rPr lang="en-US" altLang="ko-KR" dirty="0">
                <a:latin typeface="양진체 " panose="02020503000000000000" pitchFamily="18" charset="-127"/>
                <a:ea typeface="양진체 " panose="02020503000000000000" pitchFamily="18" charset="-127"/>
              </a:rPr>
              <a:t>&gt;</a:t>
            </a:r>
            <a:endParaRPr lang="ko-KR" altLang="en-US" dirty="0">
              <a:latin typeface="양진체 " panose="02020503000000000000" pitchFamily="18" charset="-127"/>
              <a:ea typeface="양진체 " panose="02020503000000000000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A02A2-E306-2186-1D7F-3C013A474403}"/>
              </a:ext>
            </a:extLst>
          </p:cNvPr>
          <p:cNvSpPr txBox="1"/>
          <p:nvPr/>
        </p:nvSpPr>
        <p:spPr>
          <a:xfrm>
            <a:off x="2155372" y="6512330"/>
            <a:ext cx="107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이문연</a:t>
            </a:r>
          </a:p>
        </p:txBody>
      </p:sp>
    </p:spTree>
    <p:extLst>
      <p:ext uri="{BB962C8B-B14F-4D97-AF65-F5344CB8AC3E}">
        <p14:creationId xmlns:p14="http://schemas.microsoft.com/office/powerpoint/2010/main" val="243068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4DF92-A81F-0A19-8D8C-4A219F670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F7D28-0144-6C76-EF1F-F5C0AC7E2C2B}"/>
              </a:ext>
            </a:extLst>
          </p:cNvPr>
          <p:cNvSpPr txBox="1"/>
          <p:nvPr/>
        </p:nvSpPr>
        <p:spPr>
          <a:xfrm>
            <a:off x="347663" y="224447"/>
            <a:ext cx="4796506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긍정적 피드백을 들었던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61E8711-E8CB-DBFD-96F4-98A0A80EC315}"/>
              </a:ext>
            </a:extLst>
          </p:cNvPr>
          <p:cNvSpPr/>
          <p:nvPr/>
        </p:nvSpPr>
        <p:spPr>
          <a:xfrm>
            <a:off x="365760" y="798023"/>
            <a:ext cx="4630189" cy="3566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아이템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78B23BA-CEC6-8103-771A-79DD194432D2}"/>
              </a:ext>
            </a:extLst>
          </p:cNvPr>
          <p:cNvCxnSpPr>
            <a:cxnSpLocks/>
          </p:cNvCxnSpPr>
          <p:nvPr/>
        </p:nvCxnSpPr>
        <p:spPr>
          <a:xfrm>
            <a:off x="347663" y="5113973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20CF2DF-31AF-E50F-C4BC-EEA4D5FB2221}"/>
              </a:ext>
            </a:extLst>
          </p:cNvPr>
          <p:cNvCxnSpPr>
            <a:cxnSpLocks/>
          </p:cNvCxnSpPr>
          <p:nvPr/>
        </p:nvCxnSpPr>
        <p:spPr>
          <a:xfrm>
            <a:off x="347663" y="554623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3108D99-9B97-8678-BA70-9DEDB727EF21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AE93E31-6CDF-AC83-9569-9EBCEAFC65E0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AC2280F3-7B2E-465E-B246-0ED6ACB17E54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D0F1FA-FA62-7107-A0F4-6802D7165D00}"/>
              </a:ext>
            </a:extLst>
          </p:cNvPr>
          <p:cNvSpPr txBox="1"/>
          <p:nvPr/>
        </p:nvSpPr>
        <p:spPr>
          <a:xfrm>
            <a:off x="347663" y="4339247"/>
            <a:ext cx="3716082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아이템에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114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63319-7110-A658-0A25-42E14913A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355452-09C6-17E6-594B-5FB6858CF95B}"/>
              </a:ext>
            </a:extLst>
          </p:cNvPr>
          <p:cNvSpPr txBox="1"/>
          <p:nvPr/>
        </p:nvSpPr>
        <p:spPr>
          <a:xfrm>
            <a:off x="347663" y="224447"/>
            <a:ext cx="4796506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부정적 피드백을 들었던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586A0D7-2AB0-320E-1E2F-D122E5BAD6F5}"/>
              </a:ext>
            </a:extLst>
          </p:cNvPr>
          <p:cNvSpPr/>
          <p:nvPr/>
        </p:nvSpPr>
        <p:spPr>
          <a:xfrm>
            <a:off x="365760" y="798023"/>
            <a:ext cx="4630189" cy="3566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아이템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61F26AD-28E7-64DD-4EBE-01B4A6447149}"/>
              </a:ext>
            </a:extLst>
          </p:cNvPr>
          <p:cNvCxnSpPr>
            <a:cxnSpLocks/>
          </p:cNvCxnSpPr>
          <p:nvPr/>
        </p:nvCxnSpPr>
        <p:spPr>
          <a:xfrm>
            <a:off x="347663" y="5113973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2336196-E6F0-ECD8-54FC-8BCCCB89D8E4}"/>
              </a:ext>
            </a:extLst>
          </p:cNvPr>
          <p:cNvCxnSpPr>
            <a:cxnSpLocks/>
          </p:cNvCxnSpPr>
          <p:nvPr/>
        </p:nvCxnSpPr>
        <p:spPr>
          <a:xfrm>
            <a:off x="347663" y="554623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30522CD-36C5-4F7F-3539-5B055CDEAC89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DA6B7A0-538F-8BF0-083C-3AF2CF5B7C15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0E23CED-06D0-E2BF-D748-F6112CBE0A15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77D7C9-D009-7418-38E7-89FBD137DABC}"/>
              </a:ext>
            </a:extLst>
          </p:cNvPr>
          <p:cNvSpPr txBox="1"/>
          <p:nvPr/>
        </p:nvSpPr>
        <p:spPr>
          <a:xfrm>
            <a:off x="347663" y="4339247"/>
            <a:ext cx="3716082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아이템에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874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0BB18-25F4-C034-F5B0-CF8651984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283EA2-4AE4-6219-D99F-5A36B0274F40}"/>
              </a:ext>
            </a:extLst>
          </p:cNvPr>
          <p:cNvSpPr txBox="1"/>
          <p:nvPr/>
        </p:nvSpPr>
        <p:spPr>
          <a:xfrm>
            <a:off x="347663" y="224447"/>
            <a:ext cx="4434227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옷장 속 가장 오래된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507ED0C-DF71-0D34-A8E9-4D1506FAE29A}"/>
              </a:ext>
            </a:extLst>
          </p:cNvPr>
          <p:cNvSpPr/>
          <p:nvPr/>
        </p:nvSpPr>
        <p:spPr>
          <a:xfrm>
            <a:off x="365760" y="798023"/>
            <a:ext cx="4630189" cy="3566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아이템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7650B7C-B93C-6998-49C6-070A15988E40}"/>
              </a:ext>
            </a:extLst>
          </p:cNvPr>
          <p:cNvCxnSpPr>
            <a:cxnSpLocks/>
          </p:cNvCxnSpPr>
          <p:nvPr/>
        </p:nvCxnSpPr>
        <p:spPr>
          <a:xfrm>
            <a:off x="347663" y="5113973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6EE461B-1538-A698-320B-9EE72AF1D52E}"/>
              </a:ext>
            </a:extLst>
          </p:cNvPr>
          <p:cNvCxnSpPr>
            <a:cxnSpLocks/>
          </p:cNvCxnSpPr>
          <p:nvPr/>
        </p:nvCxnSpPr>
        <p:spPr>
          <a:xfrm>
            <a:off x="347663" y="554623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E765A0A-8063-19C0-7EF1-6CC72C9FFE6F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FE7B275-465A-FEAD-96E1-74108118C9E6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DD2F52C-A53F-58B3-CB79-8C49B34254E7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9E880E-239F-C956-0E6D-FFD0E5EFADEE}"/>
              </a:ext>
            </a:extLst>
          </p:cNvPr>
          <p:cNvSpPr txBox="1"/>
          <p:nvPr/>
        </p:nvSpPr>
        <p:spPr>
          <a:xfrm>
            <a:off x="347663" y="4339247"/>
            <a:ext cx="3716082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아이템에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08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E2682-0492-848A-8453-7FD698EF0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467640-A132-3D16-ED29-21921EE6EC38}"/>
              </a:ext>
            </a:extLst>
          </p:cNvPr>
          <p:cNvSpPr txBox="1"/>
          <p:nvPr/>
        </p:nvSpPr>
        <p:spPr>
          <a:xfrm>
            <a:off x="347663" y="224447"/>
            <a:ext cx="4434227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가장 최근에 구매한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25B0A20-BF33-A6A1-A176-D5CC3CD38166}"/>
              </a:ext>
            </a:extLst>
          </p:cNvPr>
          <p:cNvSpPr/>
          <p:nvPr/>
        </p:nvSpPr>
        <p:spPr>
          <a:xfrm>
            <a:off x="365760" y="798023"/>
            <a:ext cx="4630189" cy="3566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아이템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543DFD0-9FA5-8A70-17EE-3B08FD0689E5}"/>
              </a:ext>
            </a:extLst>
          </p:cNvPr>
          <p:cNvCxnSpPr>
            <a:cxnSpLocks/>
          </p:cNvCxnSpPr>
          <p:nvPr/>
        </p:nvCxnSpPr>
        <p:spPr>
          <a:xfrm>
            <a:off x="347663" y="5113973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FDEE7F0-ACC5-F259-0621-9509DDC2F7FC}"/>
              </a:ext>
            </a:extLst>
          </p:cNvPr>
          <p:cNvCxnSpPr>
            <a:cxnSpLocks/>
          </p:cNvCxnSpPr>
          <p:nvPr/>
        </p:nvCxnSpPr>
        <p:spPr>
          <a:xfrm>
            <a:off x="347663" y="554623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E338308-3916-7D9E-2F16-8AA1182AE830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DDD8881-0491-429B-7DC8-37D24734500C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7842989-FC94-AAC3-438F-5F20F5EAE39B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9CA4F6-0232-30A6-8338-AC92B158424D}"/>
              </a:ext>
            </a:extLst>
          </p:cNvPr>
          <p:cNvSpPr txBox="1"/>
          <p:nvPr/>
        </p:nvSpPr>
        <p:spPr>
          <a:xfrm>
            <a:off x="347663" y="4339247"/>
            <a:ext cx="3716082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아이템에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729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E27A8-2E85-FD81-CBF3-32960020B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42A7BB-29E7-4521-7F18-C4A6E41C439B}"/>
              </a:ext>
            </a:extLst>
          </p:cNvPr>
          <p:cNvSpPr txBox="1"/>
          <p:nvPr/>
        </p:nvSpPr>
        <p:spPr>
          <a:xfrm>
            <a:off x="347663" y="224447"/>
            <a:ext cx="4108817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착용기간의 평균연수는 어떻게 되나요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C9AB0C0-0912-1202-18EB-902FD89DEE25}"/>
              </a:ext>
            </a:extLst>
          </p:cNvPr>
          <p:cNvSpPr/>
          <p:nvPr/>
        </p:nvSpPr>
        <p:spPr>
          <a:xfrm>
            <a:off x="365760" y="798023"/>
            <a:ext cx="4630189" cy="22859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A61E98-42FC-82A9-539F-905E3B58130F}"/>
              </a:ext>
            </a:extLst>
          </p:cNvPr>
          <p:cNvSpPr txBox="1"/>
          <p:nvPr/>
        </p:nvSpPr>
        <p:spPr>
          <a:xfrm>
            <a:off x="347663" y="3308469"/>
            <a:ext cx="4645025" cy="88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적당하다고 생각하는 착용기간은 어느 정도라고 생각하나요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E6BD46E8-997A-0E69-6359-388C00C5BAF8}"/>
              </a:ext>
            </a:extLst>
          </p:cNvPr>
          <p:cNvSpPr/>
          <p:nvPr/>
        </p:nvSpPr>
        <p:spPr>
          <a:xfrm>
            <a:off x="365760" y="4339245"/>
            <a:ext cx="4630189" cy="22859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156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64037-8851-D3CD-9447-077C59C77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E3CDA-24CD-248D-910D-618238D2F466}"/>
              </a:ext>
            </a:extLst>
          </p:cNvPr>
          <p:cNvSpPr txBox="1"/>
          <p:nvPr/>
        </p:nvSpPr>
        <p:spPr>
          <a:xfrm>
            <a:off x="347663" y="224447"/>
            <a:ext cx="4039888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코디가 어려운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5E6DE17-061F-D5A6-9E6B-FC4A34C9034C}"/>
              </a:ext>
            </a:extLst>
          </p:cNvPr>
          <p:cNvSpPr/>
          <p:nvPr/>
        </p:nvSpPr>
        <p:spPr>
          <a:xfrm>
            <a:off x="365760" y="798023"/>
            <a:ext cx="4630189" cy="3566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아이템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8CE0B98-9E21-4D31-D6FD-DA95DAD77B36}"/>
              </a:ext>
            </a:extLst>
          </p:cNvPr>
          <p:cNvCxnSpPr>
            <a:cxnSpLocks/>
          </p:cNvCxnSpPr>
          <p:nvPr/>
        </p:nvCxnSpPr>
        <p:spPr>
          <a:xfrm>
            <a:off x="347663" y="5113973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D8F1891-65FE-4DDE-077F-9A8E53BD0494}"/>
              </a:ext>
            </a:extLst>
          </p:cNvPr>
          <p:cNvCxnSpPr>
            <a:cxnSpLocks/>
          </p:cNvCxnSpPr>
          <p:nvPr/>
        </p:nvCxnSpPr>
        <p:spPr>
          <a:xfrm>
            <a:off x="347663" y="554623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33621D8-823B-C548-071E-343A225488BB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55F87F7-4A50-C223-C241-D2E28EE1044A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6AE134F-3B1D-EACA-F444-E191254AB4D3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1A9CBE-54DF-5534-55B2-0984325FD701}"/>
              </a:ext>
            </a:extLst>
          </p:cNvPr>
          <p:cNvSpPr txBox="1"/>
          <p:nvPr/>
        </p:nvSpPr>
        <p:spPr>
          <a:xfrm>
            <a:off x="347663" y="4339247"/>
            <a:ext cx="3716082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아이템에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0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21A47-2315-80BE-11D9-152228749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D50446-B23C-B36F-4252-55D83E66B57D}"/>
              </a:ext>
            </a:extLst>
          </p:cNvPr>
          <p:cNvSpPr txBox="1"/>
          <p:nvPr/>
        </p:nvSpPr>
        <p:spPr>
          <a:xfrm>
            <a:off x="347663" y="224447"/>
            <a:ext cx="4645025" cy="88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12.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코디를 할 때 가장 중요하게 생각하는 부분은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0255C04-0DEE-B85C-1DB6-8920AB9E025E}"/>
              </a:ext>
            </a:extLst>
          </p:cNvPr>
          <p:cNvSpPr/>
          <p:nvPr/>
        </p:nvSpPr>
        <p:spPr>
          <a:xfrm>
            <a:off x="365760" y="1255223"/>
            <a:ext cx="4630189" cy="22859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EC0B8-A399-6A0D-5C39-09E490F1E73C}"/>
              </a:ext>
            </a:extLst>
          </p:cNvPr>
          <p:cNvSpPr txBox="1"/>
          <p:nvPr/>
        </p:nvSpPr>
        <p:spPr>
          <a:xfrm>
            <a:off x="347663" y="3749044"/>
            <a:ext cx="4645025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13.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코디에서 가장 어려운 부분은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EE0CE48-4F4D-77B2-9AEF-731CA999B4AE}"/>
              </a:ext>
            </a:extLst>
          </p:cNvPr>
          <p:cNvSpPr/>
          <p:nvPr/>
        </p:nvSpPr>
        <p:spPr>
          <a:xfrm>
            <a:off x="365760" y="4339245"/>
            <a:ext cx="4630189" cy="22859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5989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CE6CF-F1F8-A2C7-B9AE-2147C56D1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60568F-AEC3-2E8E-358C-A2996D2F4EBA}"/>
              </a:ext>
            </a:extLst>
          </p:cNvPr>
          <p:cNvSpPr txBox="1"/>
          <p:nvPr/>
        </p:nvSpPr>
        <p:spPr>
          <a:xfrm>
            <a:off x="347663" y="224447"/>
            <a:ext cx="4645025" cy="88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14.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내가 추구하는 코디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옷차림은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핀터레스트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참고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859530B-661D-7044-8254-B2B9EDFC52CC}"/>
              </a:ext>
            </a:extLst>
          </p:cNvPr>
          <p:cNvSpPr/>
          <p:nvPr/>
        </p:nvSpPr>
        <p:spPr>
          <a:xfrm>
            <a:off x="365760" y="1205345"/>
            <a:ext cx="4630189" cy="39817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코디 사진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C8E8F10-6A38-B6C8-B8A2-DBB2995330E6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F0A851B-7841-81D3-5BAD-92B2A5BA267A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2B0E9F1-340A-38F6-68B7-38F522ECC450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4EFD1F-0211-E338-AC4F-748CB7B2DA87}"/>
              </a:ext>
            </a:extLst>
          </p:cNvPr>
          <p:cNvSpPr txBox="1"/>
          <p:nvPr/>
        </p:nvSpPr>
        <p:spPr>
          <a:xfrm>
            <a:off x="347663" y="5203771"/>
            <a:ext cx="3530134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코디에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6859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9608F-4889-2B63-E829-865FA1B5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FE5E68-E449-E033-5992-637D428E917A}"/>
              </a:ext>
            </a:extLst>
          </p:cNvPr>
          <p:cNvSpPr txBox="1"/>
          <p:nvPr/>
        </p:nvSpPr>
        <p:spPr>
          <a:xfrm>
            <a:off x="347663" y="224447"/>
            <a:ext cx="4645025" cy="88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15.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내가 가장 좋아하는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입었을 때 마음에 드는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코디는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F6220EF-F948-5148-7039-CDA18B078D24}"/>
              </a:ext>
            </a:extLst>
          </p:cNvPr>
          <p:cNvSpPr/>
          <p:nvPr/>
        </p:nvSpPr>
        <p:spPr>
          <a:xfrm>
            <a:off x="365760" y="1205345"/>
            <a:ext cx="4630189" cy="39817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코디 사진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2DCA360-4E34-D620-AE68-3A746AFF6E22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60B4F7F-7E1D-4909-B0B6-E649354235EA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29D1703-84F1-9838-01CF-7B643AE581AB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864F79-9909-EC47-1FA4-84F43C988148}"/>
              </a:ext>
            </a:extLst>
          </p:cNvPr>
          <p:cNvSpPr txBox="1"/>
          <p:nvPr/>
        </p:nvSpPr>
        <p:spPr>
          <a:xfrm>
            <a:off x="347663" y="5203771"/>
            <a:ext cx="3530134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코디에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27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E6729-1AAA-C438-9F0F-F91AACF13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CDD1E4-A5B0-F6EC-A343-662D5ED61231}"/>
              </a:ext>
            </a:extLst>
          </p:cNvPr>
          <p:cNvSpPr txBox="1"/>
          <p:nvPr/>
        </p:nvSpPr>
        <p:spPr>
          <a:xfrm>
            <a:off x="347663" y="224447"/>
            <a:ext cx="4645025" cy="88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16.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당신은 현재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계절템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가방으로 한정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개수를 알고 있나요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A822A83-9514-664E-3D3E-27D1DDCE7C71}"/>
              </a:ext>
            </a:extLst>
          </p:cNvPr>
          <p:cNvSpPr/>
          <p:nvPr/>
        </p:nvSpPr>
        <p:spPr>
          <a:xfrm>
            <a:off x="365760" y="1255223"/>
            <a:ext cx="4630189" cy="22859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C202D-391C-D221-75CC-4B31E25800E9}"/>
              </a:ext>
            </a:extLst>
          </p:cNvPr>
          <p:cNvSpPr txBox="1"/>
          <p:nvPr/>
        </p:nvSpPr>
        <p:spPr>
          <a:xfrm>
            <a:off x="347663" y="3749044"/>
            <a:ext cx="4645025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17.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옷을 사게 되는 순간은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언제인가요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C03C58C-EF25-914B-BD4F-4E1D628F0264}"/>
              </a:ext>
            </a:extLst>
          </p:cNvPr>
          <p:cNvSpPr/>
          <p:nvPr/>
        </p:nvSpPr>
        <p:spPr>
          <a:xfrm>
            <a:off x="365760" y="4339245"/>
            <a:ext cx="4630189" cy="22859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389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78583-08A1-BB83-188D-B28A9953F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147BA4-264A-179E-8B13-CF3A3BA9BBCE}"/>
              </a:ext>
            </a:extLst>
          </p:cNvPr>
          <p:cNvSpPr txBox="1"/>
          <p:nvPr/>
        </p:nvSpPr>
        <p:spPr>
          <a:xfrm>
            <a:off x="818408" y="1108561"/>
            <a:ext cx="3781805" cy="888705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양진체 " panose="02020503000000000000" pitchFamily="18" charset="-127"/>
                <a:ea typeface="양진체 " panose="02020503000000000000" pitchFamily="18" charset="-127"/>
              </a:rPr>
              <a:t>당신의 옷생활을 정리하는 </a:t>
            </a:r>
            <a:r>
              <a:rPr lang="en-US" altLang="ko-KR" dirty="0">
                <a:latin typeface="양진체 " panose="02020503000000000000" pitchFamily="18" charset="-127"/>
                <a:ea typeface="양진체 " panose="02020503000000000000" pitchFamily="18" charset="-127"/>
              </a:rPr>
              <a:t>28</a:t>
            </a:r>
            <a:r>
              <a:rPr lang="ko-KR" altLang="en-US" dirty="0">
                <a:latin typeface="양진체 " panose="02020503000000000000" pitchFamily="18" charset="-127"/>
                <a:ea typeface="양진체 " panose="02020503000000000000" pitchFamily="18" charset="-127"/>
              </a:rPr>
              <a:t>가지 질문</a:t>
            </a:r>
            <a:endParaRPr lang="en-US" altLang="ko-KR" dirty="0">
              <a:latin typeface="양진체 " panose="02020503000000000000" pitchFamily="18" charset="-127"/>
              <a:ea typeface="양진체 " panose="02020503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양진체 " panose="02020503000000000000" pitchFamily="18" charset="-127"/>
                <a:ea typeface="양진체 " panose="02020503000000000000" pitchFamily="18" charset="-127"/>
              </a:rPr>
              <a:t> </a:t>
            </a:r>
            <a:r>
              <a:rPr lang="en-US" altLang="ko-KR" dirty="0">
                <a:latin typeface="양진체 " panose="02020503000000000000" pitchFamily="18" charset="-127"/>
                <a:ea typeface="양진체 " panose="02020503000000000000" pitchFamily="18" charset="-127"/>
              </a:rPr>
              <a:t>&lt;</a:t>
            </a:r>
            <a:r>
              <a:rPr lang="ko-KR" altLang="en-US" dirty="0">
                <a:latin typeface="양진체 " panose="02020503000000000000" pitchFamily="18" charset="-127"/>
                <a:ea typeface="양진체 " panose="02020503000000000000" pitchFamily="18" charset="-127"/>
              </a:rPr>
              <a:t>옷장 인문학 </a:t>
            </a:r>
            <a:r>
              <a:rPr lang="en-US" altLang="ko-KR" dirty="0">
                <a:latin typeface="양진체 " panose="02020503000000000000" pitchFamily="18" charset="-127"/>
                <a:ea typeface="양진체 " panose="02020503000000000000" pitchFamily="18" charset="-127"/>
              </a:rPr>
              <a:t>28</a:t>
            </a:r>
            <a:r>
              <a:rPr lang="ko-KR" altLang="en-US" dirty="0">
                <a:latin typeface="양진체 " panose="02020503000000000000" pitchFamily="18" charset="-127"/>
                <a:ea typeface="양진체 " panose="02020503000000000000" pitchFamily="18" charset="-127"/>
              </a:rPr>
              <a:t>일 챌린지</a:t>
            </a:r>
            <a:r>
              <a:rPr lang="en-US" altLang="ko-KR" dirty="0">
                <a:latin typeface="양진체 " panose="02020503000000000000" pitchFamily="18" charset="-127"/>
                <a:ea typeface="양진체 " panose="02020503000000000000" pitchFamily="18" charset="-127"/>
              </a:rPr>
              <a:t>&gt;</a:t>
            </a:r>
            <a:endParaRPr lang="ko-KR" altLang="en-US" dirty="0">
              <a:latin typeface="양진체 " panose="02020503000000000000" pitchFamily="18" charset="-127"/>
              <a:ea typeface="양진체 " panose="02020503000000000000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74C19-876A-CA52-A7CF-A1D909991279}"/>
              </a:ext>
            </a:extLst>
          </p:cNvPr>
          <p:cNvSpPr txBox="1"/>
          <p:nvPr/>
        </p:nvSpPr>
        <p:spPr>
          <a:xfrm>
            <a:off x="870856" y="4128359"/>
            <a:ext cx="3599315" cy="263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500"/>
              </a:lnSpc>
            </a:pP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옷장 인문학 </a:t>
            </a:r>
            <a:r>
              <a:rPr lang="en-US" altLang="ko-KR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28</a:t>
            </a: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 챌린지는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 fontAlgn="base">
              <a:lnSpc>
                <a:spcPts val="2500"/>
              </a:lnSpc>
            </a:pP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옷생활을 정리해보고 싶은 분들을 위한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 fontAlgn="base">
              <a:lnSpc>
                <a:spcPts val="2500"/>
              </a:lnSpc>
            </a:pPr>
            <a:r>
              <a:rPr lang="en-US" altLang="ko-KR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28</a:t>
            </a: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 셀프 코칭 워크북입니다</a:t>
            </a:r>
            <a:r>
              <a:rPr lang="en-US" altLang="ko-KR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ctr" fontAlgn="base">
              <a:lnSpc>
                <a:spcPts val="2500"/>
              </a:lnSpc>
            </a:pP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 fontAlgn="base">
              <a:lnSpc>
                <a:spcPts val="2500"/>
              </a:lnSpc>
            </a:pP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혼자 하기 어렵거나 코치의 피드백을 통해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 fontAlgn="base">
              <a:lnSpc>
                <a:spcPts val="2500"/>
              </a:lnSpc>
            </a:pP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더 많은 도움을 얻고 싶은 분들은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 fontAlgn="base">
              <a:lnSpc>
                <a:spcPts val="2500"/>
              </a:lnSpc>
            </a:pP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 카페 </a:t>
            </a:r>
            <a:r>
              <a:rPr lang="en-US" altLang="ko-KR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16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문제옷장</a:t>
            </a: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옷경영즈</a:t>
            </a:r>
            <a:r>
              <a:rPr lang="en-US" altLang="ko-KR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 fontAlgn="base">
              <a:lnSpc>
                <a:spcPts val="2500"/>
              </a:lnSpc>
            </a:pP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방문하셔서 코치와 함께 하시면 좋습니다</a:t>
            </a:r>
            <a:r>
              <a:rPr lang="en-US" altLang="ko-KR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734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1BBBE-DBE1-AAEC-3217-0EF2947F3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2624AC-7613-30DD-0FDB-AC48161499A7}"/>
              </a:ext>
            </a:extLst>
          </p:cNvPr>
          <p:cNvSpPr txBox="1"/>
          <p:nvPr/>
        </p:nvSpPr>
        <p:spPr>
          <a:xfrm>
            <a:off x="347663" y="224447"/>
            <a:ext cx="4645025" cy="88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18.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계획적이고 체계적인 쇼핑을 하는 편인가요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쇼핑 패턴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89083DF-B7E5-5235-D2FF-8429045BDB1A}"/>
              </a:ext>
            </a:extLst>
          </p:cNvPr>
          <p:cNvSpPr/>
          <p:nvPr/>
        </p:nvSpPr>
        <p:spPr>
          <a:xfrm>
            <a:off x="365760" y="1255223"/>
            <a:ext cx="4630189" cy="22859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9EC0A-9FAD-66CD-2A4E-87D810C4DCF8}"/>
              </a:ext>
            </a:extLst>
          </p:cNvPr>
          <p:cNvSpPr txBox="1"/>
          <p:nvPr/>
        </p:nvSpPr>
        <p:spPr>
          <a:xfrm>
            <a:off x="347663" y="3749044"/>
            <a:ext cx="4645025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19. (18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번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되지 않는다면 이유는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FE1937C-4104-16D7-C4C6-645FFFABC232}"/>
              </a:ext>
            </a:extLst>
          </p:cNvPr>
          <p:cNvSpPr/>
          <p:nvPr/>
        </p:nvSpPr>
        <p:spPr>
          <a:xfrm>
            <a:off x="365760" y="4339245"/>
            <a:ext cx="4630189" cy="22859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068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14862-E6B9-D766-83EC-C32444A4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B6016E-E507-4F30-B241-5411D623B70A}"/>
              </a:ext>
            </a:extLst>
          </p:cNvPr>
          <p:cNvSpPr txBox="1"/>
          <p:nvPr/>
        </p:nvSpPr>
        <p:spPr>
          <a:xfrm>
            <a:off x="347663" y="224447"/>
            <a:ext cx="4645025" cy="88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옷을 살 때 가장 중요하게 보는 부분은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235CC5B-33DF-2B61-53B6-E2634D707E11}"/>
              </a:ext>
            </a:extLst>
          </p:cNvPr>
          <p:cNvSpPr/>
          <p:nvPr/>
        </p:nvSpPr>
        <p:spPr>
          <a:xfrm>
            <a:off x="365760" y="1255223"/>
            <a:ext cx="4630189" cy="22859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3476E-5989-CFFE-040F-029997740232}"/>
              </a:ext>
            </a:extLst>
          </p:cNvPr>
          <p:cNvSpPr txBox="1"/>
          <p:nvPr/>
        </p:nvSpPr>
        <p:spPr>
          <a:xfrm>
            <a:off x="347663" y="3749044"/>
            <a:ext cx="4645025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쇼핑에서 가장 어려운 부분은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DA7A5E0-5A16-B357-B06E-D142525DCAA2}"/>
              </a:ext>
            </a:extLst>
          </p:cNvPr>
          <p:cNvSpPr/>
          <p:nvPr/>
        </p:nvSpPr>
        <p:spPr>
          <a:xfrm>
            <a:off x="365760" y="4339245"/>
            <a:ext cx="4630189" cy="22859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0533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7A2F2-97DE-F6AD-6BC1-E70142451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B91DCA-E707-65EC-3214-38DF26037746}"/>
              </a:ext>
            </a:extLst>
          </p:cNvPr>
          <p:cNvSpPr txBox="1"/>
          <p:nvPr/>
        </p:nvSpPr>
        <p:spPr>
          <a:xfrm>
            <a:off x="347663" y="224447"/>
            <a:ext cx="4464684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22. 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정말 잘 샀어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하는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72F375E-B25C-D426-3368-5C82AFD98976}"/>
              </a:ext>
            </a:extLst>
          </p:cNvPr>
          <p:cNvSpPr/>
          <p:nvPr/>
        </p:nvSpPr>
        <p:spPr>
          <a:xfrm>
            <a:off x="365760" y="798023"/>
            <a:ext cx="4630189" cy="3566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아이템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8185A8F-4E75-E136-ECA5-3E900434E727}"/>
              </a:ext>
            </a:extLst>
          </p:cNvPr>
          <p:cNvCxnSpPr>
            <a:cxnSpLocks/>
          </p:cNvCxnSpPr>
          <p:nvPr/>
        </p:nvCxnSpPr>
        <p:spPr>
          <a:xfrm>
            <a:off x="347663" y="5113973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FDE2D92-83DF-F790-3BBE-3C09A336AC32}"/>
              </a:ext>
            </a:extLst>
          </p:cNvPr>
          <p:cNvCxnSpPr>
            <a:cxnSpLocks/>
          </p:cNvCxnSpPr>
          <p:nvPr/>
        </p:nvCxnSpPr>
        <p:spPr>
          <a:xfrm>
            <a:off x="347663" y="554623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A39515D-50EB-BDD3-7391-C02C2EACF88E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5FECF36-0F8C-67ED-5A39-5CD0BD5E5624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99E02C7-58BD-EE12-670E-DFC5A663E8A6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6375D8-4CB9-CF3C-9FB9-F67EF1033B20}"/>
              </a:ext>
            </a:extLst>
          </p:cNvPr>
          <p:cNvSpPr txBox="1"/>
          <p:nvPr/>
        </p:nvSpPr>
        <p:spPr>
          <a:xfrm>
            <a:off x="347663" y="4339247"/>
            <a:ext cx="3716082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아이템에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0368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F227C-3A87-6A41-B9E2-2B1EE11DB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61B139-AF18-CE5C-2B3D-E96201A583A7}"/>
              </a:ext>
            </a:extLst>
          </p:cNvPr>
          <p:cNvSpPr txBox="1"/>
          <p:nvPr/>
        </p:nvSpPr>
        <p:spPr>
          <a:xfrm>
            <a:off x="347663" y="224447"/>
            <a:ext cx="4532010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23. 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왜 샀지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?’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후회되는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399A2DE-E7F0-C794-A1AF-FF5D57B8A132}"/>
              </a:ext>
            </a:extLst>
          </p:cNvPr>
          <p:cNvSpPr/>
          <p:nvPr/>
        </p:nvSpPr>
        <p:spPr>
          <a:xfrm>
            <a:off x="365760" y="798023"/>
            <a:ext cx="4630189" cy="3566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아이템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0447766-5F12-5EA4-8161-AF6930E3377C}"/>
              </a:ext>
            </a:extLst>
          </p:cNvPr>
          <p:cNvCxnSpPr>
            <a:cxnSpLocks/>
          </p:cNvCxnSpPr>
          <p:nvPr/>
        </p:nvCxnSpPr>
        <p:spPr>
          <a:xfrm>
            <a:off x="347663" y="5113973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6CB807-9635-1A49-9C6F-BAEECCE7BD71}"/>
              </a:ext>
            </a:extLst>
          </p:cNvPr>
          <p:cNvCxnSpPr>
            <a:cxnSpLocks/>
          </p:cNvCxnSpPr>
          <p:nvPr/>
        </p:nvCxnSpPr>
        <p:spPr>
          <a:xfrm>
            <a:off x="347663" y="554623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4B6B55B-AB28-31E9-3252-F391276A42D7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312417F-6C70-780C-1184-4AFC194DDDF0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4063869-BEEC-7713-9AE5-D8DAF24FAC84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EDC9C5-03B1-0F19-DC14-A0D098DD1F8D}"/>
              </a:ext>
            </a:extLst>
          </p:cNvPr>
          <p:cNvSpPr txBox="1"/>
          <p:nvPr/>
        </p:nvSpPr>
        <p:spPr>
          <a:xfrm>
            <a:off x="347663" y="4339247"/>
            <a:ext cx="3716082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아이템에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640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210A1-FE4D-ED29-D032-35BA6A76D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D38E7C-2848-C352-7594-5F6F1708A8C0}"/>
              </a:ext>
            </a:extLst>
          </p:cNvPr>
          <p:cNvSpPr txBox="1"/>
          <p:nvPr/>
        </p:nvSpPr>
        <p:spPr>
          <a:xfrm>
            <a:off x="347663" y="224447"/>
            <a:ext cx="4645025" cy="88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24.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최근 옷 때문에 가장 피곤했던 순간은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언제였나요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9CEE4C9-7C36-74F2-64F7-5F640D7DD458}"/>
              </a:ext>
            </a:extLst>
          </p:cNvPr>
          <p:cNvSpPr/>
          <p:nvPr/>
        </p:nvSpPr>
        <p:spPr>
          <a:xfrm>
            <a:off x="365760" y="1255223"/>
            <a:ext cx="4630189" cy="203661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DAD93-07E5-5941-91AE-6504F32870FD}"/>
              </a:ext>
            </a:extLst>
          </p:cNvPr>
          <p:cNvSpPr txBox="1"/>
          <p:nvPr/>
        </p:nvSpPr>
        <p:spPr>
          <a:xfrm>
            <a:off x="347663" y="3541226"/>
            <a:ext cx="4645025" cy="88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25.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중요하다고 생각하는 옷생활의 원칙은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EBB8662-0152-9E0C-679E-FDF6D4727875}"/>
              </a:ext>
            </a:extLst>
          </p:cNvPr>
          <p:cNvSpPr/>
          <p:nvPr/>
        </p:nvSpPr>
        <p:spPr>
          <a:xfrm>
            <a:off x="365760" y="4580313"/>
            <a:ext cx="4630189" cy="204493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937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7F2F1-0557-42B4-1BE8-AFBFEC68C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2852DB-906B-93C1-3D87-028F029EDDFA}"/>
              </a:ext>
            </a:extLst>
          </p:cNvPr>
          <p:cNvSpPr txBox="1"/>
          <p:nvPr/>
        </p:nvSpPr>
        <p:spPr>
          <a:xfrm>
            <a:off x="347663" y="224447"/>
            <a:ext cx="4645025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26.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옷을 잘 입는다는 건 뭐라고 생각하나요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C067DC3-3503-7514-29EC-5DF51D27CB2F}"/>
              </a:ext>
            </a:extLst>
          </p:cNvPr>
          <p:cNvSpPr/>
          <p:nvPr/>
        </p:nvSpPr>
        <p:spPr>
          <a:xfrm>
            <a:off x="362499" y="776288"/>
            <a:ext cx="4630189" cy="115546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02013-8177-B5C9-36D2-96D90B257930}"/>
              </a:ext>
            </a:extLst>
          </p:cNvPr>
          <p:cNvSpPr txBox="1"/>
          <p:nvPr/>
        </p:nvSpPr>
        <p:spPr>
          <a:xfrm>
            <a:off x="347663" y="2078187"/>
            <a:ext cx="4645025" cy="88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27.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옷을 잘 입기 위해 필요한 건 뭐라고 생각하나요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AA3BC63-BE37-FB3E-4953-C0250A28A0B6}"/>
              </a:ext>
            </a:extLst>
          </p:cNvPr>
          <p:cNvSpPr/>
          <p:nvPr/>
        </p:nvSpPr>
        <p:spPr>
          <a:xfrm>
            <a:off x="365760" y="5361709"/>
            <a:ext cx="4630189" cy="126353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8C7C095-5C1B-C81C-B2B0-074FF4B7BE86}"/>
              </a:ext>
            </a:extLst>
          </p:cNvPr>
          <p:cNvSpPr/>
          <p:nvPr/>
        </p:nvSpPr>
        <p:spPr>
          <a:xfrm>
            <a:off x="347663" y="3067397"/>
            <a:ext cx="4630189" cy="115546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FAE75-184A-57FA-B777-BBE691AE5DD4}"/>
              </a:ext>
            </a:extLst>
          </p:cNvPr>
          <p:cNvSpPr txBox="1"/>
          <p:nvPr/>
        </p:nvSpPr>
        <p:spPr>
          <a:xfrm>
            <a:off x="347663" y="4339249"/>
            <a:ext cx="4645025" cy="88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28.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현재 나의 옷생활에서 필요한 부분은 뭐라고 생각하나요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6324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9C4B3-408C-58D9-498D-1A8FB9366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5D793-E848-43BD-2D66-115C58F67E62}"/>
              </a:ext>
            </a:extLst>
          </p:cNvPr>
          <p:cNvSpPr txBox="1"/>
          <p:nvPr/>
        </p:nvSpPr>
        <p:spPr>
          <a:xfrm>
            <a:off x="347663" y="224447"/>
            <a:ext cx="4645025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29.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더 나은 옷생활을 위한 선언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B09ED91-DED8-2B92-EA32-8CD1DB3875DB}"/>
              </a:ext>
            </a:extLst>
          </p:cNvPr>
          <p:cNvSpPr/>
          <p:nvPr/>
        </p:nvSpPr>
        <p:spPr>
          <a:xfrm>
            <a:off x="365760" y="776288"/>
            <a:ext cx="4630189" cy="251555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나에게 옷은 </a:t>
            </a:r>
            <a:r>
              <a:rPr lang="en-US" altLang="ko-KR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__________________ </a:t>
            </a:r>
            <a:r>
              <a:rPr lang="ko-KR" altLang="en-US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이다</a:t>
            </a:r>
            <a:r>
              <a:rPr lang="en-US" altLang="ko-KR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나는 앞으로 </a:t>
            </a:r>
            <a:r>
              <a:rPr lang="en-US" altLang="ko-KR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____________ </a:t>
            </a:r>
            <a:r>
              <a:rPr lang="ko-KR" altLang="en-US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하지 않기로 했다</a:t>
            </a:r>
            <a:r>
              <a:rPr lang="en-US" altLang="ko-KR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나는 앞으로 </a:t>
            </a:r>
            <a:r>
              <a:rPr lang="en-US" altLang="ko-KR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____________</a:t>
            </a:r>
            <a:r>
              <a:rPr lang="ko-KR" altLang="en-US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하기로 했다</a:t>
            </a:r>
            <a:r>
              <a:rPr lang="en-US" altLang="ko-KR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옷이 나를 방해할 때</a:t>
            </a:r>
            <a:r>
              <a:rPr lang="en-US" altLang="ko-KR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나는 </a:t>
            </a:r>
            <a:r>
              <a:rPr lang="en-US" altLang="ko-KR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____________</a:t>
            </a:r>
            <a:r>
              <a:rPr lang="ko-KR" altLang="en-US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먼저 돌아본다</a:t>
            </a:r>
            <a:r>
              <a:rPr lang="en-US" altLang="ko-KR" sz="16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C2CA2-B491-10A3-F8F0-55B98B3B45DA}"/>
              </a:ext>
            </a:extLst>
          </p:cNvPr>
          <p:cNvSpPr txBox="1"/>
          <p:nvPr/>
        </p:nvSpPr>
        <p:spPr>
          <a:xfrm>
            <a:off x="347663" y="3466409"/>
            <a:ext cx="4645025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30. 28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가지 질문을 마치고 나서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후기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620F5C4-6019-E31F-8643-21A5A08D9C4D}"/>
              </a:ext>
            </a:extLst>
          </p:cNvPr>
          <p:cNvSpPr/>
          <p:nvPr/>
        </p:nvSpPr>
        <p:spPr>
          <a:xfrm>
            <a:off x="365760" y="4048298"/>
            <a:ext cx="4630189" cy="257694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20D9D-698C-D863-3702-4CD971175097}"/>
              </a:ext>
            </a:extLst>
          </p:cNvPr>
          <p:cNvSpPr txBox="1"/>
          <p:nvPr/>
        </p:nvSpPr>
        <p:spPr>
          <a:xfrm>
            <a:off x="460406" y="4073236"/>
            <a:ext cx="452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달라진 점</a:t>
            </a:r>
            <a:r>
              <a:rPr lang="en-US" altLang="ko-KR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느낀 점</a:t>
            </a:r>
            <a:r>
              <a:rPr lang="en-US" altLang="ko-KR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새로 알게 된 점</a:t>
            </a:r>
            <a:r>
              <a:rPr lang="en-US" altLang="ko-KR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좋았던 점</a:t>
            </a:r>
            <a:r>
              <a:rPr lang="en-US" altLang="ko-KR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추가하면 좋을 점 등을 자유롭게 작성해주세요</a:t>
            </a:r>
            <a:r>
              <a:rPr lang="en-US" altLang="ko-KR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r>
              <a:rPr lang="ko-KR" altLang="en-US" sz="1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6088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B3DF0-411A-52AF-5DF8-F01563E9A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364114-C996-29AB-7EEC-7B3622FC6DB8}"/>
              </a:ext>
            </a:extLst>
          </p:cNvPr>
          <p:cNvSpPr txBox="1"/>
          <p:nvPr/>
        </p:nvSpPr>
        <p:spPr>
          <a:xfrm>
            <a:off x="1256237" y="1533104"/>
            <a:ext cx="2840842" cy="977191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양진체 " panose="02020503000000000000" pitchFamily="18" charset="-127"/>
                <a:ea typeface="양진체 " panose="02020503000000000000" pitchFamily="18" charset="-127"/>
              </a:rPr>
              <a:t>상업적 이용 외에</a:t>
            </a:r>
            <a:endParaRPr lang="en-US" altLang="ko-KR" sz="2000" dirty="0">
              <a:latin typeface="양진체 " panose="02020503000000000000" pitchFamily="18" charset="-127"/>
              <a:ea typeface="양진체 " panose="02020503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양진체 " panose="02020503000000000000" pitchFamily="18" charset="-127"/>
                <a:ea typeface="양진체 " panose="02020503000000000000" pitchFamily="18" charset="-127"/>
              </a:rPr>
              <a:t>자유로운 공유 가능합니다</a:t>
            </a:r>
            <a:r>
              <a:rPr lang="en-US" altLang="ko-KR" sz="2000" dirty="0">
                <a:latin typeface="양진체 " panose="02020503000000000000" pitchFamily="18" charset="-127"/>
                <a:ea typeface="양진체 " panose="02020503000000000000" pitchFamily="18" charset="-127"/>
              </a:rPr>
              <a:t>.</a:t>
            </a:r>
            <a:endParaRPr lang="ko-KR" altLang="en-US" sz="2000" dirty="0">
              <a:latin typeface="양진체 " panose="02020503000000000000" pitchFamily="18" charset="-127"/>
              <a:ea typeface="양진체 " panose="02020503000000000000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4BAD86-A271-F872-0432-B8D4506F6AB6}"/>
              </a:ext>
            </a:extLst>
          </p:cNvPr>
          <p:cNvSpPr txBox="1"/>
          <p:nvPr/>
        </p:nvSpPr>
        <p:spPr>
          <a:xfrm>
            <a:off x="489858" y="5576159"/>
            <a:ext cx="44048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악순환 줄이고 스타일 살리고 자존감 채우는</a:t>
            </a:r>
            <a:endParaRPr lang="en-US" altLang="ko-KR" sz="1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 fontAlgn="base"/>
            <a:r>
              <a:rPr lang="en-US" altLang="ko-KR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1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문제옷장</a:t>
            </a:r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옷경영즈</a:t>
            </a:r>
            <a:r>
              <a:rPr lang="en-US" altLang="ko-KR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</a:p>
          <a:p>
            <a:pPr algn="ctr" fontAlgn="base"/>
            <a:r>
              <a:rPr lang="en-US" altLang="ko-KR" sz="1400" dirty="0">
                <a:latin typeface="나눔스퀘어" panose="020B0600000101010101" pitchFamily="50" charset="-127"/>
                <a:ea typeface="나눔스퀘어" panose="020B0600000101010101" pitchFamily="50" charset="-127"/>
                <a:hlinkClick r:id="rId2"/>
              </a:rPr>
              <a:t>ansyd@naver.com</a:t>
            </a:r>
            <a:endParaRPr lang="en-US" altLang="ko-KR" sz="1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 fontAlgn="base"/>
            <a:endParaRPr lang="en-US" altLang="ko-KR" sz="1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 fontAlgn="base"/>
            <a:r>
              <a:rPr lang="en-US" altLang="ko-KR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Copyright 2026 </a:t>
            </a:r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이문연</a:t>
            </a:r>
            <a:r>
              <a:rPr lang="en-US" altLang="ko-KR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All rights reserved.</a:t>
            </a:r>
            <a:endParaRPr lang="ko-KR" altLang="en-US" sz="1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886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01C81-3F28-37B1-4939-2C7A3D93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4E4170-641E-8043-1990-0E7E38EB9757}"/>
              </a:ext>
            </a:extLst>
          </p:cNvPr>
          <p:cNvSpPr txBox="1"/>
          <p:nvPr/>
        </p:nvSpPr>
        <p:spPr>
          <a:xfrm>
            <a:off x="347663" y="224447"/>
            <a:ext cx="2797561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28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가지 질문과 선언 및 후기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1C5174-4A95-4BE0-5EFA-F99F341FFA03}"/>
              </a:ext>
            </a:extLst>
          </p:cNvPr>
          <p:cNvSpPr txBox="1"/>
          <p:nvPr/>
        </p:nvSpPr>
        <p:spPr>
          <a:xfrm>
            <a:off x="358549" y="710974"/>
            <a:ext cx="4645025" cy="623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좋아하는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싫어하는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가장 자주 입는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거의 안 입는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긍정적 피드백을 들었던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부정적 피드백을 들었던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옷장 속 가장 오래된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가장 최근에 구매한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착용기간의 평균연수는 어떻게 되나요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적당하다고 생각하는 착용기간은 어느 정도라고 생각하나요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​</a:t>
            </a: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코디가 어려운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12.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코디를 할 때 가장 중요하게 생각하는 부분은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13.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코디에서 가장 어려운 부분은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14.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내가 추구하는 코디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옷차림은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핀터레스트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참고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15.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내가 가장 좋아하는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입었을 때 마음에 드는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코디는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371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701DD-1948-2A33-D14E-2CFB3E0DA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1C00E-52CB-9EA4-9568-B2ED66AA48CF}"/>
              </a:ext>
            </a:extLst>
          </p:cNvPr>
          <p:cNvSpPr txBox="1"/>
          <p:nvPr/>
        </p:nvSpPr>
        <p:spPr>
          <a:xfrm>
            <a:off x="347663" y="236538"/>
            <a:ext cx="4645025" cy="654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16.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당신은 현재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계절템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가방으로 한정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개수를 알고 있나요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17.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옷을 사게 되는 순간은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언제인가요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18.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계획적이고 체계적인 쇼핑을 하는 편인가요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쇼핑 패턴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19. (18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번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되지 않는다면 이유는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옷을 살 때 가장 중요하게 보는 부분은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쇼핑에서 가장 어려운 부분은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22. 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정말 잘 샀어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하는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23. 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왜 샀지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?’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후회되는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​</a:t>
            </a: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24.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최근 옷 때문에 가장 피곤했던 순간은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언제였나요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25.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중요하다고 생각하는 옷생활의 원칙은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26.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옷을 잘 입는다는 건 뭐라고 생각하나요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27.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옷을 잘 입기 위해 필요한 건 뭐라고 생각하나요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28.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현재 나의 옷생활에서 필요한 부분은 뭐라고 생각하나요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476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7795E-5C74-EC7A-3298-960BE419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267ED0-D31D-3425-697B-6826D1EA4F1B}"/>
              </a:ext>
            </a:extLst>
          </p:cNvPr>
          <p:cNvSpPr txBox="1"/>
          <p:nvPr/>
        </p:nvSpPr>
        <p:spPr>
          <a:xfrm>
            <a:off x="347663" y="236538"/>
            <a:ext cx="4645025" cy="284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29.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선언</a:t>
            </a:r>
          </a:p>
          <a:p>
            <a:pPr fontAlgn="base">
              <a:lnSpc>
                <a:spcPts val="24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나에게 옷은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__________________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나는 앞으로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____________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하지 않기로 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나는 앞으로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____________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하기로 했다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옷이 나를 방해할 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나는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____________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먼저 돌아본다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fontAlgn="base">
              <a:lnSpc>
                <a:spcPts val="24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​</a:t>
            </a:r>
          </a:p>
          <a:p>
            <a:pPr fontAlgn="base">
              <a:lnSpc>
                <a:spcPts val="24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30.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후기</a:t>
            </a:r>
          </a:p>
          <a:p>
            <a:pPr>
              <a:lnSpc>
                <a:spcPts val="2400"/>
              </a:lnSpc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110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F10789-539F-042C-08F5-FF2545ECB475}"/>
              </a:ext>
            </a:extLst>
          </p:cNvPr>
          <p:cNvSpPr txBox="1"/>
          <p:nvPr/>
        </p:nvSpPr>
        <p:spPr>
          <a:xfrm>
            <a:off x="347663" y="224447"/>
            <a:ext cx="3421129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좋아하는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06BF944-42FE-ED71-7503-6DA1BF9E65C1}"/>
              </a:ext>
            </a:extLst>
          </p:cNvPr>
          <p:cNvSpPr/>
          <p:nvPr/>
        </p:nvSpPr>
        <p:spPr>
          <a:xfrm>
            <a:off x="365760" y="798023"/>
            <a:ext cx="4630189" cy="3566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아이템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086A57F-01E4-3BE4-4DFB-593E0D672581}"/>
              </a:ext>
            </a:extLst>
          </p:cNvPr>
          <p:cNvCxnSpPr>
            <a:cxnSpLocks/>
          </p:cNvCxnSpPr>
          <p:nvPr/>
        </p:nvCxnSpPr>
        <p:spPr>
          <a:xfrm>
            <a:off x="347663" y="5113973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ED455B6-1D39-EABB-2C14-F351A0181A15}"/>
              </a:ext>
            </a:extLst>
          </p:cNvPr>
          <p:cNvCxnSpPr>
            <a:cxnSpLocks/>
          </p:cNvCxnSpPr>
          <p:nvPr/>
        </p:nvCxnSpPr>
        <p:spPr>
          <a:xfrm>
            <a:off x="347663" y="554623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0BE4360-CD4E-85F0-8260-71FDE6B243FC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9842DD5-1A19-0E69-0B98-9B3782AFE7F7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A56A9D4B-68F0-1877-FB78-F7D642536DFA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715EA6-E519-5BC9-B782-F5F302544BF2}"/>
              </a:ext>
            </a:extLst>
          </p:cNvPr>
          <p:cNvSpPr txBox="1"/>
          <p:nvPr/>
        </p:nvSpPr>
        <p:spPr>
          <a:xfrm>
            <a:off x="347663" y="4339247"/>
            <a:ext cx="3716082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아이템에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628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2C856-E330-F8BC-F790-D9D55DCA0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6B87F7-D26B-67A0-844B-D2882E5D116B}"/>
              </a:ext>
            </a:extLst>
          </p:cNvPr>
          <p:cNvSpPr txBox="1"/>
          <p:nvPr/>
        </p:nvSpPr>
        <p:spPr>
          <a:xfrm>
            <a:off x="347663" y="224447"/>
            <a:ext cx="3421129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싫어하는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EC44645-7438-E790-B0B1-54CCD0ECBEC7}"/>
              </a:ext>
            </a:extLst>
          </p:cNvPr>
          <p:cNvSpPr/>
          <p:nvPr/>
        </p:nvSpPr>
        <p:spPr>
          <a:xfrm>
            <a:off x="365760" y="798023"/>
            <a:ext cx="4630189" cy="3566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아이템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099955A-092E-0157-7B3D-479DD4A52A38}"/>
              </a:ext>
            </a:extLst>
          </p:cNvPr>
          <p:cNvCxnSpPr>
            <a:cxnSpLocks/>
          </p:cNvCxnSpPr>
          <p:nvPr/>
        </p:nvCxnSpPr>
        <p:spPr>
          <a:xfrm>
            <a:off x="347663" y="5113973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9BBF5D1-67D5-FC9C-C4B6-6C3D3353F3B2}"/>
              </a:ext>
            </a:extLst>
          </p:cNvPr>
          <p:cNvCxnSpPr>
            <a:cxnSpLocks/>
          </p:cNvCxnSpPr>
          <p:nvPr/>
        </p:nvCxnSpPr>
        <p:spPr>
          <a:xfrm>
            <a:off x="347663" y="554623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B425234-837E-3D54-16F4-4784EB4C03AB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FBF01CE-E52A-A105-037A-171791CEE606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AC9B2DF-AF2F-9BF7-6E2A-F8107B4A526E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33F38-ED9D-C541-9D06-183F9056C6A7}"/>
              </a:ext>
            </a:extLst>
          </p:cNvPr>
          <p:cNvSpPr txBox="1"/>
          <p:nvPr/>
        </p:nvSpPr>
        <p:spPr>
          <a:xfrm>
            <a:off x="347663" y="4339247"/>
            <a:ext cx="3716082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아이템에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579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4B20-9770-987B-9C48-FE95AB725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6D736C-13BF-9156-5141-E70FA440A12F}"/>
              </a:ext>
            </a:extLst>
          </p:cNvPr>
          <p:cNvSpPr txBox="1"/>
          <p:nvPr/>
        </p:nvSpPr>
        <p:spPr>
          <a:xfrm>
            <a:off x="347663" y="224447"/>
            <a:ext cx="3956532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가장 자주 입는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476111B-9D1B-1F08-41D0-F8183F543E5D}"/>
              </a:ext>
            </a:extLst>
          </p:cNvPr>
          <p:cNvSpPr/>
          <p:nvPr/>
        </p:nvSpPr>
        <p:spPr>
          <a:xfrm>
            <a:off x="365760" y="798023"/>
            <a:ext cx="4630189" cy="3566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아이템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2ECA2FA-B223-8E15-495E-8C1805B7C3D1}"/>
              </a:ext>
            </a:extLst>
          </p:cNvPr>
          <p:cNvCxnSpPr>
            <a:cxnSpLocks/>
          </p:cNvCxnSpPr>
          <p:nvPr/>
        </p:nvCxnSpPr>
        <p:spPr>
          <a:xfrm>
            <a:off x="347663" y="5113973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23F8C3A-1759-1157-77B4-4C8E73B59171}"/>
              </a:ext>
            </a:extLst>
          </p:cNvPr>
          <p:cNvCxnSpPr>
            <a:cxnSpLocks/>
          </p:cNvCxnSpPr>
          <p:nvPr/>
        </p:nvCxnSpPr>
        <p:spPr>
          <a:xfrm>
            <a:off x="347663" y="554623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AD14B74-B327-267B-711A-1CADF496E2E3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8C8FBDD-04A8-6ACF-E86D-D2374C601F52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A3FD7782-66CD-DB03-D655-89E16D2FA0CE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DCDC43-48DA-1F45-EDF0-AADBA5C7F437}"/>
              </a:ext>
            </a:extLst>
          </p:cNvPr>
          <p:cNvSpPr txBox="1"/>
          <p:nvPr/>
        </p:nvSpPr>
        <p:spPr>
          <a:xfrm>
            <a:off x="347663" y="4339247"/>
            <a:ext cx="3716082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아이템에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598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8C1FB-5E63-95F0-5939-BCDD3031D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01C88A-0028-7497-E923-21DC5279A51F}"/>
              </a:ext>
            </a:extLst>
          </p:cNvPr>
          <p:cNvSpPr txBox="1"/>
          <p:nvPr/>
        </p:nvSpPr>
        <p:spPr>
          <a:xfrm>
            <a:off x="347663" y="224447"/>
            <a:ext cx="3746538" cy="46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4.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거의 안 입는 아이템은 무엇인가요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C5AC0A9-9BBA-1116-4DEF-B589CE8D4314}"/>
              </a:ext>
            </a:extLst>
          </p:cNvPr>
          <p:cNvSpPr/>
          <p:nvPr/>
        </p:nvSpPr>
        <p:spPr>
          <a:xfrm>
            <a:off x="365760" y="798023"/>
            <a:ext cx="4630189" cy="3566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아이템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D2F9265-0F76-A9C6-0D0A-D55057D4085F}"/>
              </a:ext>
            </a:extLst>
          </p:cNvPr>
          <p:cNvCxnSpPr>
            <a:cxnSpLocks/>
          </p:cNvCxnSpPr>
          <p:nvPr/>
        </p:nvCxnSpPr>
        <p:spPr>
          <a:xfrm>
            <a:off x="347663" y="5113973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7215C55-C063-9F1B-1711-CAD242B38CAD}"/>
              </a:ext>
            </a:extLst>
          </p:cNvPr>
          <p:cNvCxnSpPr>
            <a:cxnSpLocks/>
          </p:cNvCxnSpPr>
          <p:nvPr/>
        </p:nvCxnSpPr>
        <p:spPr>
          <a:xfrm>
            <a:off x="347663" y="554623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ACE30C3-4BE4-3C00-53DF-1C4E1E8276D5}"/>
              </a:ext>
            </a:extLst>
          </p:cNvPr>
          <p:cNvCxnSpPr>
            <a:cxnSpLocks/>
          </p:cNvCxnSpPr>
          <p:nvPr/>
        </p:nvCxnSpPr>
        <p:spPr>
          <a:xfrm>
            <a:off x="347663" y="5978496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71ABF37-B66E-218D-FCCC-7778802BB0BC}"/>
              </a:ext>
            </a:extLst>
          </p:cNvPr>
          <p:cNvCxnSpPr>
            <a:cxnSpLocks/>
          </p:cNvCxnSpPr>
          <p:nvPr/>
        </p:nvCxnSpPr>
        <p:spPr>
          <a:xfrm>
            <a:off x="347663" y="6402445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4747B9C-D347-BA23-7188-7FDA9E0163D4}"/>
              </a:ext>
            </a:extLst>
          </p:cNvPr>
          <p:cNvCxnSpPr>
            <a:cxnSpLocks/>
          </p:cNvCxnSpPr>
          <p:nvPr/>
        </p:nvCxnSpPr>
        <p:spPr>
          <a:xfrm>
            <a:off x="347663" y="6826394"/>
            <a:ext cx="4645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85319A-C08E-0C31-5C61-F3C774E8D185}"/>
              </a:ext>
            </a:extLst>
          </p:cNvPr>
          <p:cNvSpPr txBox="1"/>
          <p:nvPr/>
        </p:nvSpPr>
        <p:spPr>
          <a:xfrm>
            <a:off x="347663" y="4339247"/>
            <a:ext cx="3716082" cy="426142"/>
          </a:xfrm>
          <a:prstGeom prst="rect">
            <a:avLst/>
          </a:prstGeom>
          <a:noFill/>
          <a:effectLst>
            <a:outerShdw dist="50800" dir="2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♣ 아이템에 대해 설명해 볼까요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(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이유 등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8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908</Words>
  <Application>Microsoft Office PowerPoint</Application>
  <PresentationFormat>B5(ISO) 용지(176x250mm)</PresentationFormat>
  <Paragraphs>119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4" baseType="lpstr">
      <vt:lpstr>나눔스퀘어</vt:lpstr>
      <vt:lpstr>나눔스퀘어 Bold</vt:lpstr>
      <vt:lpstr>양진체 </vt:lpstr>
      <vt:lpstr>Aptos</vt:lpstr>
      <vt:lpstr>Aptos Display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문연 이</dc:creator>
  <cp:lastModifiedBy>문연 이</cp:lastModifiedBy>
  <cp:revision>1</cp:revision>
  <dcterms:created xsi:type="dcterms:W3CDTF">2026-01-07T03:15:20Z</dcterms:created>
  <dcterms:modified xsi:type="dcterms:W3CDTF">2026-01-07T04:12:12Z</dcterms:modified>
</cp:coreProperties>
</file>