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1389" r:id="rId2"/>
    <p:sldId id="1556" r:id="rId3"/>
    <p:sldId id="1574" r:id="rId4"/>
    <p:sldId id="1573" r:id="rId5"/>
    <p:sldId id="1270" r:id="rId6"/>
    <p:sldId id="1557" r:id="rId7"/>
    <p:sldId id="1558" r:id="rId8"/>
    <p:sldId id="1559" r:id="rId9"/>
    <p:sldId id="1560" r:id="rId10"/>
    <p:sldId id="1561" r:id="rId11"/>
    <p:sldId id="1562" r:id="rId12"/>
    <p:sldId id="1563" r:id="rId13"/>
    <p:sldId id="1564" r:id="rId14"/>
    <p:sldId id="1567" r:id="rId15"/>
    <p:sldId id="1576" r:id="rId16"/>
    <p:sldId id="1577" r:id="rId17"/>
    <p:sldId id="1583" r:id="rId18"/>
    <p:sldId id="1578" r:id="rId19"/>
    <p:sldId id="1579" r:id="rId20"/>
    <p:sldId id="1580" r:id="rId21"/>
    <p:sldId id="1581" r:id="rId22"/>
    <p:sldId id="1582" r:id="rId23"/>
    <p:sldId id="1569" r:id="rId24"/>
    <p:sldId id="1570" r:id="rId25"/>
    <p:sldId id="1565" r:id="rId26"/>
    <p:sldId id="1566" r:id="rId27"/>
    <p:sldId id="1575" r:id="rId28"/>
    <p:sldId id="1571" r:id="rId29"/>
    <p:sldId id="1572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pos="340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9999FF"/>
    <a:srgbClr val="000099"/>
    <a:srgbClr val="FF0000"/>
    <a:srgbClr val="FFFFFF"/>
    <a:srgbClr val="CCCCFF"/>
    <a:srgbClr val="99CCFF"/>
    <a:srgbClr val="CCE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3640" autoAdjust="0"/>
  </p:normalViewPr>
  <p:slideViewPr>
    <p:cSldViewPr showGuides="1">
      <p:cViewPr varScale="1">
        <p:scale>
          <a:sx n="76" d="100"/>
          <a:sy n="76" d="100"/>
        </p:scale>
        <p:origin x="1260" y="72"/>
      </p:cViewPr>
      <p:guideLst>
        <p:guide orient="horz" pos="799"/>
        <p:guide orient="horz" pos="4110"/>
        <p:guide pos="340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8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975AB-25AB-4519-BE82-8752D35AF16F}" type="datetimeFigureOut">
              <a:rPr lang="ko-KR" altLang="en-US" smtClean="0"/>
              <a:pPr/>
              <a:t>2022-06-07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6C971-44AD-41A2-A65E-D5C871BBCD4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958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E8BAE-C96D-4F24-A929-AFACF4DBE6EF}" type="datetimeFigureOut">
              <a:rPr lang="ko-KR" altLang="en-US" smtClean="0"/>
              <a:pPr/>
              <a:t>2022-06-07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9B180-0367-4E88-B90F-76350B5567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395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B180-0367-4E88-B90F-76350B55678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3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61AD-EDD0-41F9-B14A-9A192A29E662}" type="datetime1">
              <a:rPr lang="ko-KR" altLang="en-US" smtClean="0"/>
              <a:pPr/>
              <a:t>2022-06-07</a:t>
            </a:fld>
            <a:endParaRPr lang="ko-KR" altLang="en-US" dirty="0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</a:t>
            </a:r>
            <a:r>
              <a:rPr lang="ko-KR" altLang="en-US" smtClean="0"/>
              <a:t>이문연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  <a:r>
              <a:rPr lang="en-US" altLang="ko-KR" smtClean="0"/>
              <a:t>All Rights Reserved.</a:t>
            </a:r>
            <a:endParaRPr lang="ko-KR" altLang="en-US" dirty="0" smtClean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D3-3F66-46BA-BDE0-B5E8EDBA9B4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AB1-03FE-4A88-BB21-1A38CB2C90C2}" type="datetime1">
              <a:rPr lang="ko-KR" altLang="en-US" smtClean="0"/>
              <a:pPr/>
              <a:t>2022-06-07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Copyright </a:t>
            </a:r>
            <a:r>
              <a:rPr lang="ko-KR" altLang="en-US" dirty="0" smtClean="0"/>
              <a:t>이문연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All Rights Reserved.</a:t>
            </a: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D3-3F66-46BA-BDE0-B5E8EDBA9B4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1AD-EDD0-41F9-B14A-9A192A29E662}" type="datetime1">
              <a:rPr lang="ko-KR" altLang="en-US" smtClean="0"/>
              <a:pPr/>
              <a:t>2022-06-07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Copyright </a:t>
            </a:r>
            <a:r>
              <a:rPr lang="ko-KR" altLang="en-US" dirty="0" smtClean="0"/>
              <a:t>이문연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All Rights Reserved.</a:t>
            </a: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F3D3-3F66-46BA-BDE0-B5E8EDBA9B4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fe.naver.com/awesomeac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cafe.naver.com/awesomeact/201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1.JPG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fe.naver.com/awesomeact/183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EDFF3D3-3F66-46BA-BDE0-B5E8EDBA9B4E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908720"/>
            <a:ext cx="4107215" cy="139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Verdana" panose="020B0604030504040204" pitchFamily="34" charset="0"/>
              </a:rPr>
              <a:t>남은 생은 가볍고 심플하게</a:t>
            </a:r>
            <a:endParaRPr lang="en-US" altLang="ko-KR" sz="2400" dirty="0" smtClean="0">
              <a:latin typeface="휴먼모음T" panose="02030504000101010101" pitchFamily="18" charset="-127"/>
              <a:ea typeface="휴먼모음T" panose="02030504000101010101" pitchFamily="18" charset="-127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Verdana" panose="020B0604030504040204" pitchFamily="34" charset="0"/>
              </a:rPr>
              <a:t>217 </a:t>
            </a:r>
            <a:r>
              <a:rPr lang="ko-KR" altLang="en-US" sz="3600" dirty="0" err="1" smtClean="0">
                <a:latin typeface="휴먼모음T" panose="02030504000101010101" pitchFamily="18" charset="-127"/>
                <a:ea typeface="휴먼모음T" panose="02030504000101010101" pitchFamily="18" charset="-127"/>
                <a:cs typeface="Verdana" panose="020B0604030504040204" pitchFamily="34" charset="0"/>
              </a:rPr>
              <a:t>미니멋</a:t>
            </a:r>
            <a:r>
              <a:rPr lang="ko-KR" altLang="en-US" sz="36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Verdana" panose="020B0604030504040204" pitchFamily="34" charset="0"/>
              </a:rPr>
              <a:t> 프로젝트</a:t>
            </a:r>
            <a:endParaRPr lang="en-US" altLang="ko-KR" sz="3600" dirty="0" smtClean="0">
              <a:latin typeface="휴먼모음T" panose="02030504000101010101" pitchFamily="18" charset="-127"/>
              <a:ea typeface="휴먼모음T" panose="02030504000101010101" pitchFamily="18" charset="-127"/>
              <a:cs typeface="Verdana" panose="020B0604030504040204" pitchFamily="34" charset="0"/>
            </a:endParaRPr>
          </a:p>
        </p:txBody>
      </p:sp>
      <p:cxnSp>
        <p:nvCxnSpPr>
          <p:cNvPr id="8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4860032" y="4941168"/>
            <a:ext cx="389548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6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옷에 지친 당신을 위한 스타일 솔루션</a:t>
            </a:r>
            <a:endParaRPr lang="en-US" altLang="ko-KR" sz="1600" dirty="0" smtClean="0">
              <a:latin typeface="a바람새L" panose="02020600000000000000" pitchFamily="18" charset="-127"/>
              <a:ea typeface="a바람새L" panose="02020600000000000000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sz="16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&lt;</a:t>
            </a:r>
            <a:r>
              <a:rPr lang="ko-KR" altLang="en-US" sz="16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행복한 옷입기 연구소</a:t>
            </a:r>
            <a:r>
              <a:rPr lang="en-US" altLang="ko-KR" sz="16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&gt;</a:t>
            </a:r>
          </a:p>
          <a:p>
            <a:pPr algn="r">
              <a:lnSpc>
                <a:spcPct val="150000"/>
              </a:lnSpc>
            </a:pPr>
            <a:r>
              <a:rPr lang="en-US" altLang="ko-KR" sz="1600" dirty="0" smtClean="0">
                <a:latin typeface="a바람새L" panose="02020600000000000000" pitchFamily="18" charset="-127"/>
                <a:ea typeface="a바람새L" panose="02020600000000000000" pitchFamily="18" charset="-127"/>
                <a:hlinkClick r:id="rId3"/>
              </a:rPr>
              <a:t>http://cafe.naver.com/awesomeact</a:t>
            </a:r>
            <a:endParaRPr lang="en-US" altLang="ko-KR" sz="1600" dirty="0" smtClean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6550223"/>
            <a:ext cx="3305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</a:rPr>
              <a:t>이문연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All Rights Reserved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21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60648"/>
            <a:ext cx="83118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(2)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좋아해서 자주 입는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33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가지 고르기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3" name="TextBox 2"/>
          <p:cNvSpPr txBox="1"/>
          <p:nvPr/>
        </p:nvSpPr>
        <p:spPr>
          <a:xfrm>
            <a:off x="611560" y="2204864"/>
            <a:ext cx="64633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겉옷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933056"/>
            <a:ext cx="6463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mtClean="0"/>
              <a:t>신발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517232"/>
            <a:ext cx="64633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가방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90872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/>
              <a:t>좋아한다는 것은 내가 선호하는 요소가 있다는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그것은 디자인일 수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기능적인 부분일 수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실용적이어서 일수도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편한 것도 내가 선호하는 부분이므로 선호하는 요소가 있어서 자주 입는 아이템을 골라주시면 됩니다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033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60648"/>
            <a:ext cx="68387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(2)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새로 알게 된 점과 느낀 점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914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60648"/>
            <a:ext cx="60740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(3)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고른 아이템들 분석하기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467544" y="1052736"/>
            <a:ext cx="86764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dirty="0" smtClean="0"/>
              <a:t>33</a:t>
            </a:r>
            <a:r>
              <a:rPr lang="ko-KR" altLang="en-US" dirty="0" smtClean="0"/>
              <a:t>가지 아이템을 봤을 때 어떤 색깔이 많은가요</a:t>
            </a:r>
            <a:r>
              <a:rPr lang="en-US" altLang="ko-KR" dirty="0" smtClean="0"/>
              <a:t>?</a:t>
            </a:r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r>
              <a:rPr lang="ko-KR" altLang="en-US" dirty="0" smtClean="0"/>
              <a:t>공통된 특성이나 특이점을 발견했다면 적어주세요</a:t>
            </a:r>
            <a:r>
              <a:rPr lang="en-US" altLang="ko-KR" dirty="0" smtClean="0"/>
              <a:t>. (</a:t>
            </a:r>
            <a:r>
              <a:rPr lang="ko-KR" altLang="en-US" dirty="0" smtClean="0"/>
              <a:t>색깔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라인</a:t>
            </a:r>
            <a:r>
              <a:rPr lang="en-US" altLang="ko-KR" dirty="0"/>
              <a:t>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ko-KR" altLang="en-US" dirty="0" smtClean="0"/>
              <a:t>반복되는 쇼핑 패턴이 보이나요</a:t>
            </a:r>
            <a:r>
              <a:rPr lang="en-US" altLang="ko-KR" dirty="0" smtClean="0"/>
              <a:t>? </a:t>
            </a:r>
            <a:r>
              <a:rPr lang="ko-KR" altLang="en-US" dirty="0" smtClean="0"/>
              <a:t>어떤 것이 있을까요</a:t>
            </a:r>
            <a:r>
              <a:rPr lang="en-US" altLang="ko-KR" dirty="0" smtClean="0"/>
              <a:t>? (</a:t>
            </a:r>
            <a:r>
              <a:rPr lang="ko-KR" altLang="en-US" dirty="0" smtClean="0"/>
              <a:t>많은 품목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없는 품목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r>
              <a:rPr lang="ko-KR" altLang="en-US" dirty="0" smtClean="0"/>
              <a:t>아이템을 모아봤을 때 전체적인 느낌은 어떤가요</a:t>
            </a:r>
            <a:r>
              <a:rPr lang="en-US" altLang="ko-KR" dirty="0" smtClean="0"/>
              <a:t>?</a:t>
            </a:r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r>
              <a:rPr lang="ko-KR" altLang="en-US" dirty="0" smtClean="0"/>
              <a:t>이 옷들의 주인이 내가 아닌 누군가라고 생각했을 때 그 사람의 취향은 어떨 것 같나요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4303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60648"/>
            <a:ext cx="68387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(3)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새로 알게 된 점과 느낀 점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2477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9750" y="260648"/>
            <a:ext cx="809708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(4)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하나의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룩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만들어 일주일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코디하기</a:t>
            </a:r>
            <a:endParaRPr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0" name="직선 연결선 9"/>
          <p:cNvCxnSpPr>
            <a:cxnSpLocks noChangeShapeType="1"/>
          </p:cNvCxnSpPr>
          <p:nvPr/>
        </p:nvCxnSpPr>
        <p:spPr bwMode="auto">
          <a:xfrm>
            <a:off x="539750" y="836712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7451" r="16152" b="10784"/>
          <a:stretch/>
        </p:blipFill>
        <p:spPr>
          <a:xfrm>
            <a:off x="2771800" y="1412776"/>
            <a:ext cx="1572327" cy="30448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25144"/>
            <a:ext cx="1246483" cy="18926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20398" r="8389" b="16073"/>
          <a:stretch/>
        </p:blipFill>
        <p:spPr>
          <a:xfrm>
            <a:off x="4644008" y="1052736"/>
            <a:ext cx="2079856" cy="286754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1052737"/>
            <a:ext cx="1323824" cy="28803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1871606" cy="3130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4653136"/>
            <a:ext cx="224612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월요일 </a:t>
            </a:r>
            <a:r>
              <a:rPr lang="ko-KR" altLang="en-US" dirty="0" err="1" smtClean="0"/>
              <a:t>룩</a:t>
            </a:r>
            <a:r>
              <a:rPr lang="ko-KR" altLang="en-US" dirty="0" smtClean="0"/>
              <a:t> 만들기</a:t>
            </a:r>
            <a:endParaRPr lang="en-US" altLang="ko-KR" dirty="0" smtClean="0"/>
          </a:p>
          <a:p>
            <a:r>
              <a:rPr lang="ko-KR" altLang="en-US" dirty="0" smtClean="0"/>
              <a:t>화요일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상의 바꾸기</a:t>
            </a:r>
            <a:endParaRPr lang="en-US" altLang="ko-KR" dirty="0" smtClean="0"/>
          </a:p>
          <a:p>
            <a:r>
              <a:rPr lang="ko-KR" altLang="en-US" dirty="0" smtClean="0"/>
              <a:t>수요일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하의 바꾸기</a:t>
            </a:r>
            <a:endParaRPr lang="en-US" altLang="ko-KR" dirty="0" smtClean="0"/>
          </a:p>
          <a:p>
            <a:r>
              <a:rPr lang="ko-KR" altLang="en-US" dirty="0" smtClean="0"/>
              <a:t>목요일</a:t>
            </a:r>
            <a:r>
              <a:rPr lang="en-US" altLang="ko-KR" dirty="0" smtClean="0"/>
              <a:t>: </a:t>
            </a:r>
            <a:r>
              <a:rPr lang="ko-KR" altLang="en-US" dirty="0" smtClean="0"/>
              <a:t>겉옷 바꾸기</a:t>
            </a:r>
            <a:endParaRPr lang="en-US" altLang="ko-KR" dirty="0" smtClean="0"/>
          </a:p>
          <a:p>
            <a:r>
              <a:rPr lang="ko-KR" altLang="en-US" dirty="0" smtClean="0"/>
              <a:t>금요일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신발 바꾸기</a:t>
            </a:r>
            <a:endParaRPr lang="en-US" altLang="ko-KR" dirty="0" smtClean="0"/>
          </a:p>
          <a:p>
            <a:r>
              <a:rPr lang="ko-KR" altLang="en-US" dirty="0" smtClean="0"/>
              <a:t>토요일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가방 바꾸기</a:t>
            </a:r>
            <a:endParaRPr lang="en-US" altLang="ko-KR" dirty="0" smtClean="0"/>
          </a:p>
          <a:p>
            <a:r>
              <a:rPr lang="ko-KR" altLang="en-US" dirty="0" smtClean="0"/>
              <a:t>일요일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상의 바꾸기</a:t>
            </a:r>
            <a:endParaRPr lang="en-US" altLang="ko-KR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4077072"/>
            <a:ext cx="464400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* </a:t>
            </a:r>
            <a:r>
              <a:rPr lang="ko-KR" altLang="en-US" dirty="0" smtClean="0"/>
              <a:t>일주일 </a:t>
            </a:r>
            <a:r>
              <a:rPr lang="ko-KR" altLang="en-US" dirty="0" err="1" smtClean="0"/>
              <a:t>코디는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품목 하나씩 바꿔서 일주일을 입어라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가 아닌 하나의 </a:t>
            </a:r>
            <a:r>
              <a:rPr lang="ko-KR" altLang="en-US" dirty="0" err="1" smtClean="0"/>
              <a:t>룩을</a:t>
            </a:r>
            <a:r>
              <a:rPr lang="ko-KR" altLang="en-US" dirty="0" smtClean="0"/>
              <a:t> 아이템 하나씩만 바꿔서 만들어 봄으로써 전체 </a:t>
            </a:r>
            <a:r>
              <a:rPr lang="ko-KR" altLang="en-US" dirty="0" err="1" smtClean="0"/>
              <a:t>룩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하나의 아웃핏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보는 감각을 키우는 훈련입니다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코디법은</a:t>
            </a:r>
            <a:r>
              <a:rPr lang="ko-KR" altLang="en-US" dirty="0" smtClean="0"/>
              <a:t> 아래 </a:t>
            </a:r>
            <a:r>
              <a:rPr lang="ko-KR" altLang="en-US" dirty="0" err="1" smtClean="0"/>
              <a:t>포스팅을</a:t>
            </a:r>
            <a:r>
              <a:rPr lang="ko-KR" altLang="en-US" dirty="0" smtClean="0"/>
              <a:t> 참고하세요</a:t>
            </a:r>
            <a:r>
              <a:rPr lang="en-US" altLang="ko-KR" dirty="0"/>
              <a:t>. </a:t>
            </a:r>
            <a:r>
              <a:rPr lang="en-US" altLang="ko-KR" dirty="0">
                <a:hlinkClick r:id="rId7"/>
              </a:rPr>
              <a:t>https://</a:t>
            </a:r>
            <a:r>
              <a:rPr lang="en-US" altLang="ko-KR" dirty="0" smtClean="0">
                <a:hlinkClick r:id="rId7"/>
              </a:rPr>
              <a:t>cafe.naver.com/awesomeact/2011</a:t>
            </a:r>
            <a:r>
              <a:rPr lang="en-US" altLang="ko-K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5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820472" cy="667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스타일링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코디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이란</a:t>
            </a:r>
            <a:r>
              <a:rPr lang="en-US" altLang="ko-KR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결국 하나의 룩을</a:t>
            </a:r>
            <a:endParaRPr lang="en-US" altLang="ko-KR" sz="3600" kern="0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fontAlgn="auto" latinLnBrk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얼마나 조화롭게 연출하느냐를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훈련하는 것이다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ctr" fontAlgn="auto" latinLnBrk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이 때 전체 룩을 조화롭게 보는</a:t>
            </a:r>
            <a:endParaRPr lang="en-US" altLang="ko-KR" sz="3600" kern="0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fontAlgn="auto" latinLnBrk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눈</a:t>
            </a:r>
            <a:r>
              <a:rPr lang="en-US" altLang="ko-KR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감각</a:t>
            </a:r>
            <a:r>
              <a:rPr lang="en-US" altLang="ko-KR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을 훈련해야 하는데</a:t>
            </a:r>
            <a:endParaRPr lang="en-US" altLang="ko-KR" sz="3600" kern="0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fontAlgn="auto" latinLnBrk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일주일 코디는 그 훈련을 하기 위한 방법이다</a:t>
            </a:r>
            <a:r>
              <a:rPr kumimoji="0"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ctr" fontAlgn="auto" latinLnBrk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아이템을 하나씩 바꿔보는 것으로</a:t>
            </a:r>
            <a:endParaRPr lang="en-US" altLang="ko-KR" sz="3600" kern="0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fontAlgn="auto" latinLnBrk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이 룩에는 어떤 아이템이 괜찮을지 생각하고</a:t>
            </a:r>
            <a:endParaRPr kumimoji="0" lang="en-US" altLang="ko-KR" sz="3600" kern="0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fontAlgn="auto" latinLnBrk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전체 룩에 맞게 코디하는 것으로</a:t>
            </a:r>
            <a:endParaRPr lang="en-US" altLang="ko-KR" sz="3600" kern="0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fontAlgn="auto" latinLnBrk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조화롭게 연출하는 법을 배운다</a:t>
            </a:r>
            <a:r>
              <a:rPr kumimoji="0"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48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9750" y="260648"/>
            <a:ext cx="60580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일주일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코디법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–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월요일 아웃핏</a:t>
            </a:r>
            <a:endParaRPr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0" name="직선 연결선 9"/>
          <p:cNvCxnSpPr>
            <a:cxnSpLocks noChangeShapeType="1"/>
          </p:cNvCxnSpPr>
          <p:nvPr/>
        </p:nvCxnSpPr>
        <p:spPr bwMode="auto">
          <a:xfrm>
            <a:off x="539750" y="836712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7451" r="16152" b="10784"/>
          <a:stretch/>
        </p:blipFill>
        <p:spPr>
          <a:xfrm>
            <a:off x="2699792" y="3212976"/>
            <a:ext cx="1736413" cy="33625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09120"/>
            <a:ext cx="1376564" cy="20901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20398" r="8389" b="16073"/>
          <a:stretch/>
        </p:blipFill>
        <p:spPr>
          <a:xfrm>
            <a:off x="4644008" y="1052736"/>
            <a:ext cx="2296907" cy="31668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28800"/>
            <a:ext cx="1571625" cy="34194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6" y="1124744"/>
            <a:ext cx="2341018" cy="23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9750" y="260648"/>
            <a:ext cx="57551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일주일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코디법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– </a:t>
            </a:r>
            <a:r>
              <a:rPr lang="ko-KR" altLang="en-US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화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요일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상의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0" name="직선 연결선 9"/>
          <p:cNvCxnSpPr>
            <a:cxnSpLocks noChangeShapeType="1"/>
          </p:cNvCxnSpPr>
          <p:nvPr/>
        </p:nvCxnSpPr>
        <p:spPr bwMode="auto">
          <a:xfrm>
            <a:off x="539750" y="836712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7451" r="16152" b="10784"/>
          <a:stretch/>
        </p:blipFill>
        <p:spPr>
          <a:xfrm>
            <a:off x="2699792" y="3212976"/>
            <a:ext cx="1736413" cy="33625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09120"/>
            <a:ext cx="1376564" cy="20901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20398" r="8389" b="16073"/>
          <a:stretch/>
        </p:blipFill>
        <p:spPr>
          <a:xfrm>
            <a:off x="4644008" y="1052736"/>
            <a:ext cx="2296907" cy="31668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28800"/>
            <a:ext cx="1571625" cy="34194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20669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>
            <a:cxnSpLocks noChangeShapeType="1"/>
          </p:cNvCxnSpPr>
          <p:nvPr/>
        </p:nvCxnSpPr>
        <p:spPr bwMode="auto">
          <a:xfrm>
            <a:off x="539750" y="836712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81128"/>
            <a:ext cx="1376564" cy="20901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20398" r="8389" b="16073"/>
          <a:stretch/>
        </p:blipFill>
        <p:spPr>
          <a:xfrm>
            <a:off x="4788024" y="1052736"/>
            <a:ext cx="2296907" cy="31668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28800"/>
            <a:ext cx="1571625" cy="34194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066925" cy="3457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4944"/>
            <a:ext cx="2114809" cy="3528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750" y="260648"/>
            <a:ext cx="57551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일주일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코디법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– </a:t>
            </a:r>
            <a:r>
              <a:rPr lang="ko-KR" altLang="en-US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수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요일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하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6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>
            <a:cxnSpLocks noChangeShapeType="1"/>
          </p:cNvCxnSpPr>
          <p:nvPr/>
        </p:nvCxnSpPr>
        <p:spPr bwMode="auto">
          <a:xfrm>
            <a:off x="539750" y="836712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56582"/>
            <a:ext cx="1376564" cy="209016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28800"/>
            <a:ext cx="1571625" cy="34194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066925" cy="3457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2"/>
            <a:ext cx="2114809" cy="35283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2016224" cy="3660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750" y="260648"/>
            <a:ext cx="57551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일주일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코디법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–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목요일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겉옷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20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750" y="260648"/>
            <a:ext cx="77187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준비물</a:t>
            </a:r>
            <a:r>
              <a:rPr kumimoji="0"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좋아</a:t>
            </a:r>
            <a:r>
              <a:rPr kumimoji="0"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해서 자주 입는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아이템 사진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EDFF3D3-3F66-46BA-BDE0-B5E8EDBA9B4E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cxnSp>
        <p:nvCxnSpPr>
          <p:cNvPr id="10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3"/>
          <a:stretch/>
        </p:blipFill>
        <p:spPr>
          <a:xfrm>
            <a:off x="7092280" y="4005064"/>
            <a:ext cx="1718382" cy="194421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2031690" cy="27089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2031690" cy="270892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2031690" cy="270892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24744"/>
            <a:ext cx="2031690" cy="2708920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179512" y="3933056"/>
            <a:ext cx="6840760" cy="274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ko-KR" altLang="en-US" sz="2400" dirty="0" smtClean="0"/>
              <a:t>현재 계절에 해당하는 </a:t>
            </a:r>
            <a:endParaRPr lang="en-US" altLang="ko-KR" sz="2400" dirty="0" smtClean="0"/>
          </a:p>
          <a:p>
            <a:pPr>
              <a:lnSpc>
                <a:spcPts val="3500"/>
              </a:lnSpc>
            </a:pPr>
            <a:r>
              <a:rPr lang="ko-KR" altLang="en-US" sz="2400" dirty="0" smtClean="0"/>
              <a:t>상의 </a:t>
            </a:r>
            <a:r>
              <a:rPr lang="en-US" altLang="ko-KR" sz="2400" dirty="0"/>
              <a:t>10, </a:t>
            </a:r>
            <a:r>
              <a:rPr lang="ko-KR" altLang="en-US" sz="2400" dirty="0" smtClean="0"/>
              <a:t>하의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원피스 </a:t>
            </a:r>
            <a:r>
              <a:rPr lang="en-US" altLang="ko-KR" sz="2400" dirty="0" smtClean="0"/>
              <a:t>11, </a:t>
            </a:r>
            <a:r>
              <a:rPr lang="ko-KR" altLang="en-US" sz="2400" dirty="0"/>
              <a:t>겉옷 </a:t>
            </a:r>
            <a:r>
              <a:rPr lang="en-US" altLang="ko-KR" sz="2400" dirty="0"/>
              <a:t>4, </a:t>
            </a:r>
            <a:r>
              <a:rPr lang="ko-KR" altLang="en-US" sz="2400" dirty="0"/>
              <a:t>신발 </a:t>
            </a:r>
            <a:r>
              <a:rPr lang="en-US" altLang="ko-KR" sz="2400" dirty="0"/>
              <a:t>4, </a:t>
            </a:r>
            <a:r>
              <a:rPr lang="ko-KR" altLang="en-US" sz="2400" dirty="0"/>
              <a:t>가방 </a:t>
            </a:r>
            <a:r>
              <a:rPr lang="en-US" altLang="ko-KR" sz="2400" dirty="0"/>
              <a:t>4</a:t>
            </a:r>
            <a:r>
              <a:rPr lang="ko-KR" altLang="en-US" sz="2400" dirty="0"/>
              <a:t> </a:t>
            </a:r>
            <a:endParaRPr lang="en-US" altLang="ko-KR" sz="2400" dirty="0" smtClean="0"/>
          </a:p>
          <a:p>
            <a:pPr>
              <a:lnSpc>
                <a:spcPts val="3500"/>
              </a:lnSpc>
            </a:pPr>
            <a:r>
              <a:rPr lang="en-US" altLang="ko-KR" sz="2400" dirty="0" smtClean="0"/>
              <a:t>=&gt; </a:t>
            </a:r>
            <a:r>
              <a:rPr lang="ko-KR" altLang="en-US" sz="2400" dirty="0"/>
              <a:t>개인에 따라 조금 달라질 수 있지만</a:t>
            </a:r>
            <a:endParaRPr lang="en-US" altLang="ko-KR" sz="2400" dirty="0"/>
          </a:p>
          <a:p>
            <a:pPr>
              <a:lnSpc>
                <a:spcPts val="3500"/>
              </a:lnSpc>
            </a:pPr>
            <a:r>
              <a:rPr lang="ko-KR" altLang="en-US" sz="2400" dirty="0"/>
              <a:t>상의는 꼭 </a:t>
            </a:r>
            <a:r>
              <a:rPr lang="en-US" altLang="ko-KR" sz="2400" dirty="0"/>
              <a:t>10</a:t>
            </a:r>
            <a:r>
              <a:rPr lang="ko-KR" altLang="en-US" sz="2400" dirty="0"/>
              <a:t>가지만 골라주시고 </a:t>
            </a:r>
            <a:r>
              <a:rPr lang="ko-KR" altLang="en-US" sz="2400" dirty="0" smtClean="0"/>
              <a:t>총 </a:t>
            </a:r>
            <a:r>
              <a:rPr lang="ko-KR" altLang="en-US" sz="2400" dirty="0"/>
              <a:t>합은 </a:t>
            </a:r>
            <a:r>
              <a:rPr lang="en-US" altLang="ko-KR" sz="2400" dirty="0"/>
              <a:t>33</a:t>
            </a:r>
            <a:r>
              <a:rPr lang="ko-KR" altLang="en-US" sz="2400" dirty="0"/>
              <a:t>가지 여야 합니다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밝은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가급적 흰색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조명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바탕에 </a:t>
            </a:r>
            <a:endParaRPr lang="en-US" altLang="ko-KR" sz="2400" dirty="0" smtClean="0"/>
          </a:p>
          <a:p>
            <a:pPr>
              <a:lnSpc>
                <a:spcPts val="3500"/>
              </a:lnSpc>
            </a:pPr>
            <a:r>
              <a:rPr lang="ko-KR" altLang="en-US" sz="2400" dirty="0" smtClean="0"/>
              <a:t>화면에 꽉 차게 찍어야 좋습니다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810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>
            <a:cxnSpLocks noChangeShapeType="1"/>
          </p:cNvCxnSpPr>
          <p:nvPr/>
        </p:nvCxnSpPr>
        <p:spPr bwMode="auto">
          <a:xfrm>
            <a:off x="539750" y="836712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28800"/>
            <a:ext cx="1571625" cy="34194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066925" cy="3457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2"/>
            <a:ext cx="2114809" cy="35283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2016224" cy="366083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97152"/>
            <a:ext cx="1619159" cy="1916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750" y="260648"/>
            <a:ext cx="57551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일주일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코디법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–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금요일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신발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61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>
            <a:cxnSpLocks noChangeShapeType="1"/>
          </p:cNvCxnSpPr>
          <p:nvPr/>
        </p:nvCxnSpPr>
        <p:spPr bwMode="auto">
          <a:xfrm>
            <a:off x="539750" y="836712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2066925" cy="3457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2114809" cy="35283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2016224" cy="366083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1619159" cy="191683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92896"/>
            <a:ext cx="1656184" cy="22462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750" y="260648"/>
            <a:ext cx="56717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일주일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코디법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– </a:t>
            </a:r>
            <a:r>
              <a:rPr lang="ko-KR" altLang="en-US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토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요일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가방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58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>
            <a:cxnSpLocks noChangeShapeType="1"/>
          </p:cNvCxnSpPr>
          <p:nvPr/>
        </p:nvCxnSpPr>
        <p:spPr bwMode="auto">
          <a:xfrm>
            <a:off x="539750" y="836712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2114809" cy="35283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2016224" cy="366083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1619159" cy="191683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92896"/>
            <a:ext cx="1656184" cy="22462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172403" cy="27363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750" y="260648"/>
            <a:ext cx="67665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일주일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코디법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– </a:t>
            </a:r>
            <a:r>
              <a:rPr lang="ko-KR" altLang="en-US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일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요일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다시 상의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60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t="19587" r="31324" b="27932"/>
          <a:stretch/>
        </p:blipFill>
        <p:spPr>
          <a:xfrm>
            <a:off x="3491880" y="1052736"/>
            <a:ext cx="1948032" cy="2376264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90500" y="1006636"/>
            <a:ext cx="1981200" cy="5374692"/>
            <a:chOff x="190500" y="1097562"/>
            <a:chExt cx="1981200" cy="5374692"/>
          </a:xfrm>
        </p:grpSpPr>
        <p:sp>
          <p:nvSpPr>
            <p:cNvPr id="6" name="직사각형 5"/>
            <p:cNvSpPr/>
            <p:nvPr/>
          </p:nvSpPr>
          <p:spPr>
            <a:xfrm>
              <a:off x="190500" y="1097562"/>
              <a:ext cx="1981200" cy="5374692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66"/>
                </a:solidFill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96" y="4561823"/>
              <a:ext cx="1760612" cy="1760612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9" r="18000" b="7411"/>
            <a:stretch/>
          </p:blipFill>
          <p:spPr>
            <a:xfrm>
              <a:off x="388104" y="1245026"/>
              <a:ext cx="1605796" cy="3208342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6804248" y="1006636"/>
            <a:ext cx="2151040" cy="5374692"/>
            <a:chOff x="6815160" y="1195206"/>
            <a:chExt cx="2151040" cy="5374692"/>
          </a:xfrm>
        </p:grpSpPr>
        <p:sp>
          <p:nvSpPr>
            <p:cNvPr id="11" name="직사각형 10"/>
            <p:cNvSpPr/>
            <p:nvPr/>
          </p:nvSpPr>
          <p:spPr>
            <a:xfrm>
              <a:off x="6815160" y="1195206"/>
              <a:ext cx="2151040" cy="5374692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66"/>
                </a:solidFill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1" t="2517" r="16461" b="3218"/>
            <a:stretch/>
          </p:blipFill>
          <p:spPr>
            <a:xfrm>
              <a:off x="7149594" y="1354654"/>
              <a:ext cx="1476879" cy="3470931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72" r="12137" b="5140"/>
            <a:stretch/>
          </p:blipFill>
          <p:spPr>
            <a:xfrm>
              <a:off x="6915116" y="5037512"/>
              <a:ext cx="1945837" cy="1434742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2555776" y="3636982"/>
            <a:ext cx="3777992" cy="2744346"/>
            <a:chOff x="2533908" y="3825552"/>
            <a:chExt cx="3777992" cy="2744346"/>
          </a:xfrm>
        </p:grpSpPr>
        <p:sp>
          <p:nvSpPr>
            <p:cNvPr id="15" name="직사각형 14"/>
            <p:cNvSpPr/>
            <p:nvPr/>
          </p:nvSpPr>
          <p:spPr>
            <a:xfrm>
              <a:off x="2533908" y="3825552"/>
              <a:ext cx="3777992" cy="2744346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66"/>
                </a:solidFill>
              </a:endParaRPr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06" r="30212" b="23495"/>
            <a:stretch/>
          </p:blipFill>
          <p:spPr>
            <a:xfrm>
              <a:off x="4484936" y="4724758"/>
              <a:ext cx="1727008" cy="1747496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6" t="31456" r="43617" b="29045"/>
            <a:stretch/>
          </p:blipFill>
          <p:spPr>
            <a:xfrm>
              <a:off x="2628124" y="3935106"/>
              <a:ext cx="1731788" cy="2634792"/>
            </a:xfrm>
            <a:prstGeom prst="rect">
              <a:avLst/>
            </a:prstGeom>
          </p:spPr>
        </p:pic>
      </p:grpSp>
      <p:sp>
        <p:nvSpPr>
          <p:cNvPr id="19" name="아래쪽 화살표 18"/>
          <p:cNvSpPr/>
          <p:nvPr/>
        </p:nvSpPr>
        <p:spPr>
          <a:xfrm rot="3668365">
            <a:off x="2429794" y="2162544"/>
            <a:ext cx="426657" cy="114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아래쪽 화살표 19"/>
          <p:cNvSpPr/>
          <p:nvPr/>
        </p:nvSpPr>
        <p:spPr>
          <a:xfrm>
            <a:off x="4716016" y="3573016"/>
            <a:ext cx="426657" cy="774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 rot="17633102">
            <a:off x="6043499" y="2033023"/>
            <a:ext cx="426657" cy="1455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39750" y="260648"/>
            <a:ext cx="78582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(5)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상의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10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가지로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133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코디 해보기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3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24" name="TextBox 23"/>
          <p:cNvSpPr txBox="1"/>
          <p:nvPr/>
        </p:nvSpPr>
        <p:spPr>
          <a:xfrm>
            <a:off x="1115616" y="6488668"/>
            <a:ext cx="66447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상의 하나를 골라 어울리는 하의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어울리는 신발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265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60648"/>
            <a:ext cx="73436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(4+5)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새로 알게 된 점과 느낀 점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467544" y="1052736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dirty="0" smtClean="0"/>
              <a:t>아이템을 하나씩 바꿔 일주일 </a:t>
            </a:r>
            <a:r>
              <a:rPr lang="ko-KR" altLang="en-US" dirty="0" err="1" smtClean="0"/>
              <a:t>코디를</a:t>
            </a:r>
            <a:r>
              <a:rPr lang="ko-KR" altLang="en-US" dirty="0" smtClean="0"/>
              <a:t> 해보니 어떤가요</a:t>
            </a:r>
            <a:r>
              <a:rPr lang="en-US" altLang="ko-KR" dirty="0" smtClean="0"/>
              <a:t>?</a:t>
            </a:r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r>
              <a:rPr lang="en-US" altLang="ko-KR" dirty="0" smtClean="0"/>
              <a:t>133 </a:t>
            </a:r>
            <a:r>
              <a:rPr lang="ko-KR" altLang="en-US" dirty="0" err="1" smtClean="0"/>
              <a:t>코디를</a:t>
            </a:r>
            <a:r>
              <a:rPr lang="ko-KR" altLang="en-US" dirty="0" smtClean="0"/>
              <a:t> 해보니 어떤가요</a:t>
            </a:r>
            <a:r>
              <a:rPr lang="en-US" altLang="ko-KR" dirty="0" smtClean="0"/>
              <a:t>?</a:t>
            </a:r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en-US" altLang="ko-KR" dirty="0" smtClean="0"/>
              <a:t>133 </a:t>
            </a:r>
            <a:r>
              <a:rPr lang="ko-KR" altLang="en-US" dirty="0" err="1" smtClean="0"/>
              <a:t>코디를</a:t>
            </a:r>
            <a:r>
              <a:rPr lang="ko-KR" altLang="en-US" dirty="0" smtClean="0"/>
              <a:t> 통해 새로 발견한 아웃핏이 있나요</a:t>
            </a:r>
            <a:r>
              <a:rPr lang="en-US" altLang="ko-KR" dirty="0" smtClean="0"/>
              <a:t>?</a:t>
            </a:r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r>
              <a:rPr lang="en-US" altLang="ko-KR" dirty="0" smtClean="0"/>
              <a:t>133 </a:t>
            </a:r>
            <a:r>
              <a:rPr lang="ko-KR" altLang="en-US" dirty="0" err="1" smtClean="0"/>
              <a:t>코디로</a:t>
            </a:r>
            <a:r>
              <a:rPr lang="ko-KR" altLang="en-US" dirty="0" smtClean="0"/>
              <a:t> 발견한 아웃핏 중에 마음에 드는 아웃핏이 있나요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r>
              <a:rPr lang="ko-KR" altLang="en-US" dirty="0" smtClean="0"/>
              <a:t>마음에 드는 아웃핏이 없다면 이유는 무엇일까요</a:t>
            </a:r>
            <a:r>
              <a:rPr lang="en-US" altLang="ko-KR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24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D3-3F66-46BA-BDE0-B5E8EDBA9B4E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87013"/>
              </p:ext>
            </p:extLst>
          </p:nvPr>
        </p:nvGraphicFramePr>
        <p:xfrm>
          <a:off x="539552" y="1196752"/>
          <a:ext cx="8136904" cy="4282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8320"/>
                <a:gridCol w="2434128"/>
                <a:gridCol w="4104456"/>
              </a:tblGrid>
              <a:tr h="58659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품목을 정해주세요</a:t>
                      </a: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언제 입을 옷인지 적어 주세요</a:t>
                      </a: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대략적인 기준</a:t>
                      </a: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색깔</a:t>
                      </a: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ko-KR" altLang="en-US" sz="2000" b="1" dirty="0" err="1" smtClean="0">
                          <a:solidFill>
                            <a:schemeClr val="bg1"/>
                          </a:solidFill>
                        </a:rPr>
                        <a:t>핏</a:t>
                      </a: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느낌 등</a:t>
                      </a: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</a:rPr>
                        <a:t>을 정해주세요</a:t>
                      </a: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8659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반바지</a:t>
                      </a:r>
                      <a:endParaRPr lang="ko-KR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외출 및 편한 모임</a:t>
                      </a:r>
                      <a:endParaRPr lang="ko-KR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편하면서 너무 붙지 않는</a:t>
                      </a:r>
                      <a:endParaRPr lang="ko-KR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659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스커트</a:t>
                      </a:r>
                      <a:endParaRPr lang="ko-KR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외출 및 출근 </a:t>
                      </a:r>
                      <a:endParaRPr lang="ko-KR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로맨틱하고 세련된</a:t>
                      </a:r>
                      <a:endParaRPr lang="ko-KR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6599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</a:tr>
              <a:tr h="586599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</a:tr>
              <a:tr h="617509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</a:tr>
              <a:tr h="617509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750" y="260648"/>
            <a:ext cx="73404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(6)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필요한 아이템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가지 정리하기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7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1427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D3-3F66-46BA-BDE0-B5E8EDBA9B4E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8298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/>
              <a:t>한 가지 아이템당 최소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가지 디자인을 찾아서 그 중에 베스트 </a:t>
            </a:r>
            <a:r>
              <a:rPr lang="en-US" altLang="ko-KR" dirty="0" smtClean="0"/>
              <a:t>1-2</a:t>
            </a:r>
            <a:r>
              <a:rPr lang="ko-KR" altLang="en-US" dirty="0" smtClean="0"/>
              <a:t>개를 남기는 방식으로 훈련이 되어야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온라인 쇼핑몰에서 쇼핑 기준에 부합하는 아이템을 찾은 후 원하는 스타일</a:t>
            </a:r>
            <a:r>
              <a:rPr lang="en-US" altLang="ko-KR" dirty="0" smtClean="0"/>
              <a:t>(</a:t>
            </a:r>
            <a:r>
              <a:rPr lang="ko-KR" altLang="en-US" dirty="0" smtClean="0"/>
              <a:t>내가 추구하는 느낌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마음에 드는지 질문해야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옷장 속 색깔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핏</a:t>
            </a:r>
            <a:r>
              <a:rPr lang="ko-KR" altLang="en-US" dirty="0" smtClean="0"/>
              <a:t> 등을 참고해서 나에게 어울리지 않았던 아이템을 제거해가는 방식으로 스타일을 뾰족하게 만들 수 있습니다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395536" y="2492896"/>
            <a:ext cx="2664296" cy="22322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같은 품목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다른 디자인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75856" y="2492896"/>
            <a:ext cx="2664296" cy="22322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같은 품목</a:t>
            </a:r>
            <a:endParaRPr lang="en-US" altLang="ko-KR" dirty="0"/>
          </a:p>
          <a:p>
            <a:pPr algn="ctr"/>
            <a:r>
              <a:rPr lang="ko-KR" altLang="en-US" dirty="0"/>
              <a:t>다른 디자인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260648"/>
            <a:ext cx="72346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(7)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쇼핑 예행 연습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시각화 해보기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2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13" name="모서리가 둥근 직사각형 12"/>
          <p:cNvSpPr/>
          <p:nvPr/>
        </p:nvSpPr>
        <p:spPr>
          <a:xfrm>
            <a:off x="6156176" y="2492896"/>
            <a:ext cx="2664296" cy="22322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같은 품목</a:t>
            </a:r>
            <a:endParaRPr lang="en-US" altLang="ko-KR" dirty="0"/>
          </a:p>
          <a:p>
            <a:pPr algn="ctr"/>
            <a:r>
              <a:rPr lang="ko-KR" altLang="en-US" dirty="0"/>
              <a:t>다른 디자인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547664" y="4509120"/>
            <a:ext cx="2664296" cy="22322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같은 품목</a:t>
            </a:r>
            <a:endParaRPr lang="en-US" altLang="ko-KR" dirty="0"/>
          </a:p>
          <a:p>
            <a:pPr algn="ctr"/>
            <a:r>
              <a:rPr lang="ko-KR" altLang="en-US" dirty="0"/>
              <a:t>다른 디자인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427984" y="4509120"/>
            <a:ext cx="2664296" cy="22322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같은 품목</a:t>
            </a:r>
            <a:endParaRPr lang="en-US" altLang="ko-KR" dirty="0"/>
          </a:p>
          <a:p>
            <a:pPr algn="ctr"/>
            <a:r>
              <a:rPr lang="ko-KR" altLang="en-US" dirty="0"/>
              <a:t>다른 디자인</a:t>
            </a:r>
          </a:p>
        </p:txBody>
      </p:sp>
    </p:spTree>
    <p:extLst>
      <p:ext uri="{BB962C8B-B14F-4D97-AF65-F5344CB8AC3E}">
        <p14:creationId xmlns:p14="http://schemas.microsoft.com/office/powerpoint/2010/main" val="42147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D3-3F66-46BA-BDE0-B5E8EDBA9B4E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829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dirty="0" smtClean="0"/>
              <a:t>여기저기 깔끔하게 입을 </a:t>
            </a:r>
            <a:r>
              <a:rPr lang="en-US" altLang="ko-KR" sz="2400" dirty="0" smtClean="0"/>
              <a:t>[</a:t>
            </a:r>
            <a:r>
              <a:rPr lang="ko-KR" altLang="en-US" sz="2400" dirty="0" smtClean="0"/>
              <a:t>셔츠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블라우스</a:t>
            </a:r>
            <a:r>
              <a:rPr lang="en-US" altLang="ko-KR" sz="2400" dirty="0" smtClean="0"/>
              <a:t>]</a:t>
            </a:r>
            <a:r>
              <a:rPr lang="ko-KR" altLang="en-US" sz="2400" dirty="0" smtClean="0"/>
              <a:t>라고 한다면</a:t>
            </a:r>
            <a:r>
              <a:rPr lang="en-US" altLang="ko-KR" sz="2400" dirty="0"/>
              <a:t> </a:t>
            </a:r>
            <a:endParaRPr lang="en-US" altLang="ko-KR" sz="2400" dirty="0" smtClean="0"/>
          </a:p>
          <a:p>
            <a:pPr algn="just"/>
            <a:r>
              <a:rPr lang="ko-KR" altLang="en-US" sz="2400" dirty="0" smtClean="0"/>
              <a:t>아래와 같이 괜찮아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내가 원하는 스타일 </a:t>
            </a:r>
            <a:r>
              <a:rPr lang="ko-KR" altLang="en-US" sz="2400" dirty="0" err="1" smtClean="0"/>
              <a:t>컨셉과</a:t>
            </a:r>
            <a:r>
              <a:rPr lang="ko-KR" altLang="en-US" sz="2400" dirty="0" smtClean="0"/>
              <a:t> 옷장 방향성에 맞는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보이는 </a:t>
            </a:r>
            <a:r>
              <a:rPr lang="en-US" altLang="ko-KR" sz="2400" dirty="0" smtClean="0"/>
              <a:t>5</a:t>
            </a:r>
            <a:r>
              <a:rPr lang="ko-KR" altLang="en-US" sz="2400" dirty="0" smtClean="0"/>
              <a:t>가지 다른 디자인을 고릅니다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395536" y="2492896"/>
            <a:ext cx="2664296" cy="22322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같은 품목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다른 디자인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75856" y="2492896"/>
            <a:ext cx="2664296" cy="22322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같은 품목</a:t>
            </a:r>
            <a:endParaRPr lang="en-US" altLang="ko-KR" dirty="0"/>
          </a:p>
          <a:p>
            <a:pPr algn="ctr"/>
            <a:r>
              <a:rPr lang="ko-KR" altLang="en-US" dirty="0"/>
              <a:t>다른 디자인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260648"/>
            <a:ext cx="72346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(7)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쇼핑 예행 연습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시각화 해보기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2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13" name="모서리가 둥근 직사각형 12"/>
          <p:cNvSpPr/>
          <p:nvPr/>
        </p:nvSpPr>
        <p:spPr>
          <a:xfrm>
            <a:off x="6156176" y="2492896"/>
            <a:ext cx="2664296" cy="22322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같은 품목</a:t>
            </a:r>
            <a:endParaRPr lang="en-US" altLang="ko-KR" dirty="0"/>
          </a:p>
          <a:p>
            <a:pPr algn="ctr"/>
            <a:r>
              <a:rPr lang="ko-KR" altLang="en-US" dirty="0"/>
              <a:t>다른 디자인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547664" y="4509120"/>
            <a:ext cx="2664296" cy="22322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같은 품목</a:t>
            </a:r>
            <a:endParaRPr lang="en-US" altLang="ko-KR" dirty="0"/>
          </a:p>
          <a:p>
            <a:pPr algn="ctr"/>
            <a:r>
              <a:rPr lang="ko-KR" altLang="en-US" dirty="0"/>
              <a:t>다른 디자인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427984" y="4509120"/>
            <a:ext cx="2664296" cy="223224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같은 품목</a:t>
            </a:r>
            <a:endParaRPr lang="en-US" altLang="ko-KR" dirty="0"/>
          </a:p>
          <a:p>
            <a:pPr algn="ctr"/>
            <a:r>
              <a:rPr lang="ko-KR" altLang="en-US" dirty="0"/>
              <a:t>다른 디자인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1812999" cy="21215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65032"/>
            <a:ext cx="1577630" cy="218810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25144"/>
            <a:ext cx="2016224" cy="197010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92896"/>
            <a:ext cx="2055260" cy="20882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3028"/>
            <a:ext cx="1844229" cy="21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60648"/>
            <a:ext cx="73436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(6+7)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새로 알게 된 점과 느낀 점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539552" y="1052736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dirty="0" smtClean="0"/>
              <a:t>내가 중요하게 생각하는 쇼핑의 기준은 무엇인가요</a:t>
            </a:r>
            <a:r>
              <a:rPr lang="en-US" altLang="ko-KR" dirty="0" smtClean="0"/>
              <a:t>? </a:t>
            </a:r>
            <a:r>
              <a:rPr lang="ko-KR" altLang="en-US" dirty="0" smtClean="0"/>
              <a:t>상위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가지만 적어 보세요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가격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브랜드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퀄리티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디자인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실용성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편안함 등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ko-KR" altLang="en-US" dirty="0" smtClean="0"/>
              <a:t>그 동안 그 기준을 가지고 쇼핑을 했었나요</a:t>
            </a:r>
            <a:r>
              <a:rPr lang="en-US" altLang="ko-KR" dirty="0" smtClean="0"/>
              <a:t>?</a:t>
            </a:r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ko-KR" altLang="en-US" dirty="0"/>
              <a:t>쇼핑 리스트를 정리해보니 어떤가요</a:t>
            </a:r>
            <a:r>
              <a:rPr lang="en-US" altLang="ko-KR" dirty="0"/>
              <a:t>?</a:t>
            </a:r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r>
              <a:rPr lang="ko-KR" altLang="en-US" dirty="0" smtClean="0"/>
              <a:t>정리된 기준을 가지고 온라인에서 아이템을 골라보니 어떤가요</a:t>
            </a:r>
            <a:r>
              <a:rPr lang="en-US" altLang="ko-KR" dirty="0" smtClean="0"/>
              <a:t>?</a:t>
            </a:r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/>
          </a:p>
          <a:p>
            <a:pPr marL="342900" indent="-342900">
              <a:buAutoNum type="arabicParenR"/>
            </a:pPr>
            <a:r>
              <a:rPr lang="ko-KR" altLang="en-US" dirty="0" smtClean="0"/>
              <a:t>이 전의 쇼핑 방법과 다르게 느끼는 지점이 있나요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37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1131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217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미니멋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프로젝트 후기를 써주세요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  <a:sym typeface="Wingdings" panose="05000000000000000000" pitchFamily="2" charset="2"/>
              </a:rPr>
              <a:t>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6" name="직선 연결선 5"/>
          <p:cNvCxnSpPr>
            <a:cxnSpLocks noChangeShapeType="1"/>
          </p:cNvCxnSpPr>
          <p:nvPr/>
        </p:nvCxnSpPr>
        <p:spPr bwMode="auto">
          <a:xfrm>
            <a:off x="467544" y="906979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5" name="TextBox 5"/>
          <p:cNvSpPr txBox="1"/>
          <p:nvPr/>
        </p:nvSpPr>
        <p:spPr>
          <a:xfrm>
            <a:off x="84455" y="908720"/>
            <a:ext cx="897072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sz="2800" dirty="0" smtClean="0"/>
              <a:t>217 </a:t>
            </a:r>
            <a:r>
              <a:rPr lang="ko-KR" altLang="en-US" sz="2800" dirty="0" err="1" smtClean="0"/>
              <a:t>미니멋</a:t>
            </a:r>
            <a:r>
              <a:rPr lang="ko-KR" altLang="en-US" sz="2800" dirty="0" smtClean="0"/>
              <a:t> 프로젝트를 통해 </a:t>
            </a:r>
            <a:endParaRPr lang="en-US" altLang="ko-KR" sz="2800" dirty="0" smtClean="0"/>
          </a:p>
          <a:p>
            <a:pPr algn="ctr">
              <a:lnSpc>
                <a:spcPct val="150000"/>
              </a:lnSpc>
            </a:pPr>
            <a:r>
              <a:rPr lang="ko-KR" altLang="en-US" sz="2800" dirty="0" smtClean="0"/>
              <a:t>갖고 있는 최소 아이템을</a:t>
            </a:r>
            <a:r>
              <a:rPr lang="en-US" altLang="ko-KR" sz="2800" dirty="0"/>
              <a:t> </a:t>
            </a:r>
            <a:r>
              <a:rPr lang="ko-KR" altLang="en-US" sz="2800" dirty="0" smtClean="0"/>
              <a:t>분석해보고 </a:t>
            </a:r>
            <a:r>
              <a:rPr lang="ko-KR" altLang="en-US" sz="2800" dirty="0" err="1" smtClean="0"/>
              <a:t>코디해보며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pPr algn="ctr">
              <a:lnSpc>
                <a:spcPct val="150000"/>
              </a:lnSpc>
            </a:pPr>
            <a:r>
              <a:rPr lang="ko-KR" altLang="en-US" sz="2800" dirty="0" smtClean="0"/>
              <a:t>더 잘 입기 위해 필요한 아이템을</a:t>
            </a:r>
            <a:r>
              <a:rPr lang="en-US" altLang="ko-KR" sz="2800" dirty="0"/>
              <a:t> </a:t>
            </a:r>
            <a:r>
              <a:rPr lang="ko-KR" altLang="en-US" sz="2800" dirty="0" smtClean="0"/>
              <a:t>리스트로 정리해보고</a:t>
            </a:r>
            <a:endParaRPr lang="en-US" altLang="ko-KR" sz="2800" dirty="0" smtClean="0"/>
          </a:p>
          <a:p>
            <a:pPr algn="ctr">
              <a:lnSpc>
                <a:spcPct val="150000"/>
              </a:lnSpc>
            </a:pPr>
            <a:r>
              <a:rPr lang="ko-KR" altLang="en-US" sz="2800" dirty="0" smtClean="0"/>
              <a:t>시각화해 보았습니다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이 다음은 오프라인 매장에서</a:t>
            </a:r>
            <a:endParaRPr lang="en-US" altLang="ko-KR" sz="2800" dirty="0" smtClean="0"/>
          </a:p>
          <a:p>
            <a:pPr algn="ctr">
              <a:lnSpc>
                <a:spcPct val="150000"/>
              </a:lnSpc>
            </a:pPr>
            <a:r>
              <a:rPr lang="ko-KR" altLang="en-US" sz="2800" dirty="0" smtClean="0"/>
              <a:t>비슷한 아이템을 입어보고 확인해보는 것이며</a:t>
            </a:r>
            <a:endParaRPr lang="en-US" altLang="ko-KR" sz="2800" dirty="0" smtClean="0"/>
          </a:p>
          <a:p>
            <a:pPr algn="ctr">
              <a:lnSpc>
                <a:spcPct val="150000"/>
              </a:lnSpc>
            </a:pPr>
            <a:r>
              <a:rPr lang="ko-KR" altLang="en-US" sz="2800" dirty="0" smtClean="0"/>
              <a:t>이러한 </a:t>
            </a:r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선순환</a:t>
            </a:r>
            <a:r>
              <a:rPr lang="ko-KR" altLang="en-US" sz="2800" dirty="0" smtClean="0"/>
              <a:t> 체계 방식</a:t>
            </a:r>
            <a:r>
              <a:rPr lang="en-US" altLang="ko-KR" sz="2800" dirty="0" smtClean="0"/>
              <a:t>‘</a:t>
            </a:r>
            <a:r>
              <a:rPr lang="ko-KR" altLang="en-US" sz="2800" dirty="0" smtClean="0"/>
              <a:t>이 습관화될 때 </a:t>
            </a:r>
            <a:endParaRPr lang="en-US" altLang="ko-KR" sz="2800" dirty="0" smtClean="0"/>
          </a:p>
          <a:p>
            <a:pPr algn="ctr">
              <a:lnSpc>
                <a:spcPct val="150000"/>
              </a:lnSpc>
            </a:pPr>
            <a:r>
              <a:rPr lang="ko-KR" altLang="en-US" sz="2800" dirty="0" smtClean="0"/>
              <a:t>나만의 멋에 더 가까워질 수 있다고 생각합니다</a:t>
            </a:r>
            <a:r>
              <a:rPr lang="en-US" altLang="ko-KR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 smtClean="0"/>
              <a:t>21</a:t>
            </a:r>
            <a:r>
              <a:rPr lang="ko-KR" altLang="en-US" sz="2800" dirty="0" smtClean="0"/>
              <a:t>일 동안 </a:t>
            </a:r>
            <a:r>
              <a:rPr lang="ko-KR" altLang="en-US" sz="2800" dirty="0" err="1" smtClean="0"/>
              <a:t>미니멋</a:t>
            </a:r>
            <a:r>
              <a:rPr lang="ko-KR" altLang="en-US" sz="2800" dirty="0" smtClean="0"/>
              <a:t> 프로젝트에 참여해주셔서 감사하며</a:t>
            </a:r>
            <a:endParaRPr lang="en-US" altLang="ko-KR" sz="2800" dirty="0" smtClean="0"/>
          </a:p>
          <a:p>
            <a:pPr algn="ctr">
              <a:lnSpc>
                <a:spcPct val="150000"/>
              </a:lnSpc>
            </a:pPr>
            <a:r>
              <a:rPr lang="ko-KR" altLang="en-US" sz="2800" dirty="0" smtClean="0"/>
              <a:t>짧은 후기 카페에 남겨주시면 감사하겠습니다</a:t>
            </a:r>
            <a:r>
              <a:rPr lang="en-US" altLang="ko-KR" sz="2800" dirty="0" smtClean="0"/>
              <a:t>. ^^</a:t>
            </a:r>
          </a:p>
        </p:txBody>
      </p:sp>
    </p:spTree>
    <p:extLst>
      <p:ext uri="{BB962C8B-B14F-4D97-AF65-F5344CB8AC3E}">
        <p14:creationId xmlns:p14="http://schemas.microsoft.com/office/powerpoint/2010/main" val="37677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750" y="260648"/>
            <a:ext cx="83519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33</a:t>
            </a:r>
            <a:r>
              <a:rPr lang="ko-KR" altLang="en-US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가지 아이템 고르는 법</a:t>
            </a:r>
            <a:r>
              <a:rPr lang="en-US" altLang="ko-KR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현재 계절에 한해</a:t>
            </a:r>
            <a:r>
              <a:rPr lang="en-US" altLang="ko-KR" sz="3600" kern="0" dirty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EDFF3D3-3F66-46BA-BDE0-B5E8EDBA9B4E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cxnSp>
        <p:nvCxnSpPr>
          <p:cNvPr id="10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14" name="TextBox 5"/>
          <p:cNvSpPr txBox="1"/>
          <p:nvPr/>
        </p:nvSpPr>
        <p:spPr>
          <a:xfrm>
            <a:off x="539552" y="112474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2050</a:t>
            </a:r>
            <a:r>
              <a:rPr lang="ko-KR" altLang="en-US" sz="2400" dirty="0" smtClean="0"/>
              <a:t>년</a:t>
            </a:r>
            <a:endParaRPr lang="ko-KR" altLang="en-US" sz="2400" dirty="0"/>
          </a:p>
          <a:p>
            <a:r>
              <a:rPr lang="ko-KR" altLang="en-US" sz="2400" dirty="0"/>
              <a:t>세상은 너무 많은 옷 생산과 폐기물로 쌓여가서</a:t>
            </a:r>
          </a:p>
          <a:p>
            <a:r>
              <a:rPr lang="ko-KR" altLang="en-US" sz="2400" dirty="0"/>
              <a:t>사람들은 스스로 극단의 결정을 내리게 </a:t>
            </a:r>
            <a:r>
              <a:rPr lang="ko-KR" altLang="en-US" sz="2400" dirty="0" smtClean="0"/>
              <a:t>되는데</a:t>
            </a:r>
            <a:endParaRPr lang="en-US" altLang="ko-KR" sz="2400" dirty="0" smtClean="0"/>
          </a:p>
          <a:p>
            <a:endParaRPr lang="ko-KR" altLang="en-US" sz="2000" dirty="0"/>
          </a:p>
          <a:p>
            <a:r>
              <a:rPr lang="ko-KR" altLang="en-US" sz="2400" dirty="0"/>
              <a:t>그리하여 갖고 있는 옷</a:t>
            </a:r>
            <a:r>
              <a:rPr lang="en-US" altLang="ko-KR" sz="2400" dirty="0"/>
              <a:t>, </a:t>
            </a:r>
            <a:r>
              <a:rPr lang="ko-KR" altLang="en-US" sz="2400" dirty="0"/>
              <a:t>신발</a:t>
            </a:r>
            <a:r>
              <a:rPr lang="en-US" altLang="ko-KR" sz="2400" dirty="0"/>
              <a:t>, </a:t>
            </a:r>
            <a:r>
              <a:rPr lang="ko-KR" altLang="en-US" sz="2400" dirty="0"/>
              <a:t>가방을</a:t>
            </a:r>
          </a:p>
          <a:p>
            <a:r>
              <a:rPr lang="ko-KR" altLang="en-US" sz="2400" dirty="0"/>
              <a:t>총 </a:t>
            </a:r>
            <a:r>
              <a:rPr lang="en-US" altLang="ko-KR" sz="2400" dirty="0"/>
              <a:t>33</a:t>
            </a:r>
            <a:r>
              <a:rPr lang="ko-KR" altLang="en-US" sz="2400" dirty="0"/>
              <a:t>가지만 남기고 지구상에 재분배하게 된다</a:t>
            </a:r>
            <a:r>
              <a:rPr lang="en-US" altLang="ko-KR" sz="2400" dirty="0" smtClean="0"/>
              <a:t>.</a:t>
            </a:r>
          </a:p>
          <a:p>
            <a:endParaRPr lang="en-US" altLang="ko-KR" sz="2000" dirty="0"/>
          </a:p>
          <a:p>
            <a:r>
              <a:rPr lang="ko-KR" altLang="en-US" sz="2400" dirty="0"/>
              <a:t>최소한의 품목으로 살기 </a:t>
            </a:r>
            <a:r>
              <a:rPr lang="ko-KR" altLang="en-US" sz="2400" dirty="0" smtClean="0"/>
              <a:t>위해 </a:t>
            </a:r>
            <a:r>
              <a:rPr lang="en-US" altLang="ko-KR" sz="2400" dirty="0" smtClean="0"/>
              <a:t>33</a:t>
            </a:r>
            <a:r>
              <a:rPr lang="ko-KR" altLang="en-US" sz="2400" dirty="0"/>
              <a:t>가지 아이템만 남길 수 </a:t>
            </a:r>
            <a:r>
              <a:rPr lang="ko-KR" altLang="en-US" sz="2400" dirty="0" smtClean="0"/>
              <a:t>있다면 어떤 </a:t>
            </a:r>
            <a:r>
              <a:rPr lang="ko-KR" altLang="en-US" sz="2400" dirty="0"/>
              <a:t>아이템을 남길까</a:t>
            </a:r>
            <a:r>
              <a:rPr lang="en-US" altLang="ko-KR" sz="2400" dirty="0" smtClean="0"/>
              <a:t>?</a:t>
            </a:r>
          </a:p>
          <a:p>
            <a:endParaRPr lang="en-US" altLang="ko-KR" sz="2000" dirty="0"/>
          </a:p>
          <a:p>
            <a:r>
              <a:rPr lang="en-US" altLang="ko-KR" sz="2400" dirty="0"/>
              <a:t>‘</a:t>
            </a:r>
            <a:r>
              <a:rPr lang="ko-KR" altLang="en-US" sz="2400" dirty="0"/>
              <a:t>좋아하고 자주 입는’이 </a:t>
            </a:r>
            <a:r>
              <a:rPr lang="ko-KR" altLang="en-US" sz="2400" dirty="0" smtClean="0"/>
              <a:t>헷갈린다면 위의 </a:t>
            </a:r>
            <a:r>
              <a:rPr lang="ko-KR" altLang="en-US" sz="2400" dirty="0"/>
              <a:t>상황에 처할 경우 어떤 아이템을 남길지 생각해보세요</a:t>
            </a:r>
            <a:r>
              <a:rPr lang="en-US" altLang="ko-KR" sz="2400" dirty="0" smtClean="0"/>
              <a:t>.</a:t>
            </a:r>
          </a:p>
          <a:p>
            <a:endParaRPr lang="en-US" altLang="ko-KR" sz="2000" dirty="0"/>
          </a:p>
          <a:p>
            <a:r>
              <a:rPr lang="en-US" altLang="ko-KR" sz="2400" dirty="0"/>
              <a:t>* </a:t>
            </a:r>
            <a:r>
              <a:rPr lang="ko-KR" altLang="en-US" sz="2400" dirty="0"/>
              <a:t>이사할 때 </a:t>
            </a:r>
            <a:r>
              <a:rPr lang="en-US" altLang="ko-KR" sz="2400" dirty="0"/>
              <a:t>33</a:t>
            </a:r>
            <a:r>
              <a:rPr lang="ko-KR" altLang="en-US" sz="2400" dirty="0"/>
              <a:t>가지만 가져가야 한다면</a:t>
            </a:r>
            <a:r>
              <a:rPr lang="en-US" altLang="ko-KR" sz="2400" dirty="0"/>
              <a:t>?</a:t>
            </a:r>
          </a:p>
          <a:p>
            <a:r>
              <a:rPr lang="en-US" altLang="ko-KR" sz="2400" dirty="0"/>
              <a:t>* </a:t>
            </a:r>
            <a:r>
              <a:rPr lang="ko-KR" altLang="en-US" sz="2400" dirty="0"/>
              <a:t>점수를 매겨 높은 점수 순으로 남긴다면</a:t>
            </a:r>
            <a:r>
              <a:rPr lang="en-US" altLang="ko-KR" sz="2400" dirty="0" smtClean="0"/>
              <a:t>?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3639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750" y="260648"/>
            <a:ext cx="72667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PPT</a:t>
            </a:r>
            <a:r>
              <a:rPr kumimoji="0"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에 작업 </a:t>
            </a:r>
            <a:r>
              <a:rPr kumimoji="0"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or</a:t>
            </a:r>
            <a:r>
              <a:rPr kumimoji="0"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kumimoji="0"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에이클로젯</a:t>
            </a:r>
            <a:r>
              <a:rPr kumimoji="0"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kumimoji="0"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어플</a:t>
            </a:r>
            <a:r>
              <a:rPr kumimoji="0"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이용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0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15" name="TextBox 5"/>
          <p:cNvSpPr txBox="1"/>
          <p:nvPr/>
        </p:nvSpPr>
        <p:spPr>
          <a:xfrm>
            <a:off x="467544" y="888995"/>
            <a:ext cx="820891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r>
              <a:rPr lang="en-US" altLang="ko-KR" sz="2200" dirty="0" smtClean="0"/>
              <a:t>1) </a:t>
            </a:r>
            <a:r>
              <a:rPr lang="ko-KR" altLang="en-US" sz="2200" dirty="0" smtClean="0"/>
              <a:t>아이템 사진을 찍어 </a:t>
            </a:r>
            <a:r>
              <a:rPr lang="en-US" altLang="ko-KR" sz="2200" dirty="0" smtClean="0"/>
              <a:t>PPT</a:t>
            </a:r>
            <a:r>
              <a:rPr lang="ko-KR" altLang="en-US" sz="2200" dirty="0" smtClean="0"/>
              <a:t>로 작업 후 </a:t>
            </a:r>
            <a:r>
              <a:rPr lang="ko-KR" altLang="en-US" sz="2200" dirty="0" smtClean="0">
                <a:solidFill>
                  <a:srgbClr val="FF0066"/>
                </a:solidFill>
              </a:rPr>
              <a:t>이미지로 저장</a:t>
            </a:r>
            <a:r>
              <a:rPr lang="ko-KR" altLang="en-US" sz="2200" dirty="0" smtClean="0"/>
              <a:t>해 카페에 올리거나</a:t>
            </a:r>
            <a:r>
              <a:rPr lang="en-US" altLang="ko-KR" sz="2200" dirty="0" smtClean="0"/>
              <a:t>(</a:t>
            </a:r>
            <a:r>
              <a:rPr lang="ko-KR" altLang="en-US" sz="2200" dirty="0"/>
              <a:t>미션 </a:t>
            </a:r>
            <a:r>
              <a:rPr lang="en-US" altLang="ko-KR" sz="2200" dirty="0" smtClean="0"/>
              <a:t>1</a:t>
            </a:r>
            <a:r>
              <a:rPr lang="ko-KR" altLang="en-US" sz="2200" dirty="0" smtClean="0"/>
              <a:t>부터 </a:t>
            </a:r>
            <a:r>
              <a:rPr lang="en-US" altLang="ko-KR" sz="2200" dirty="0" smtClean="0"/>
              <a:t>3</a:t>
            </a:r>
            <a:r>
              <a:rPr lang="ko-KR" altLang="en-US" sz="2200" dirty="0" smtClean="0"/>
              <a:t>까지는 따로</a:t>
            </a:r>
            <a:r>
              <a:rPr lang="en-US" altLang="ko-KR" sz="2200" dirty="0" smtClean="0"/>
              <a:t>, 4+5</a:t>
            </a:r>
            <a:r>
              <a:rPr lang="ko-KR" altLang="en-US" sz="2200" dirty="0" smtClean="0"/>
              <a:t>는 같이</a:t>
            </a:r>
            <a:r>
              <a:rPr lang="en-US" altLang="ko-KR" sz="2200" dirty="0" smtClean="0"/>
              <a:t>, 6+7</a:t>
            </a:r>
            <a:r>
              <a:rPr lang="ko-KR" altLang="en-US" sz="2200" dirty="0"/>
              <a:t>도</a:t>
            </a:r>
            <a:r>
              <a:rPr lang="ko-KR" altLang="en-US" sz="2200" dirty="0" smtClean="0"/>
              <a:t> 같이 올려주시면 됩니다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=&gt; PPT</a:t>
            </a:r>
            <a:r>
              <a:rPr lang="ko-KR" altLang="en-US" sz="2200" dirty="0" smtClean="0"/>
              <a:t>로 정리해서 올리면 한 화면으로 정리된 옷들을 볼 수 있어 </a:t>
            </a:r>
            <a:r>
              <a:rPr lang="en-US" altLang="ko-KR" sz="2200" dirty="0" smtClean="0"/>
              <a:t>‘</a:t>
            </a:r>
            <a:r>
              <a:rPr lang="ko-KR" altLang="en-US" sz="2200" dirty="0" smtClean="0"/>
              <a:t>분석과 파악</a:t>
            </a:r>
            <a:r>
              <a:rPr lang="en-US" altLang="ko-KR" sz="2200" dirty="0" smtClean="0"/>
              <a:t>’</a:t>
            </a:r>
            <a:r>
              <a:rPr lang="ko-KR" altLang="en-US" sz="2200" dirty="0" smtClean="0"/>
              <a:t>이 좀 더 쉽습니다</a:t>
            </a:r>
            <a:r>
              <a:rPr lang="en-US" altLang="ko-KR" sz="2200" dirty="0" smtClean="0"/>
              <a:t>.</a:t>
            </a:r>
          </a:p>
          <a:p>
            <a:pPr>
              <a:lnSpc>
                <a:spcPts val="4500"/>
              </a:lnSpc>
            </a:pPr>
            <a:r>
              <a:rPr lang="en-US" altLang="ko-KR" sz="2200" dirty="0" smtClean="0"/>
              <a:t>2) </a:t>
            </a:r>
            <a:r>
              <a:rPr lang="ko-KR" altLang="en-US" sz="2200" dirty="0" err="1" smtClean="0"/>
              <a:t>에이클로젯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어플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(</a:t>
            </a:r>
            <a:r>
              <a:rPr lang="en-US" altLang="ko-KR" sz="2200" dirty="0">
                <a:hlinkClick r:id="rId2"/>
              </a:rPr>
              <a:t>https://</a:t>
            </a:r>
            <a:r>
              <a:rPr lang="en-US" altLang="ko-KR" sz="2200" dirty="0" smtClean="0">
                <a:hlinkClick r:id="rId2"/>
              </a:rPr>
              <a:t>cafe.naver.com/awesomeact/1835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을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핸드폰에 다운 받아 이용해 </a:t>
            </a:r>
            <a:r>
              <a:rPr lang="ko-KR" altLang="en-US" sz="2200" dirty="0" smtClean="0">
                <a:solidFill>
                  <a:srgbClr val="FF0066"/>
                </a:solidFill>
              </a:rPr>
              <a:t>화면을 </a:t>
            </a:r>
            <a:r>
              <a:rPr lang="ko-KR" altLang="en-US" sz="2200" dirty="0" err="1" smtClean="0">
                <a:solidFill>
                  <a:srgbClr val="FF0066"/>
                </a:solidFill>
              </a:rPr>
              <a:t>캡쳐하거나</a:t>
            </a:r>
            <a:r>
              <a:rPr lang="ko-KR" altLang="en-US" sz="2200" dirty="0" smtClean="0">
                <a:solidFill>
                  <a:srgbClr val="FF0066"/>
                </a:solidFill>
              </a:rPr>
              <a:t> 공유</a:t>
            </a:r>
            <a:r>
              <a:rPr lang="ko-KR" altLang="en-US" sz="2200" dirty="0" smtClean="0"/>
              <a:t>해 올리거나 </a:t>
            </a:r>
            <a:r>
              <a:rPr lang="en-US" altLang="ko-KR" sz="2200" dirty="0" smtClean="0"/>
              <a:t>=&gt; </a:t>
            </a:r>
            <a:r>
              <a:rPr lang="ko-KR" altLang="en-US" sz="2200" dirty="0" smtClean="0"/>
              <a:t>굳이 내가 컴퓨터를 이용해 작업하지 않아 편리합니다</a:t>
            </a:r>
            <a:r>
              <a:rPr lang="en-US" altLang="ko-KR" sz="2200" dirty="0" smtClean="0"/>
              <a:t>.</a:t>
            </a:r>
          </a:p>
          <a:p>
            <a:pPr>
              <a:lnSpc>
                <a:spcPts val="4500"/>
              </a:lnSpc>
            </a:pPr>
            <a:r>
              <a:rPr lang="en-US" altLang="ko-KR" sz="2200" dirty="0" smtClean="0"/>
              <a:t>3) </a:t>
            </a:r>
            <a:r>
              <a:rPr lang="ko-KR" altLang="en-US" sz="2200" dirty="0" smtClean="0"/>
              <a:t>바로 카페에 사진으로 올려주셔도 좋습니다</a:t>
            </a:r>
            <a:r>
              <a:rPr lang="en-US" altLang="ko-KR" sz="2200" dirty="0" smtClean="0"/>
              <a:t>. =&gt; 1</a:t>
            </a:r>
            <a:r>
              <a:rPr lang="ko-KR" altLang="en-US" sz="2200" dirty="0" smtClean="0"/>
              <a:t>번과 </a:t>
            </a:r>
            <a:r>
              <a:rPr lang="en-US" altLang="ko-KR" sz="2200" dirty="0" smtClean="0"/>
              <a:t>2</a:t>
            </a:r>
            <a:r>
              <a:rPr lang="ko-KR" altLang="en-US" sz="2200" dirty="0" smtClean="0"/>
              <a:t>번의 사용이 불편할 경우 마지막 선택이지만 </a:t>
            </a:r>
            <a:r>
              <a:rPr lang="en-US" altLang="ko-KR" sz="2200" dirty="0" smtClean="0"/>
              <a:t>‘</a:t>
            </a:r>
            <a:r>
              <a:rPr lang="ko-KR" altLang="en-US" sz="2200" dirty="0" smtClean="0"/>
              <a:t>코디 작업</a:t>
            </a:r>
            <a:r>
              <a:rPr lang="en-US" altLang="ko-KR" sz="2200" dirty="0" smtClean="0"/>
              <a:t>‘</a:t>
            </a:r>
            <a:r>
              <a:rPr lang="ko-KR" altLang="en-US" sz="2200" dirty="0" smtClean="0"/>
              <a:t>은 가능하면 </a:t>
            </a:r>
            <a:r>
              <a:rPr lang="en-US" altLang="ko-KR" sz="2200" dirty="0" smtClean="0"/>
              <a:t>1</a:t>
            </a:r>
            <a:r>
              <a:rPr lang="ko-KR" altLang="en-US" sz="2200" dirty="0" smtClean="0"/>
              <a:t>번과 </a:t>
            </a:r>
            <a:r>
              <a:rPr lang="en-US" altLang="ko-KR" sz="2200" dirty="0" smtClean="0"/>
              <a:t>2</a:t>
            </a:r>
            <a:r>
              <a:rPr lang="ko-KR" altLang="en-US" sz="2200" dirty="0" smtClean="0"/>
              <a:t>번 둘 중에 하나로 올려주시면 좋습니다</a:t>
            </a:r>
            <a:r>
              <a:rPr lang="en-US" altLang="ko-KR" sz="2200" dirty="0" smtClean="0"/>
              <a:t>.</a:t>
            </a: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18445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67544" y="262389"/>
            <a:ext cx="52020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217 </a:t>
            </a:r>
            <a:r>
              <a:rPr lang="ko-KR" altLang="en-US" sz="3600" kern="0" dirty="0" err="1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미니멋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프로젝트 목적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124744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217 </a:t>
            </a:r>
            <a:r>
              <a:rPr lang="ko-KR" altLang="en-US" sz="2400" dirty="0" err="1"/>
              <a:t>미니멋</a:t>
            </a:r>
            <a:r>
              <a:rPr lang="ko-KR" altLang="en-US" sz="2400" dirty="0"/>
              <a:t> 프로젝트는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/>
              <a:t>미니멀</a:t>
            </a:r>
            <a:r>
              <a:rPr lang="ko-KR" altLang="en-US" sz="2400" dirty="0"/>
              <a:t> </a:t>
            </a:r>
            <a:r>
              <a:rPr lang="en-US" altLang="ko-KR" sz="2400" dirty="0"/>
              <a:t>+ </a:t>
            </a:r>
            <a:r>
              <a:rPr lang="ko-KR" altLang="en-US" sz="2400" dirty="0"/>
              <a:t>멋 프로젝트를 합한 것으로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21</a:t>
            </a:r>
            <a:r>
              <a:rPr lang="ko-KR" altLang="en-US" sz="2400" dirty="0" err="1"/>
              <a:t>일동안</a:t>
            </a:r>
            <a:r>
              <a:rPr lang="ko-KR" altLang="en-US" sz="2400" dirty="0"/>
              <a:t> </a:t>
            </a:r>
            <a:r>
              <a:rPr lang="en-US" altLang="ko-KR" sz="2400" dirty="0"/>
              <a:t>7</a:t>
            </a:r>
            <a:r>
              <a:rPr lang="ko-KR" altLang="en-US" sz="2400" dirty="0"/>
              <a:t>가지 미션을 수행해 변화를 도모하는 프로젝트입니다</a:t>
            </a:r>
            <a:r>
              <a:rPr lang="en-US" altLang="ko-KR" sz="2400" dirty="0" smtClean="0"/>
              <a:t>.</a:t>
            </a:r>
            <a:r>
              <a:rPr lang="ko-KR" altLang="en-US" sz="2400" dirty="0"/>
              <a:t> </a:t>
            </a:r>
            <a:r>
              <a:rPr lang="en-US" altLang="ko-KR" sz="2400" dirty="0" smtClean="0"/>
              <a:t>(</a:t>
            </a:r>
            <a:r>
              <a:rPr lang="ko-KR" altLang="en-US" sz="2400" dirty="0"/>
              <a:t>나를 돌아보고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옷습관을</a:t>
            </a:r>
            <a:r>
              <a:rPr lang="ko-KR" altLang="en-US" sz="2400" dirty="0"/>
              <a:t> 돌아보고</a:t>
            </a:r>
            <a:r>
              <a:rPr lang="en-US" altLang="ko-KR" sz="2400" dirty="0"/>
              <a:t>, </a:t>
            </a:r>
            <a:r>
              <a:rPr lang="ko-KR" altLang="en-US" sz="2400" dirty="0"/>
              <a:t>쇼핑 패턴을 확인</a:t>
            </a:r>
            <a:r>
              <a:rPr lang="en-US" altLang="ko-KR" sz="2400" dirty="0"/>
              <a:t>)</a:t>
            </a:r>
            <a:endParaRPr lang="ko-KR" altLang="en-US" sz="2400" dirty="0"/>
          </a:p>
          <a:p>
            <a:pPr>
              <a:lnSpc>
                <a:spcPct val="150000"/>
              </a:lnSpc>
            </a:pPr>
            <a:endParaRPr lang="ko-KR" altLang="en-US" sz="12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옷을 많이 사지 않아도 다양한 </a:t>
            </a:r>
            <a:r>
              <a:rPr lang="ko-KR" altLang="en-US" sz="2400" dirty="0" err="1"/>
              <a:t>코디가</a:t>
            </a:r>
            <a:r>
              <a:rPr lang="ko-KR" altLang="en-US" sz="2400" dirty="0"/>
              <a:t> 가능하다는 것을 배우고 </a:t>
            </a:r>
            <a:r>
              <a:rPr lang="ko-KR" altLang="en-US" sz="2400" dirty="0" smtClean="0"/>
              <a:t>나에게 </a:t>
            </a:r>
            <a:r>
              <a:rPr lang="ko-KR" altLang="en-US" sz="2400" dirty="0"/>
              <a:t>필요한 아이템을 제대로 알고 잘 채우는 것으로 </a:t>
            </a:r>
            <a:r>
              <a:rPr lang="ko-KR" altLang="en-US" sz="2400" dirty="0" smtClean="0"/>
              <a:t>단순하게 </a:t>
            </a:r>
            <a:r>
              <a:rPr lang="ko-KR" altLang="en-US" sz="2400" dirty="0" err="1"/>
              <a:t>멋내고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여유있게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옷입을</a:t>
            </a:r>
            <a:r>
              <a:rPr lang="ko-KR" altLang="en-US" sz="2400" dirty="0"/>
              <a:t> 수 있도록 돕는 것이 목표입니다</a:t>
            </a:r>
            <a:r>
              <a:rPr lang="en-US" altLang="ko-KR" sz="2400" dirty="0"/>
              <a:t>. </a:t>
            </a:r>
            <a:endParaRPr lang="ko-KR" altLang="en-US" sz="2400" dirty="0"/>
          </a:p>
        </p:txBody>
      </p:sp>
      <p:cxnSp>
        <p:nvCxnSpPr>
          <p:cNvPr id="5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60648"/>
            <a:ext cx="63289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(1)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나의 강점과 매력 써보기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843808" y="1268760"/>
            <a:ext cx="0" cy="5400600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668" y="1052736"/>
            <a:ext cx="2760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내적 강점과 매력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가지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기질</a:t>
            </a:r>
            <a:r>
              <a:rPr lang="en-US" altLang="ko-KR" dirty="0" smtClean="0"/>
              <a:t>/</a:t>
            </a:r>
            <a:r>
              <a:rPr lang="ko-KR" altLang="en-US" dirty="0" smtClean="0"/>
              <a:t>성격</a:t>
            </a:r>
            <a:r>
              <a:rPr lang="en-US" altLang="ko-KR" dirty="0" smtClean="0"/>
              <a:t>/</a:t>
            </a:r>
            <a:r>
              <a:rPr lang="ko-KR" altLang="en-US" dirty="0" smtClean="0"/>
              <a:t>능력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(‘~</a:t>
            </a:r>
            <a:r>
              <a:rPr lang="ko-KR" altLang="en-US" dirty="0" smtClean="0"/>
              <a:t>한 내가 좋다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로 적기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1052736"/>
            <a:ext cx="2781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외적 강점과 매력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가지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외모</a:t>
            </a:r>
            <a:r>
              <a:rPr lang="en-US" altLang="ko-KR" dirty="0" smtClean="0"/>
              <a:t>/</a:t>
            </a:r>
            <a:r>
              <a:rPr lang="ko-KR" altLang="en-US" dirty="0" smtClean="0"/>
              <a:t>스타일</a:t>
            </a:r>
            <a:r>
              <a:rPr lang="en-US" altLang="ko-KR" dirty="0" smtClean="0"/>
              <a:t>/</a:t>
            </a:r>
            <a:r>
              <a:rPr lang="ko-KR" altLang="en-US" dirty="0" smtClean="0"/>
              <a:t>분위기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(‘~</a:t>
            </a:r>
            <a:r>
              <a:rPr lang="ko-KR" altLang="en-US" dirty="0"/>
              <a:t>한 내가 좋다</a:t>
            </a:r>
            <a:r>
              <a:rPr lang="en-US" altLang="ko-KR" dirty="0"/>
              <a:t>’</a:t>
            </a:r>
            <a:r>
              <a:rPr lang="ko-KR" altLang="en-US" dirty="0"/>
              <a:t>로 적기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9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cxnSp>
        <p:nvCxnSpPr>
          <p:cNvPr id="8" name="직선 연결선 7"/>
          <p:cNvCxnSpPr/>
          <p:nvPr/>
        </p:nvCxnSpPr>
        <p:spPr>
          <a:xfrm>
            <a:off x="5796136" y="1196752"/>
            <a:ext cx="0" cy="5400600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6227" y="1052736"/>
            <a:ext cx="3337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가족</a:t>
            </a:r>
            <a:r>
              <a:rPr lang="en-US" altLang="ko-KR" dirty="0"/>
              <a:t>/</a:t>
            </a:r>
            <a:r>
              <a:rPr lang="ko-KR" altLang="en-US" dirty="0" smtClean="0"/>
              <a:t>친구</a:t>
            </a:r>
            <a:r>
              <a:rPr lang="en-US" altLang="ko-KR" dirty="0"/>
              <a:t>/</a:t>
            </a:r>
            <a:r>
              <a:rPr lang="ko-KR" altLang="en-US" dirty="0" smtClean="0"/>
              <a:t>지인</a:t>
            </a:r>
            <a:r>
              <a:rPr lang="en-US" altLang="ko-KR" dirty="0" smtClean="0"/>
              <a:t> (</a:t>
            </a:r>
            <a:r>
              <a:rPr lang="ko-KR" altLang="en-US" dirty="0" smtClean="0"/>
              <a:t>최소</a:t>
            </a:r>
            <a:r>
              <a:rPr lang="en-US" altLang="ko-KR" dirty="0" smtClean="0"/>
              <a:t>)3</a:t>
            </a:r>
            <a:r>
              <a:rPr lang="ko-KR" altLang="en-US" dirty="0" smtClean="0"/>
              <a:t>명에게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나의 내</a:t>
            </a:r>
            <a:r>
              <a:rPr lang="en-US" altLang="ko-KR" dirty="0" smtClean="0"/>
              <a:t>,</a:t>
            </a:r>
            <a:r>
              <a:rPr lang="ko-KR" altLang="en-US" dirty="0" smtClean="0"/>
              <a:t>외적 매력을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물어보고 모두 적어보기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53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60648"/>
            <a:ext cx="692208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(1)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새로 알게 된 점과 느낀 점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684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60648"/>
            <a:ext cx="83118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(2)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좋아해서 자주 입는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33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가지 고르기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3" name="TextBox 2"/>
          <p:cNvSpPr txBox="1"/>
          <p:nvPr/>
        </p:nvSpPr>
        <p:spPr>
          <a:xfrm>
            <a:off x="611560" y="2123564"/>
            <a:ext cx="64633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/>
              <a:t>상의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/>
              <a:t>좋아한다는 것은 내가 선호하는 요소가 있다는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그것은 디자인일 수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기능적인 부분일 수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실용적이어서 일수도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편한 것도 내가 선호하는 부분이므로 선호하는 요소가 있어서 자주 입는 아이템을 골라주시면 됩니다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88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60648"/>
            <a:ext cx="83118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미션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(2) 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좋아해서 자주 입는 </a:t>
            </a:r>
            <a:r>
              <a:rPr lang="en-US" altLang="ko-KR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33</a:t>
            </a:r>
            <a:r>
              <a:rPr lang="ko-KR" altLang="en-US" sz="36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가지 고르기</a:t>
            </a:r>
            <a:endParaRPr kumimoji="0" lang="en-US" altLang="ko-KR" sz="3600" kern="0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" name="직선 연결선 5"/>
          <p:cNvCxnSpPr>
            <a:cxnSpLocks noChangeShapeType="1"/>
          </p:cNvCxnSpPr>
          <p:nvPr/>
        </p:nvCxnSpPr>
        <p:spPr bwMode="auto">
          <a:xfrm>
            <a:off x="539750" y="908720"/>
            <a:ext cx="8064500" cy="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</p:spPr>
      </p:cxnSp>
      <p:sp>
        <p:nvSpPr>
          <p:cNvPr id="3" name="TextBox 2"/>
          <p:cNvSpPr txBox="1"/>
          <p:nvPr/>
        </p:nvSpPr>
        <p:spPr>
          <a:xfrm>
            <a:off x="539552" y="2132856"/>
            <a:ext cx="64633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/>
              <a:t>하</a:t>
            </a:r>
            <a:r>
              <a:rPr lang="ko-KR" altLang="en-US" smtClean="0"/>
              <a:t>의</a:t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/>
              <a:t>좋아한다는 것은 내가 선호하는 요소가 있다는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그것은 디자인일 수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기능적인 부분일 수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실용적이어서 일수도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편한 것도 내가 선호하는 부분이므로 선호하는 요소가 있어서 자주 입는 아이템을 골라주시면 됩니다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856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20422</TotalTime>
  <Words>1227</Words>
  <Application>Microsoft Office PowerPoint</Application>
  <PresentationFormat>화면 슬라이드 쇼(4:3)</PresentationFormat>
  <Paragraphs>193</Paragraphs>
  <Slides>29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6" baseType="lpstr">
      <vt:lpstr>a바람새L</vt:lpstr>
      <vt:lpstr>맑은 고딕</vt:lpstr>
      <vt:lpstr>휴먼모음T</vt:lpstr>
      <vt:lpstr>Arial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KOREA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이문연</cp:lastModifiedBy>
  <cp:revision>5194</cp:revision>
  <dcterms:created xsi:type="dcterms:W3CDTF">2011-10-24T00:21:19Z</dcterms:created>
  <dcterms:modified xsi:type="dcterms:W3CDTF">2022-06-07T00:44:18Z</dcterms:modified>
</cp:coreProperties>
</file>