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1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665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590"/>
    <a:srgbClr val="2F4273"/>
    <a:srgbClr val="748BC6"/>
    <a:srgbClr val="BEC9E4"/>
    <a:srgbClr val="DAD9D9"/>
    <a:srgbClr val="CACACA"/>
    <a:srgbClr val="BFBDBD"/>
    <a:srgbClr val="D7D7D7"/>
    <a:srgbClr val="E8E8E8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01" autoAdjust="0"/>
    <p:restoredTop sz="94660"/>
  </p:normalViewPr>
  <p:slideViewPr>
    <p:cSldViewPr snapToGrid="0">
      <p:cViewPr>
        <p:scale>
          <a:sx n="66" d="100"/>
          <a:sy n="66" d="100"/>
        </p:scale>
        <p:origin x="3077" y="1070"/>
      </p:cViewPr>
      <p:guideLst>
        <p:guide orient="horz" pos="527"/>
        <p:guide pos="665"/>
        <p:guide pos="7015"/>
        <p:guide orient="horz" pos="37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B19F271-916B-4653-BF6D-E8678843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206872-2926-4651-AF77-09FD957EF14A}" type="datetimeFigureOut">
              <a:rPr lang="ko-KR" altLang="en-US" smtClean="0"/>
              <a:t>2019-01-08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76FE6DA-4E39-4869-BEC2-1836197B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04A9A30-93F7-439D-BF94-BE505869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73F5-59F2-4DD5-B030-2961C27EE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59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14A57ADD-FF88-4574-B06A-3B8074A9A0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59707" y="5801321"/>
            <a:ext cx="2694666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5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2">
            <a:extLst>
              <a:ext uri="{FF2B5EF4-FFF2-40B4-BE49-F238E27FC236}">
                <a16:creationId xmlns:a16="http://schemas.microsoft.com/office/drawing/2014/main" id="{31EFA350-E65C-4222-8C2E-029278E91D83}"/>
              </a:ext>
            </a:extLst>
          </p:cNvPr>
          <p:cNvSpPr/>
          <p:nvPr/>
        </p:nvSpPr>
        <p:spPr>
          <a:xfrm rot="17013799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막힌 원호 3">
            <a:extLst>
              <a:ext uri="{FF2B5EF4-FFF2-40B4-BE49-F238E27FC236}">
                <a16:creationId xmlns:a16="http://schemas.microsoft.com/office/drawing/2014/main" id="{C2B272A0-48F9-4AC1-B3A6-ABC3EDCD8D26}"/>
              </a:ext>
            </a:extLst>
          </p:cNvPr>
          <p:cNvSpPr/>
          <p:nvPr/>
        </p:nvSpPr>
        <p:spPr>
          <a:xfrm rot="17013799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75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막힌 원호 4">
            <a:extLst>
              <a:ext uri="{FF2B5EF4-FFF2-40B4-BE49-F238E27FC236}">
                <a16:creationId xmlns:a16="http://schemas.microsoft.com/office/drawing/2014/main" id="{5CA51078-67FA-4897-AAD2-486543226687}"/>
              </a:ext>
            </a:extLst>
          </p:cNvPr>
          <p:cNvSpPr/>
          <p:nvPr/>
        </p:nvSpPr>
        <p:spPr>
          <a:xfrm rot="15170343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D03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막힌 원호 5">
            <a:extLst>
              <a:ext uri="{FF2B5EF4-FFF2-40B4-BE49-F238E27FC236}">
                <a16:creationId xmlns:a16="http://schemas.microsoft.com/office/drawing/2014/main" id="{0B22CB65-2F83-4C43-9588-F54D848FF772}"/>
              </a:ext>
            </a:extLst>
          </p:cNvPr>
          <p:cNvSpPr/>
          <p:nvPr/>
        </p:nvSpPr>
        <p:spPr>
          <a:xfrm rot="13351622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8F5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막힌 원호 6">
            <a:extLst>
              <a:ext uri="{FF2B5EF4-FFF2-40B4-BE49-F238E27FC236}">
                <a16:creationId xmlns:a16="http://schemas.microsoft.com/office/drawing/2014/main" id="{B8F55D22-AA61-4D9B-A123-CF560DF62C28}"/>
              </a:ext>
            </a:extLst>
          </p:cNvPr>
          <p:cNvSpPr/>
          <p:nvPr/>
        </p:nvSpPr>
        <p:spPr>
          <a:xfrm rot="11599473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594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막힌 원호 7">
            <a:extLst>
              <a:ext uri="{FF2B5EF4-FFF2-40B4-BE49-F238E27FC236}">
                <a16:creationId xmlns:a16="http://schemas.microsoft.com/office/drawing/2014/main" id="{309F9797-EEC0-4E0A-9155-09D6789D8A48}"/>
              </a:ext>
            </a:extLst>
          </p:cNvPr>
          <p:cNvSpPr/>
          <p:nvPr/>
        </p:nvSpPr>
        <p:spPr>
          <a:xfrm rot="9808919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4E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막힌 원호 8">
            <a:extLst>
              <a:ext uri="{FF2B5EF4-FFF2-40B4-BE49-F238E27FC236}">
                <a16:creationId xmlns:a16="http://schemas.microsoft.com/office/drawing/2014/main" id="{53CF9C4C-87C9-42BD-9063-CF2DE23302D7}"/>
              </a:ext>
            </a:extLst>
          </p:cNvPr>
          <p:cNvSpPr/>
          <p:nvPr/>
        </p:nvSpPr>
        <p:spPr>
          <a:xfrm rot="7966551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239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막힌 원호 9">
            <a:extLst>
              <a:ext uri="{FF2B5EF4-FFF2-40B4-BE49-F238E27FC236}">
                <a16:creationId xmlns:a16="http://schemas.microsoft.com/office/drawing/2014/main" id="{0A2C0C47-484F-448B-84AA-D057541AE2B8}"/>
              </a:ext>
            </a:extLst>
          </p:cNvPr>
          <p:cNvSpPr/>
          <p:nvPr/>
        </p:nvSpPr>
        <p:spPr>
          <a:xfrm rot="6132586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70A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막힌 원호 10">
            <a:extLst>
              <a:ext uri="{FF2B5EF4-FFF2-40B4-BE49-F238E27FC236}">
                <a16:creationId xmlns:a16="http://schemas.microsoft.com/office/drawing/2014/main" id="{EA285E7A-0D47-4CE5-872F-F4ED1BD59C84}"/>
              </a:ext>
            </a:extLst>
          </p:cNvPr>
          <p:cNvSpPr/>
          <p:nvPr/>
        </p:nvSpPr>
        <p:spPr>
          <a:xfrm rot="4324735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D3D6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막힌 원호 11">
            <a:extLst>
              <a:ext uri="{FF2B5EF4-FFF2-40B4-BE49-F238E27FC236}">
                <a16:creationId xmlns:a16="http://schemas.microsoft.com/office/drawing/2014/main" id="{0992EFA4-4239-4189-9CA8-DCAB82C41C51}"/>
              </a:ext>
            </a:extLst>
          </p:cNvPr>
          <p:cNvSpPr/>
          <p:nvPr/>
        </p:nvSpPr>
        <p:spPr>
          <a:xfrm rot="2599678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9E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막힌 원호 12">
            <a:extLst>
              <a:ext uri="{FF2B5EF4-FFF2-40B4-BE49-F238E27FC236}">
                <a16:creationId xmlns:a16="http://schemas.microsoft.com/office/drawing/2014/main" id="{C231FD7E-5327-41AA-A8DD-21C5F6942843}"/>
              </a:ext>
            </a:extLst>
          </p:cNvPr>
          <p:cNvSpPr/>
          <p:nvPr/>
        </p:nvSpPr>
        <p:spPr>
          <a:xfrm rot="754785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BC3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막힌 원호 13">
            <a:extLst>
              <a:ext uri="{FF2B5EF4-FFF2-40B4-BE49-F238E27FC236}">
                <a16:creationId xmlns:a16="http://schemas.microsoft.com/office/drawing/2014/main" id="{0B5BA564-FB39-4099-A25E-7942EFB7647C}"/>
              </a:ext>
            </a:extLst>
          </p:cNvPr>
          <p:cNvSpPr/>
          <p:nvPr/>
        </p:nvSpPr>
        <p:spPr>
          <a:xfrm rot="20599854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F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막힌 원호 14">
            <a:extLst>
              <a:ext uri="{FF2B5EF4-FFF2-40B4-BE49-F238E27FC236}">
                <a16:creationId xmlns:a16="http://schemas.microsoft.com/office/drawing/2014/main" id="{2DFEF7C2-EE40-4199-82DF-5370FF475104}"/>
              </a:ext>
            </a:extLst>
          </p:cNvPr>
          <p:cNvSpPr/>
          <p:nvPr/>
        </p:nvSpPr>
        <p:spPr>
          <a:xfrm rot="18824700">
            <a:off x="3175221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E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막힌 원호 2">
            <a:extLst>
              <a:ext uri="{FF2B5EF4-FFF2-40B4-BE49-F238E27FC236}">
                <a16:creationId xmlns:a16="http://schemas.microsoft.com/office/drawing/2014/main" id="{31EFA350-E65C-4222-8C2E-029278E91D83}"/>
              </a:ext>
            </a:extLst>
          </p:cNvPr>
          <p:cNvSpPr/>
          <p:nvPr/>
        </p:nvSpPr>
        <p:spPr>
          <a:xfrm rot="17013799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막힌 원호 3">
            <a:extLst>
              <a:ext uri="{FF2B5EF4-FFF2-40B4-BE49-F238E27FC236}">
                <a16:creationId xmlns:a16="http://schemas.microsoft.com/office/drawing/2014/main" id="{C2B272A0-48F9-4AC1-B3A6-ABC3EDCD8D26}"/>
              </a:ext>
            </a:extLst>
          </p:cNvPr>
          <p:cNvSpPr/>
          <p:nvPr/>
        </p:nvSpPr>
        <p:spPr>
          <a:xfrm rot="17013799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75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막힌 원호 4">
            <a:extLst>
              <a:ext uri="{FF2B5EF4-FFF2-40B4-BE49-F238E27FC236}">
                <a16:creationId xmlns:a16="http://schemas.microsoft.com/office/drawing/2014/main" id="{5CA51078-67FA-4897-AAD2-486543226687}"/>
              </a:ext>
            </a:extLst>
          </p:cNvPr>
          <p:cNvSpPr/>
          <p:nvPr/>
        </p:nvSpPr>
        <p:spPr>
          <a:xfrm rot="15170343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D03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막힌 원호 5">
            <a:extLst>
              <a:ext uri="{FF2B5EF4-FFF2-40B4-BE49-F238E27FC236}">
                <a16:creationId xmlns:a16="http://schemas.microsoft.com/office/drawing/2014/main" id="{0B22CB65-2F83-4C43-9588-F54D848FF772}"/>
              </a:ext>
            </a:extLst>
          </p:cNvPr>
          <p:cNvSpPr/>
          <p:nvPr/>
        </p:nvSpPr>
        <p:spPr>
          <a:xfrm rot="13351622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8F5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막힌 원호 6">
            <a:extLst>
              <a:ext uri="{FF2B5EF4-FFF2-40B4-BE49-F238E27FC236}">
                <a16:creationId xmlns:a16="http://schemas.microsoft.com/office/drawing/2014/main" id="{B8F55D22-AA61-4D9B-A123-CF560DF62C28}"/>
              </a:ext>
            </a:extLst>
          </p:cNvPr>
          <p:cNvSpPr/>
          <p:nvPr/>
        </p:nvSpPr>
        <p:spPr>
          <a:xfrm rot="11599473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594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막힌 원호 7">
            <a:extLst>
              <a:ext uri="{FF2B5EF4-FFF2-40B4-BE49-F238E27FC236}">
                <a16:creationId xmlns:a16="http://schemas.microsoft.com/office/drawing/2014/main" id="{309F9797-EEC0-4E0A-9155-09D6789D8A48}"/>
              </a:ext>
            </a:extLst>
          </p:cNvPr>
          <p:cNvSpPr/>
          <p:nvPr/>
        </p:nvSpPr>
        <p:spPr>
          <a:xfrm rot="9808919">
            <a:off x="-7434830" y="102488"/>
            <a:ext cx="6944862" cy="6944862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4E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막힌 원호 8">
            <a:extLst>
              <a:ext uri="{FF2B5EF4-FFF2-40B4-BE49-F238E27FC236}">
                <a16:creationId xmlns:a16="http://schemas.microsoft.com/office/drawing/2014/main" id="{53CF9C4C-87C9-42BD-9063-CF2DE23302D7}"/>
              </a:ext>
            </a:extLst>
          </p:cNvPr>
          <p:cNvSpPr/>
          <p:nvPr/>
        </p:nvSpPr>
        <p:spPr>
          <a:xfrm rot="7966551">
            <a:off x="-7434830" y="102488"/>
            <a:ext cx="6944862" cy="6944862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239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막힌 원호 9">
            <a:extLst>
              <a:ext uri="{FF2B5EF4-FFF2-40B4-BE49-F238E27FC236}">
                <a16:creationId xmlns:a16="http://schemas.microsoft.com/office/drawing/2014/main" id="{0A2C0C47-484F-448B-84AA-D057541AE2B8}"/>
              </a:ext>
            </a:extLst>
          </p:cNvPr>
          <p:cNvSpPr/>
          <p:nvPr/>
        </p:nvSpPr>
        <p:spPr>
          <a:xfrm rot="6132586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70A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막힌 원호 10">
            <a:extLst>
              <a:ext uri="{FF2B5EF4-FFF2-40B4-BE49-F238E27FC236}">
                <a16:creationId xmlns:a16="http://schemas.microsoft.com/office/drawing/2014/main" id="{EA285E7A-0D47-4CE5-872F-F4ED1BD59C84}"/>
              </a:ext>
            </a:extLst>
          </p:cNvPr>
          <p:cNvSpPr/>
          <p:nvPr/>
        </p:nvSpPr>
        <p:spPr>
          <a:xfrm rot="4324735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D3D6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막힌 원호 11">
            <a:extLst>
              <a:ext uri="{FF2B5EF4-FFF2-40B4-BE49-F238E27FC236}">
                <a16:creationId xmlns:a16="http://schemas.microsoft.com/office/drawing/2014/main" id="{0992EFA4-4239-4189-9CA8-DCAB82C41C51}"/>
              </a:ext>
            </a:extLst>
          </p:cNvPr>
          <p:cNvSpPr/>
          <p:nvPr/>
        </p:nvSpPr>
        <p:spPr>
          <a:xfrm rot="2599678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9E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막힌 원호 12">
            <a:extLst>
              <a:ext uri="{FF2B5EF4-FFF2-40B4-BE49-F238E27FC236}">
                <a16:creationId xmlns:a16="http://schemas.microsoft.com/office/drawing/2014/main" id="{C231FD7E-5327-41AA-A8DD-21C5F6942843}"/>
              </a:ext>
            </a:extLst>
          </p:cNvPr>
          <p:cNvSpPr/>
          <p:nvPr/>
        </p:nvSpPr>
        <p:spPr>
          <a:xfrm rot="754785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BC3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막힌 원호 13">
            <a:extLst>
              <a:ext uri="{FF2B5EF4-FFF2-40B4-BE49-F238E27FC236}">
                <a16:creationId xmlns:a16="http://schemas.microsoft.com/office/drawing/2014/main" id="{0B5BA564-FB39-4099-A25E-7942EFB7647C}"/>
              </a:ext>
            </a:extLst>
          </p:cNvPr>
          <p:cNvSpPr/>
          <p:nvPr/>
        </p:nvSpPr>
        <p:spPr>
          <a:xfrm rot="20599854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F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막힌 원호 14">
            <a:extLst>
              <a:ext uri="{FF2B5EF4-FFF2-40B4-BE49-F238E27FC236}">
                <a16:creationId xmlns:a16="http://schemas.microsoft.com/office/drawing/2014/main" id="{2DFEF7C2-EE40-4199-82DF-5370FF475104}"/>
              </a:ext>
            </a:extLst>
          </p:cNvPr>
          <p:cNvSpPr/>
          <p:nvPr/>
        </p:nvSpPr>
        <p:spPr>
          <a:xfrm rot="18824700">
            <a:off x="-6883178" y="654140"/>
            <a:ext cx="5841558" cy="5841558"/>
          </a:xfrm>
          <a:prstGeom prst="blockArc">
            <a:avLst>
              <a:gd name="adj1" fmla="val 19884675"/>
              <a:gd name="adj2" fmla="val 129016"/>
              <a:gd name="adj3" fmla="val 19021"/>
            </a:avLst>
          </a:prstGeom>
          <a:solidFill>
            <a:srgbClr val="FE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D8CBD70-F3B8-4B11-8A58-F459880869FD}"/>
              </a:ext>
            </a:extLst>
          </p:cNvPr>
          <p:cNvSpPr/>
          <p:nvPr/>
        </p:nvSpPr>
        <p:spPr>
          <a:xfrm rot="16200000">
            <a:off x="5945498" y="3553788"/>
            <a:ext cx="411480" cy="761852"/>
          </a:xfrm>
          <a:prstGeom prst="rect">
            <a:avLst/>
          </a:prstGeom>
          <a:solidFill>
            <a:srgbClr val="4E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01B7CA8-E86F-4D66-95FA-0166263903F1}"/>
              </a:ext>
            </a:extLst>
          </p:cNvPr>
          <p:cNvSpPr/>
          <p:nvPr/>
        </p:nvSpPr>
        <p:spPr>
          <a:xfrm rot="16200000">
            <a:off x="6541512" y="3685993"/>
            <a:ext cx="411480" cy="497443"/>
          </a:xfrm>
          <a:prstGeom prst="rect">
            <a:avLst/>
          </a:prstGeom>
          <a:solidFill>
            <a:srgbClr val="2F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BDEBB41-141B-4626-BEAA-4CD4F67C148A}"/>
              </a:ext>
            </a:extLst>
          </p:cNvPr>
          <p:cNvSpPr/>
          <p:nvPr/>
        </p:nvSpPr>
        <p:spPr>
          <a:xfrm rot="16200000">
            <a:off x="8843587" y="1847729"/>
            <a:ext cx="411480" cy="4173971"/>
          </a:xfrm>
          <a:prstGeom prst="rect">
            <a:avLst/>
          </a:prstGeom>
          <a:solidFill>
            <a:srgbClr val="1865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558D99B-A1DD-4B1A-9F0B-B28A65376D68}"/>
              </a:ext>
            </a:extLst>
          </p:cNvPr>
          <p:cNvSpPr/>
          <p:nvPr/>
        </p:nvSpPr>
        <p:spPr>
          <a:xfrm rot="16200000">
            <a:off x="1765879" y="3018783"/>
            <a:ext cx="411480" cy="1831865"/>
          </a:xfrm>
          <a:prstGeom prst="rect">
            <a:avLst/>
          </a:prstGeom>
          <a:solidFill>
            <a:srgbClr val="BE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5368D11-F2A5-4154-BD81-5C6B13F12EBC}"/>
              </a:ext>
            </a:extLst>
          </p:cNvPr>
          <p:cNvSpPr/>
          <p:nvPr/>
        </p:nvSpPr>
        <p:spPr>
          <a:xfrm rot="16200000">
            <a:off x="3597079" y="3018782"/>
            <a:ext cx="411480" cy="1831865"/>
          </a:xfrm>
          <a:prstGeom prst="rect">
            <a:avLst/>
          </a:prstGeom>
          <a:solidFill>
            <a:srgbClr val="748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2CD214CF-9F71-4776-9F3C-5CC5F61D65DE}"/>
              </a:ext>
            </a:extLst>
          </p:cNvPr>
          <p:cNvSpPr/>
          <p:nvPr/>
        </p:nvSpPr>
        <p:spPr>
          <a:xfrm rot="16200000">
            <a:off x="5021417" y="3391786"/>
            <a:ext cx="411480" cy="1085856"/>
          </a:xfrm>
          <a:prstGeom prst="rect">
            <a:avLst/>
          </a:prstGeom>
          <a:solidFill>
            <a:srgbClr val="239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자유형: 도형 34">
            <a:extLst>
              <a:ext uri="{FF2B5EF4-FFF2-40B4-BE49-F238E27FC236}">
                <a16:creationId xmlns:a16="http://schemas.microsoft.com/office/drawing/2014/main" id="{AA7354D1-FDA2-4983-9531-EED9B9AEC4A6}"/>
              </a:ext>
            </a:extLst>
          </p:cNvPr>
          <p:cNvSpPr/>
          <p:nvPr/>
        </p:nvSpPr>
        <p:spPr>
          <a:xfrm>
            <a:off x="5433418" y="3997197"/>
            <a:ext cx="665480" cy="436880"/>
          </a:xfrm>
          <a:custGeom>
            <a:avLst/>
            <a:gdLst>
              <a:gd name="connsiteX0" fmla="*/ 665480 w 665480"/>
              <a:gd name="connsiteY0" fmla="*/ 0 h 436880"/>
              <a:gd name="connsiteX1" fmla="*/ 665480 w 665480"/>
              <a:gd name="connsiteY1" fmla="*/ 279400 h 436880"/>
              <a:gd name="connsiteX2" fmla="*/ 0 w 665480"/>
              <a:gd name="connsiteY2" fmla="*/ 279400 h 436880"/>
              <a:gd name="connsiteX3" fmla="*/ 0 w 665480"/>
              <a:gd name="connsiteY3" fmla="*/ 436880 h 43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480" h="436880">
                <a:moveTo>
                  <a:pt x="665480" y="0"/>
                </a:moveTo>
                <a:lnTo>
                  <a:pt x="665480" y="279400"/>
                </a:lnTo>
                <a:lnTo>
                  <a:pt x="0" y="279400"/>
                </a:lnTo>
                <a:lnTo>
                  <a:pt x="0" y="43688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6" name="자유형: 도형 35">
            <a:extLst>
              <a:ext uri="{FF2B5EF4-FFF2-40B4-BE49-F238E27FC236}">
                <a16:creationId xmlns:a16="http://schemas.microsoft.com/office/drawing/2014/main" id="{069E77B8-123A-4519-BDE8-B4FC07DBA6FB}"/>
              </a:ext>
            </a:extLst>
          </p:cNvPr>
          <p:cNvSpPr/>
          <p:nvPr/>
        </p:nvSpPr>
        <p:spPr>
          <a:xfrm flipH="1">
            <a:off x="6690393" y="3997197"/>
            <a:ext cx="665480" cy="436880"/>
          </a:xfrm>
          <a:custGeom>
            <a:avLst/>
            <a:gdLst>
              <a:gd name="connsiteX0" fmla="*/ 665480 w 665480"/>
              <a:gd name="connsiteY0" fmla="*/ 0 h 436880"/>
              <a:gd name="connsiteX1" fmla="*/ 665480 w 665480"/>
              <a:gd name="connsiteY1" fmla="*/ 279400 h 436880"/>
              <a:gd name="connsiteX2" fmla="*/ 0 w 665480"/>
              <a:gd name="connsiteY2" fmla="*/ 279400 h 436880"/>
              <a:gd name="connsiteX3" fmla="*/ 0 w 665480"/>
              <a:gd name="connsiteY3" fmla="*/ 436880 h 43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480" h="436880">
                <a:moveTo>
                  <a:pt x="665480" y="0"/>
                </a:moveTo>
                <a:lnTo>
                  <a:pt x="665480" y="279400"/>
                </a:lnTo>
                <a:lnTo>
                  <a:pt x="0" y="279400"/>
                </a:lnTo>
                <a:lnTo>
                  <a:pt x="0" y="43688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tailEnd type="oval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4" name="그림 63">
            <a:extLst>
              <a:ext uri="{FF2B5EF4-FFF2-40B4-BE49-F238E27FC236}">
                <a16:creationId xmlns:a16="http://schemas.microsoft.com/office/drawing/2014/main" id="{5FB69D60-2675-4B43-BEED-2899CD8B6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75" y="3762964"/>
            <a:ext cx="8023031" cy="1048603"/>
          </a:xfrm>
          <a:prstGeom prst="rect">
            <a:avLst/>
          </a:prstGeom>
        </p:spPr>
      </p:pic>
      <p:sp>
        <p:nvSpPr>
          <p:cNvPr id="65" name="직사각형 64">
            <a:extLst>
              <a:ext uri="{FF2B5EF4-FFF2-40B4-BE49-F238E27FC236}">
                <a16:creationId xmlns:a16="http://schemas.microsoft.com/office/drawing/2014/main" id="{259F1440-1033-4227-B2A0-1421A5348175}"/>
              </a:ext>
            </a:extLst>
          </p:cNvPr>
          <p:cNvSpPr/>
          <p:nvPr/>
        </p:nvSpPr>
        <p:spPr>
          <a:xfrm>
            <a:off x="1071172" y="1480866"/>
            <a:ext cx="1157579" cy="1157580"/>
          </a:xfrm>
          <a:prstGeom prst="rect">
            <a:avLst/>
          </a:prstGeom>
          <a:solidFill>
            <a:srgbClr val="239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92C8B5BD-9F7E-4C8E-AF3B-A4ABE0727F4D}"/>
              </a:ext>
            </a:extLst>
          </p:cNvPr>
          <p:cNvSpPr/>
          <p:nvPr/>
        </p:nvSpPr>
        <p:spPr>
          <a:xfrm>
            <a:off x="5842000" y="1480866"/>
            <a:ext cx="1157579" cy="1157580"/>
          </a:xfrm>
          <a:prstGeom prst="rect">
            <a:avLst/>
          </a:prstGeom>
          <a:solidFill>
            <a:srgbClr val="BE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A504BE92-A4AB-4835-9340-1521902A4D84}"/>
              </a:ext>
            </a:extLst>
          </p:cNvPr>
          <p:cNvSpPr/>
          <p:nvPr/>
        </p:nvSpPr>
        <p:spPr>
          <a:xfrm>
            <a:off x="7220911" y="1480866"/>
            <a:ext cx="1157579" cy="1157580"/>
          </a:xfrm>
          <a:prstGeom prst="rect">
            <a:avLst/>
          </a:prstGeom>
          <a:solidFill>
            <a:srgbClr val="748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DD47E22B-833C-4256-90EF-A971D6F21626}"/>
              </a:ext>
            </a:extLst>
          </p:cNvPr>
          <p:cNvSpPr/>
          <p:nvPr/>
        </p:nvSpPr>
        <p:spPr>
          <a:xfrm>
            <a:off x="8599822" y="1480866"/>
            <a:ext cx="1157579" cy="1157580"/>
          </a:xfrm>
          <a:prstGeom prst="rect">
            <a:avLst/>
          </a:prstGeom>
          <a:solidFill>
            <a:srgbClr val="4E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D88A6346-58E0-471A-AE51-9BBA5B5057B4}"/>
              </a:ext>
            </a:extLst>
          </p:cNvPr>
          <p:cNvSpPr/>
          <p:nvPr/>
        </p:nvSpPr>
        <p:spPr>
          <a:xfrm>
            <a:off x="9978734" y="1480866"/>
            <a:ext cx="1157579" cy="1157580"/>
          </a:xfrm>
          <a:prstGeom prst="rect">
            <a:avLst/>
          </a:prstGeom>
          <a:solidFill>
            <a:srgbClr val="2F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DE72A624-BDA4-44B8-A639-C36B86F86297}"/>
              </a:ext>
            </a:extLst>
          </p:cNvPr>
          <p:cNvSpPr/>
          <p:nvPr/>
        </p:nvSpPr>
        <p:spPr>
          <a:xfrm>
            <a:off x="2308096" y="1480866"/>
            <a:ext cx="1157579" cy="1157580"/>
          </a:xfrm>
          <a:prstGeom prst="rect">
            <a:avLst/>
          </a:prstGeom>
          <a:solidFill>
            <a:srgbClr val="1865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SSEN Kim</dc:creator>
  <cp:lastModifiedBy>SSEN Kim</cp:lastModifiedBy>
  <cp:revision>5</cp:revision>
  <dcterms:created xsi:type="dcterms:W3CDTF">2019-01-05T14:10:07Z</dcterms:created>
  <dcterms:modified xsi:type="dcterms:W3CDTF">2019-01-08T12:33:08Z</dcterms:modified>
</cp:coreProperties>
</file>