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6" r:id="rId2"/>
    <p:sldId id="731" r:id="rId3"/>
    <p:sldId id="735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2F2F2"/>
    <a:srgbClr val="DC8665"/>
    <a:srgbClr val="544667"/>
    <a:srgbClr val="138085"/>
    <a:srgbClr val="006592"/>
    <a:srgbClr val="006C5A"/>
    <a:srgbClr val="00AC8E"/>
    <a:srgbClr val="FFC000"/>
    <a:srgbClr val="FFD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6076" autoAdjust="0"/>
  </p:normalViewPr>
  <p:slideViewPr>
    <p:cSldViewPr snapToGrid="0" showGuides="1">
      <p:cViewPr>
        <p:scale>
          <a:sx n="75" d="100"/>
          <a:sy n="75" d="100"/>
        </p:scale>
        <p:origin x="167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전체</c:v>
                </c:pt>
              </c:strCache>
            </c:strRef>
          </c:tx>
          <c:spPr>
            <a:solidFill>
              <a:srgbClr val="DC866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4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모나코</c:v>
                </c:pt>
                <c:pt idx="1">
                  <c:v>홍콩</c:v>
                </c:pt>
                <c:pt idx="2">
                  <c:v>마카오</c:v>
                </c:pt>
                <c:pt idx="3">
                  <c:v>일본</c:v>
                </c:pt>
                <c:pt idx="4">
                  <c:v>스위스</c:v>
                </c:pt>
                <c:pt idx="5">
                  <c:v>벨라루스</c:v>
                </c:pt>
                <c:pt idx="6">
                  <c:v>쿡아일랜드</c:v>
                </c:pt>
                <c:pt idx="7">
                  <c:v>우크라이나</c:v>
                </c:pt>
                <c:pt idx="8">
                  <c:v>세인트빈센트그레나딘</c:v>
                </c:pt>
                <c:pt idx="9">
                  <c:v>베트남</c:v>
                </c:pt>
                <c:pt idx="10">
                  <c:v>남수단</c:v>
                </c:pt>
                <c:pt idx="11">
                  <c:v>중앙아프리카공화국</c:v>
                </c:pt>
                <c:pt idx="12">
                  <c:v>레소토</c:v>
                </c:pt>
                <c:pt idx="13">
                  <c:v>차드</c:v>
                </c:pt>
                <c:pt idx="14">
                  <c:v>나이지리아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86.5</c:v>
                </c:pt>
                <c:pt idx="1">
                  <c:v>85.2</c:v>
                </c:pt>
                <c:pt idx="2">
                  <c:v>84.9</c:v>
                </c:pt>
                <c:pt idx="3">
                  <c:v>84.3</c:v>
                </c:pt>
                <c:pt idx="4">
                  <c:v>83.6</c:v>
                </c:pt>
                <c:pt idx="5">
                  <c:v>74.599999999999994</c:v>
                </c:pt>
                <c:pt idx="6">
                  <c:v>74.5</c:v>
                </c:pt>
                <c:pt idx="7">
                  <c:v>74.400000000000006</c:v>
                </c:pt>
                <c:pt idx="8">
                  <c:v>74.099999999999994</c:v>
                </c:pt>
                <c:pt idx="9">
                  <c:v>74</c:v>
                </c:pt>
                <c:pt idx="10">
                  <c:v>56</c:v>
                </c:pt>
                <c:pt idx="11">
                  <c:v>54.4</c:v>
                </c:pt>
                <c:pt idx="12">
                  <c:v>53.7</c:v>
                </c:pt>
                <c:pt idx="13">
                  <c:v>52.8</c:v>
                </c:pt>
                <c:pt idx="14">
                  <c:v>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9-4765-A055-AD51C037CF2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663639312"/>
        <c:axId val="663628496"/>
      </c:barChart>
      <c:catAx>
        <c:axId val="66363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ctr" defTabSz="914400" rtl="0" eaLnBrk="1" latinLnBrk="1" hangingPunct="1">
              <a:defRPr lang="en-US" altLang="ko-KR" sz="12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663628496"/>
        <c:crosses val="autoZero"/>
        <c:auto val="1"/>
        <c:lblAlgn val="ctr"/>
        <c:lblOffset val="100"/>
        <c:noMultiLvlLbl val="0"/>
      </c:catAx>
      <c:valAx>
        <c:axId val="663628496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6363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전체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5900786602385283E-2"/>
                  <c:y val="0"/>
                </c:manualLayout>
              </c:layout>
              <c:tx>
                <c:rich>
                  <a:bodyPr rot="0" vert="horz"/>
                  <a:lstStyle/>
                  <a:p>
                    <a:pPr algn="ctr">
                      <a:defRPr b="1"/>
                    </a:pPr>
                    <a:fld id="{423942C2-0014-4426-9027-F9C61F6C10F1}" type="VALUE">
                      <a:rPr lang="en-US" altLang="ko-KR" b="1"/>
                      <a:pPr algn="ctr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627-4A0E-A668-92AC2564BDDE}"/>
                </c:ext>
              </c:extLst>
            </c:dLbl>
            <c:dLbl>
              <c:idx val="1"/>
              <c:layout>
                <c:manualLayout>
                  <c:x val="-6.1872621162141685E-2"/>
                  <c:y val="1.8514644159951999E-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7871ED80-D37F-4AEF-A130-EC81D0BE6B53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627-4A0E-A668-92AC2564BDDE}"/>
                </c:ext>
              </c:extLst>
            </c:dLbl>
            <c:dLbl>
              <c:idx val="2"/>
              <c:layout>
                <c:manualLayout>
                  <c:x val="-6.4558064788970845E-2"/>
                  <c:y val="3.7029288319903998E-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2F15B2AD-7B22-475B-9FA8-968FBC1DFE77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627-4A0E-A668-92AC2564BDDE}"/>
                </c:ext>
              </c:extLst>
            </c:dLbl>
            <c:dLbl>
              <c:idx val="3"/>
              <c:layout>
                <c:manualLayout>
                  <c:x val="-6.4558064788970748E-2"/>
                  <c:y val="1.851464415779661E-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4A7FD77B-0BC8-41AD-88A0-536BCF2C41F3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627-4A0E-A668-92AC2564BDDE}"/>
                </c:ext>
              </c:extLst>
            </c:dLbl>
            <c:dLbl>
              <c:idx val="4"/>
              <c:layout>
                <c:manualLayout>
                  <c:x val="-6.4558064788970651E-2"/>
                  <c:y val="1.8514644162107385E-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16F5FACF-379C-4D0F-AEF1-A4ABF5397F12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627-4A0E-A668-92AC2564BDDE}"/>
                </c:ext>
              </c:extLst>
            </c:dLbl>
            <c:dLbl>
              <c:idx val="5"/>
              <c:layout>
                <c:manualLayout>
                  <c:x val="-6.3215342975556213E-2"/>
                  <c:y val="4.3107765162821416E-1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F46476B2-EC8A-48E1-ADE1-9363E949002D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627-4A0E-A668-92AC2564BDDE}"/>
                </c:ext>
              </c:extLst>
            </c:dLbl>
            <c:dLbl>
              <c:idx val="6"/>
              <c:layout>
                <c:manualLayout>
                  <c:x val="-6.3215342975556213E-2"/>
                  <c:y val="0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73CAA7D9-632D-46CF-BFD6-37D6646B0A6E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627-4A0E-A668-92AC2564BDDE}"/>
                </c:ext>
              </c:extLst>
            </c:dLbl>
            <c:dLbl>
              <c:idx val="7"/>
              <c:layout>
                <c:manualLayout>
                  <c:x val="-6.3215342975556116E-2"/>
                  <c:y val="0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C0E08315-8E9B-41DB-B54E-B72621C28011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627-4A0E-A668-92AC2564BDDE}"/>
                </c:ext>
              </c:extLst>
            </c:dLbl>
            <c:dLbl>
              <c:idx val="8"/>
              <c:layout>
                <c:manualLayout>
                  <c:x val="-6.3215342975556116E-2"/>
                  <c:y val="0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B3AB669E-566E-4029-A228-236E51D0BE98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627-4A0E-A668-92AC2564BDDE}"/>
                </c:ext>
              </c:extLst>
            </c:dLbl>
            <c:dLbl>
              <c:idx val="9"/>
              <c:layout>
                <c:manualLayout>
                  <c:x val="-6.4558064788970748E-2"/>
                  <c:y val="0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0633F1F0-2F41-4C39-A309-B90BD51172CA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627-4A0E-A668-92AC2564BDDE}"/>
                </c:ext>
              </c:extLst>
            </c:dLbl>
            <c:dLbl>
              <c:idx val="10"/>
              <c:layout>
                <c:manualLayout>
                  <c:x val="-6.3215342975556116E-2"/>
                  <c:y val="8.6215530325642832E-1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8F19D245-B447-447F-BC43-C91FBC791F5C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627-4A0E-A668-92AC2564BDDE}"/>
                </c:ext>
              </c:extLst>
            </c:dLbl>
            <c:dLbl>
              <c:idx val="11"/>
              <c:layout>
                <c:manualLayout>
                  <c:x val="-6.3215342975556116E-2"/>
                  <c:y val="1.8514644175039715E-7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D75682C4-2FD1-4E11-AC92-36175915E2A4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627-4A0E-A668-92AC2564BDDE}"/>
                </c:ext>
              </c:extLst>
            </c:dLbl>
            <c:dLbl>
              <c:idx val="12"/>
              <c:layout>
                <c:manualLayout>
                  <c:x val="-6.3215342975556116E-2"/>
                  <c:y val="1.7243106065128566E-16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FA924F8E-240B-46E4-8C98-E5087C04A62A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F627-4A0E-A668-92AC2564BDDE}"/>
                </c:ext>
              </c:extLst>
            </c:dLbl>
            <c:dLbl>
              <c:idx val="13"/>
              <c:layout>
                <c:manualLayout>
                  <c:x val="-5.4897234204516719E-2"/>
                  <c:y val="1.7243106065128566E-16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ABF9E297-11AA-4240-96A3-DF13D0EC87DD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627-4A0E-A668-92AC2564BDDE}"/>
                </c:ext>
              </c:extLst>
            </c:dLbl>
            <c:dLbl>
              <c:idx val="14"/>
              <c:layout>
                <c:manualLayout>
                  <c:x val="-6.0529899348727156E-2"/>
                  <c:y val="1.7243106065128566E-16"/>
                </c:manualLayout>
              </c:layout>
              <c:tx>
                <c:rich>
                  <a:bodyPr rot="0" vert="horz"/>
                  <a:lstStyle/>
                  <a:p>
                    <a:pPr algn="ctr" rtl="0">
                      <a:defRPr b="1"/>
                    </a:pPr>
                    <a:fld id="{4EF4D486-F749-46AE-B1F6-ADE6FB9399C7}" type="VALUE">
                      <a:rPr lang="en-US" altLang="ko-KR" b="1"/>
                      <a:pPr algn="ctr" rtl="0">
                        <a:defRPr b="1"/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F627-4A0E-A668-92AC2564BDD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b="1"/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percentage"/>
            <c:noEndCap val="1"/>
            <c:val val="100"/>
            <c:spPr>
              <a:noFill/>
              <a:ln w="57150" cap="flat" cmpd="sng" algn="ctr">
                <a:solidFill>
                  <a:srgbClr val="E38341"/>
                </a:solidFill>
                <a:round/>
                <a:headEnd type="oval" w="lg" len="lg"/>
                <a:tailEnd type="none"/>
              </a:ln>
              <a:effectLst/>
            </c:spPr>
          </c:errBars>
          <c:cat>
            <c:strRef>
              <c:f>Sheet1!$A$2:$A$16</c:f>
              <c:strCache>
                <c:ptCount val="15"/>
                <c:pt idx="0">
                  <c:v>모나코</c:v>
                </c:pt>
                <c:pt idx="1">
                  <c:v>홍콩</c:v>
                </c:pt>
                <c:pt idx="2">
                  <c:v>마카오</c:v>
                </c:pt>
                <c:pt idx="3">
                  <c:v>일본</c:v>
                </c:pt>
                <c:pt idx="4">
                  <c:v>스위스</c:v>
                </c:pt>
                <c:pt idx="5">
                  <c:v>벨라루스</c:v>
                </c:pt>
                <c:pt idx="6">
                  <c:v>쿡아일랜드</c:v>
                </c:pt>
                <c:pt idx="7">
                  <c:v>우크라이나</c:v>
                </c:pt>
                <c:pt idx="8">
                  <c:v>세인트빈센트그레나딘</c:v>
                </c:pt>
                <c:pt idx="9">
                  <c:v>베트남</c:v>
                </c:pt>
                <c:pt idx="10">
                  <c:v>남수단</c:v>
                </c:pt>
                <c:pt idx="11">
                  <c:v>중앙아프리카공화국</c:v>
                </c:pt>
                <c:pt idx="12">
                  <c:v>레소토</c:v>
                </c:pt>
                <c:pt idx="13">
                  <c:v>차드</c:v>
                </c:pt>
                <c:pt idx="14">
                  <c:v>나이지리아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86.5</c:v>
                </c:pt>
                <c:pt idx="1">
                  <c:v>85.2</c:v>
                </c:pt>
                <c:pt idx="2">
                  <c:v>84.9</c:v>
                </c:pt>
                <c:pt idx="3">
                  <c:v>84.3</c:v>
                </c:pt>
                <c:pt idx="4">
                  <c:v>83.6</c:v>
                </c:pt>
                <c:pt idx="5">
                  <c:v>74.599999999999994</c:v>
                </c:pt>
                <c:pt idx="6">
                  <c:v>74.5</c:v>
                </c:pt>
                <c:pt idx="7">
                  <c:v>74.400000000000006</c:v>
                </c:pt>
                <c:pt idx="8">
                  <c:v>74.099999999999994</c:v>
                </c:pt>
                <c:pt idx="9">
                  <c:v>74</c:v>
                </c:pt>
                <c:pt idx="10">
                  <c:v>56</c:v>
                </c:pt>
                <c:pt idx="11">
                  <c:v>54.4</c:v>
                </c:pt>
                <c:pt idx="12">
                  <c:v>53.7</c:v>
                </c:pt>
                <c:pt idx="13">
                  <c:v>52.8</c:v>
                </c:pt>
                <c:pt idx="14">
                  <c:v>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627-4A0E-A668-92AC2564BDD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663639312"/>
        <c:axId val="663628496"/>
      </c:barChart>
      <c:catAx>
        <c:axId val="663639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 algn="ctr" rtl="0">
              <a:defRPr sz="1100"/>
            </a:pPr>
            <a:endParaRPr lang="ko-KR"/>
          </a:p>
        </c:txPr>
        <c:crossAx val="663628496"/>
        <c:crosses val="autoZero"/>
        <c:auto val="1"/>
        <c:lblAlgn val="ctr"/>
        <c:lblOffset val="100"/>
        <c:noMultiLvlLbl val="0"/>
      </c:catAx>
      <c:valAx>
        <c:axId val="663628496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66363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전체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8586230229214243E-2"/>
                  <c:y val="0"/>
                </c:manualLayout>
              </c:layout>
              <c:tx>
                <c:rich>
                  <a:bodyPr/>
                  <a:lstStyle/>
                  <a:p>
                    <a:fld id="{DC091958-985A-4C7F-B0A0-648784FC72C3}" type="VALUE">
                      <a:rPr lang="en-US" altLang="ko-KR"/>
                      <a:pPr/>
                      <a:t>[값]</a:t>
                    </a:fld>
                    <a:endParaRPr lang="ko-KR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2C7-424E-94CF-D2EED1179B22}"/>
                </c:ext>
              </c:extLst>
            </c:dLbl>
            <c:dLbl>
              <c:idx val="1"/>
              <c:layout>
                <c:manualLayout>
                  <c:x val="-6.3215342975556213E-2"/>
                  <c:y val="2.1553882581410708E-1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F14BB90D-3C68-4902-A4B4-34C97C4FDE76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13808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2C7-424E-94CF-D2EED1179B22}"/>
                </c:ext>
              </c:extLst>
            </c:dLbl>
            <c:dLbl>
              <c:idx val="2"/>
              <c:layout>
                <c:manualLayout>
                  <c:x val="-6.3215342975556116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D5F7A3D8-1F42-44B9-AAB1-A584E0AB536B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13808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2C7-424E-94CF-D2EED1179B22}"/>
                </c:ext>
              </c:extLst>
            </c:dLbl>
            <c:dLbl>
              <c:idx val="3"/>
              <c:layout>
                <c:manualLayout>
                  <c:x val="-6.4558064788970748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0C3BCDCC-B3C1-4F16-90CA-5F466C38CC49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13808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2C7-424E-94CF-D2EED1179B22}"/>
                </c:ext>
              </c:extLst>
            </c:dLbl>
            <c:dLbl>
              <c:idx val="4"/>
              <c:layout>
                <c:manualLayout>
                  <c:x val="-6.5900786602385186E-2"/>
                  <c:y val="4.3107765162821416E-1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F9301D19-EE76-49D6-9884-BE431989B634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13808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2C7-424E-94CF-D2EED1179B22}"/>
                </c:ext>
              </c:extLst>
            </c:dLbl>
            <c:dLbl>
              <c:idx val="5"/>
              <c:layout>
                <c:manualLayout>
                  <c:x val="-6.8586230229214243E-2"/>
                  <c:y val="1.851464415779661E-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06200594-C66F-450F-A438-2D0951EE9EEB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54466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2C7-424E-94CF-D2EED1179B22}"/>
                </c:ext>
              </c:extLst>
            </c:dLbl>
            <c:dLbl>
              <c:idx val="6"/>
              <c:layout>
                <c:manualLayout>
                  <c:x val="-6.3215342975556019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F4B6BD47-023B-4897-B8EC-13901F50A9AF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54466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2C7-424E-94CF-D2EED1179B22}"/>
                </c:ext>
              </c:extLst>
            </c:dLbl>
            <c:dLbl>
              <c:idx val="7"/>
              <c:layout>
                <c:manualLayout>
                  <c:x val="-6.3215342975556213E-2"/>
                  <c:y val="1.851464415779661E-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4C1CD3DA-889C-44F6-A647-02D26EF44F0F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54466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2C7-424E-94CF-D2EED1179B22}"/>
                </c:ext>
              </c:extLst>
            </c:dLbl>
            <c:dLbl>
              <c:idx val="8"/>
              <c:layout>
                <c:manualLayout>
                  <c:x val="-6.7243508415799805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99BE037B-D887-453B-B8FD-31E5075ACA6F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54466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2C7-424E-94CF-D2EED1179B22}"/>
                </c:ext>
              </c:extLst>
            </c:dLbl>
            <c:dLbl>
              <c:idx val="9"/>
              <c:layout>
                <c:manualLayout>
                  <c:x val="-6.7243508415799708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B4FAA42C-E836-4876-8240-B43EC22D3F27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54466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2C7-424E-94CF-D2EED1179B22}"/>
                </c:ext>
              </c:extLst>
            </c:dLbl>
            <c:dLbl>
              <c:idx val="10"/>
              <c:layout>
                <c:manualLayout>
                  <c:x val="-6.4558064788970651E-2"/>
                  <c:y val="1.851464415779661E-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6A904B5B-63F4-47D4-B8DE-A34B7CC8FCE8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DC866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2C7-424E-94CF-D2EED1179B22}"/>
                </c:ext>
              </c:extLst>
            </c:dLbl>
            <c:dLbl>
              <c:idx val="11"/>
              <c:layout>
                <c:manualLayout>
                  <c:x val="-6.3215342975556116E-2"/>
                  <c:y val="8.6215530325642832E-1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63907153-C463-49FB-9575-B2666A4E49BF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DC866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2C7-424E-94CF-D2EED1179B22}"/>
                </c:ext>
              </c:extLst>
            </c:dLbl>
            <c:dLbl>
              <c:idx val="12"/>
              <c:layout>
                <c:manualLayout>
                  <c:x val="-6.5900786602385283E-2"/>
                  <c:y val="1.7243106065128566E-1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2868D56C-E7A3-4162-BAE1-E00B5AD93112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DC866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2C7-424E-94CF-D2EED1179B22}"/>
                </c:ext>
              </c:extLst>
            </c:dLbl>
            <c:dLbl>
              <c:idx val="13"/>
              <c:layout>
                <c:manualLayout>
                  <c:x val="-6.0268121458174839E-2"/>
                  <c:y val="1.7243106065128566E-1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68A30A8C-FE27-4351-B828-7F799B3B5F9D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DC866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2C7-424E-94CF-D2EED1179B22}"/>
                </c:ext>
              </c:extLst>
            </c:dLbl>
            <c:dLbl>
              <c:idx val="14"/>
              <c:layout>
                <c:manualLayout>
                  <c:x val="-6.5900786602385186E-2"/>
                  <c:y val="1.7243106065128566E-1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8C500A0C-FBFE-4472-9816-CC4B804F5B61}" type="VALUE">
                      <a:rPr lang="en-US" altLang="ko-KR" b="1">
                        <a:solidFill>
                          <a:schemeClr val="bg1"/>
                        </a:solidFill>
                      </a:rPr>
                      <a:pPr algn="ctr" rtl="0">
                        <a:defRPr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ko-KR" altLang="en-US"/>
                  </a:p>
                </c:rich>
              </c:tx>
              <c:spPr>
                <a:solidFill>
                  <a:srgbClr val="DC866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2C7-424E-94CF-D2EED1179B22}"/>
                </c:ext>
              </c:extLst>
            </c:dLbl>
            <c:spPr>
              <a:solidFill>
                <a:srgbClr val="13808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percentage"/>
            <c:noEndCap val="1"/>
            <c:val val="100"/>
            <c:spPr>
              <a:noFill/>
              <a:ln w="57150" cap="flat" cmpd="sng" algn="ctr">
                <a:solidFill>
                  <a:schemeClr val="bg1"/>
                </a:solidFill>
                <a:round/>
                <a:headEnd type="oval" w="lg" len="lg"/>
                <a:tailEnd type="none"/>
              </a:ln>
              <a:effectLst/>
            </c:spPr>
          </c:errBars>
          <c:cat>
            <c:strRef>
              <c:f>Sheet1!$A$2:$A$16</c:f>
              <c:strCache>
                <c:ptCount val="15"/>
                <c:pt idx="0">
                  <c:v>모나코</c:v>
                </c:pt>
                <c:pt idx="1">
                  <c:v>홍콩</c:v>
                </c:pt>
                <c:pt idx="2">
                  <c:v>마카오</c:v>
                </c:pt>
                <c:pt idx="3">
                  <c:v>일본</c:v>
                </c:pt>
                <c:pt idx="4">
                  <c:v>스위스</c:v>
                </c:pt>
                <c:pt idx="5">
                  <c:v>벨라루스</c:v>
                </c:pt>
                <c:pt idx="6">
                  <c:v>쿡아일랜드</c:v>
                </c:pt>
                <c:pt idx="7">
                  <c:v>우크라이나</c:v>
                </c:pt>
                <c:pt idx="8">
                  <c:v>세인트빈센트그레나딘</c:v>
                </c:pt>
                <c:pt idx="9">
                  <c:v>베트남</c:v>
                </c:pt>
                <c:pt idx="10">
                  <c:v>남수단</c:v>
                </c:pt>
                <c:pt idx="11">
                  <c:v>중앙아프리카공화국</c:v>
                </c:pt>
                <c:pt idx="12">
                  <c:v>레소토</c:v>
                </c:pt>
                <c:pt idx="13">
                  <c:v>차드</c:v>
                </c:pt>
                <c:pt idx="14">
                  <c:v>나이지리아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86.5</c:v>
                </c:pt>
                <c:pt idx="1">
                  <c:v>85.2</c:v>
                </c:pt>
                <c:pt idx="2">
                  <c:v>84.9</c:v>
                </c:pt>
                <c:pt idx="3">
                  <c:v>84.3</c:v>
                </c:pt>
                <c:pt idx="4">
                  <c:v>83.6</c:v>
                </c:pt>
                <c:pt idx="5">
                  <c:v>74.599999999999994</c:v>
                </c:pt>
                <c:pt idx="6">
                  <c:v>74.5</c:v>
                </c:pt>
                <c:pt idx="7">
                  <c:v>74.400000000000006</c:v>
                </c:pt>
                <c:pt idx="8">
                  <c:v>74.099999999999994</c:v>
                </c:pt>
                <c:pt idx="9">
                  <c:v>74</c:v>
                </c:pt>
                <c:pt idx="10">
                  <c:v>56</c:v>
                </c:pt>
                <c:pt idx="11">
                  <c:v>54.4</c:v>
                </c:pt>
                <c:pt idx="12">
                  <c:v>53.7</c:v>
                </c:pt>
                <c:pt idx="13">
                  <c:v>52.8</c:v>
                </c:pt>
                <c:pt idx="14">
                  <c:v>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2C7-424E-94CF-D2EED1179B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3808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2C7-424E-94CF-D2EED1179B22}"/>
              </c:ext>
            </c:extLst>
          </c:dPt>
          <c:dPt>
            <c:idx val="1"/>
            <c:invertIfNegative val="0"/>
            <c:bubble3D val="0"/>
            <c:spPr>
              <a:solidFill>
                <a:srgbClr val="13808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2C7-424E-94CF-D2EED1179B22}"/>
              </c:ext>
            </c:extLst>
          </c:dPt>
          <c:dPt>
            <c:idx val="2"/>
            <c:invertIfNegative val="0"/>
            <c:bubble3D val="0"/>
            <c:spPr>
              <a:solidFill>
                <a:srgbClr val="13808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2C7-424E-94CF-D2EED1179B22}"/>
              </c:ext>
            </c:extLst>
          </c:dPt>
          <c:dPt>
            <c:idx val="3"/>
            <c:invertIfNegative val="0"/>
            <c:bubble3D val="0"/>
            <c:spPr>
              <a:solidFill>
                <a:srgbClr val="13808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2C7-424E-94CF-D2EED1179B22}"/>
              </c:ext>
            </c:extLst>
          </c:dPt>
          <c:dPt>
            <c:idx val="4"/>
            <c:invertIfNegative val="0"/>
            <c:bubble3D val="0"/>
            <c:spPr>
              <a:solidFill>
                <a:srgbClr val="13808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2C7-424E-94CF-D2EED1179B22}"/>
              </c:ext>
            </c:extLst>
          </c:dPt>
          <c:dPt>
            <c:idx val="5"/>
            <c:invertIfNegative val="0"/>
            <c:bubble3D val="0"/>
            <c:spPr>
              <a:solidFill>
                <a:srgbClr val="5446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2C7-424E-94CF-D2EED1179B22}"/>
              </c:ext>
            </c:extLst>
          </c:dPt>
          <c:dPt>
            <c:idx val="6"/>
            <c:invertIfNegative val="0"/>
            <c:bubble3D val="0"/>
            <c:spPr>
              <a:solidFill>
                <a:srgbClr val="5446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E2C7-424E-94CF-D2EED1179B22}"/>
              </c:ext>
            </c:extLst>
          </c:dPt>
          <c:dPt>
            <c:idx val="7"/>
            <c:invertIfNegative val="0"/>
            <c:bubble3D val="0"/>
            <c:spPr>
              <a:solidFill>
                <a:srgbClr val="5446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E2C7-424E-94CF-D2EED1179B22}"/>
              </c:ext>
            </c:extLst>
          </c:dPt>
          <c:dPt>
            <c:idx val="8"/>
            <c:invertIfNegative val="0"/>
            <c:bubble3D val="0"/>
            <c:spPr>
              <a:solidFill>
                <a:srgbClr val="5446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E2C7-424E-94CF-D2EED1179B22}"/>
              </c:ext>
            </c:extLst>
          </c:dPt>
          <c:dPt>
            <c:idx val="9"/>
            <c:invertIfNegative val="0"/>
            <c:bubble3D val="0"/>
            <c:spPr>
              <a:solidFill>
                <a:srgbClr val="5446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E2C7-424E-94CF-D2EED1179B22}"/>
              </c:ext>
            </c:extLst>
          </c:dPt>
          <c:dPt>
            <c:idx val="10"/>
            <c:invertIfNegative val="0"/>
            <c:bubble3D val="0"/>
            <c:spPr>
              <a:solidFill>
                <a:srgbClr val="DC86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E2C7-424E-94CF-D2EED1179B22}"/>
              </c:ext>
            </c:extLst>
          </c:dPt>
          <c:dPt>
            <c:idx val="11"/>
            <c:invertIfNegative val="0"/>
            <c:bubble3D val="0"/>
            <c:spPr>
              <a:solidFill>
                <a:srgbClr val="DC86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E2C7-424E-94CF-D2EED1179B22}"/>
              </c:ext>
            </c:extLst>
          </c:dPt>
          <c:dPt>
            <c:idx val="12"/>
            <c:invertIfNegative val="0"/>
            <c:bubble3D val="0"/>
            <c:spPr>
              <a:solidFill>
                <a:srgbClr val="DC86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E2C7-424E-94CF-D2EED1179B22}"/>
              </c:ext>
            </c:extLst>
          </c:dPt>
          <c:dPt>
            <c:idx val="13"/>
            <c:invertIfNegative val="0"/>
            <c:bubble3D val="0"/>
            <c:spPr>
              <a:solidFill>
                <a:srgbClr val="DC86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E2C7-424E-94CF-D2EED1179B22}"/>
              </c:ext>
            </c:extLst>
          </c:dPt>
          <c:dPt>
            <c:idx val="14"/>
            <c:invertIfNegative val="0"/>
            <c:bubble3D val="0"/>
            <c:spPr>
              <a:solidFill>
                <a:srgbClr val="DC866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E2C7-424E-94CF-D2EED1179B22}"/>
              </c:ext>
            </c:extLst>
          </c:dPt>
          <c:dLbls>
            <c:delete val="1"/>
          </c:dLbls>
          <c:cat>
            <c:strRef>
              <c:f>Sheet1!$A$2:$A$16</c:f>
              <c:strCache>
                <c:ptCount val="15"/>
                <c:pt idx="0">
                  <c:v>모나코</c:v>
                </c:pt>
                <c:pt idx="1">
                  <c:v>홍콩</c:v>
                </c:pt>
                <c:pt idx="2">
                  <c:v>마카오</c:v>
                </c:pt>
                <c:pt idx="3">
                  <c:v>일본</c:v>
                </c:pt>
                <c:pt idx="4">
                  <c:v>스위스</c:v>
                </c:pt>
                <c:pt idx="5">
                  <c:v>벨라루스</c:v>
                </c:pt>
                <c:pt idx="6">
                  <c:v>쿡아일랜드</c:v>
                </c:pt>
                <c:pt idx="7">
                  <c:v>우크라이나</c:v>
                </c:pt>
                <c:pt idx="8">
                  <c:v>세인트빈센트그레나딘</c:v>
                </c:pt>
                <c:pt idx="9">
                  <c:v>베트남</c:v>
                </c:pt>
                <c:pt idx="10">
                  <c:v>남수단</c:v>
                </c:pt>
                <c:pt idx="11">
                  <c:v>중앙아프리카공화국</c:v>
                </c:pt>
                <c:pt idx="12">
                  <c:v>레소토</c:v>
                </c:pt>
                <c:pt idx="13">
                  <c:v>차드</c:v>
                </c:pt>
                <c:pt idx="14">
                  <c:v>나이지리아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  <c:pt idx="12">
                  <c:v>95</c:v>
                </c:pt>
                <c:pt idx="13">
                  <c:v>95</c:v>
                </c:pt>
                <c:pt idx="1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E2C7-424E-94CF-D2EED1179B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663639312"/>
        <c:axId val="663628496"/>
      </c:barChart>
      <c:catAx>
        <c:axId val="663639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663628496"/>
        <c:crosses val="autoZero"/>
        <c:auto val="1"/>
        <c:lblAlgn val="ctr"/>
        <c:lblOffset val="100"/>
        <c:noMultiLvlLbl val="0"/>
      </c:catAx>
      <c:valAx>
        <c:axId val="663628496"/>
        <c:scaling>
          <c:orientation val="minMax"/>
          <c:max val="9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66363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57150">
      <a:solidFill>
        <a:schemeClr val="bg1"/>
      </a:solidFill>
    </a:ln>
    <a:effectLst/>
  </c:spPr>
  <c:txPr>
    <a:bodyPr/>
    <a:lstStyle/>
    <a:p>
      <a:pPr>
        <a:defRPr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설명추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4996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B15BB-B07E-4EFF-41AB-226D18503E13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972AC-D689-F995-47DC-8D4BA875D5FE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5311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97C59632-B622-C3F5-1CCA-61A4C0F5B7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095038"/>
              </p:ext>
            </p:extLst>
          </p:nvPr>
        </p:nvGraphicFramePr>
        <p:xfrm>
          <a:off x="672571" y="1289364"/>
          <a:ext cx="10517943" cy="521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E0A8D36-7789-0675-13D3-33DC25CADBFD}"/>
              </a:ext>
            </a:extLst>
          </p:cNvPr>
          <p:cNvSpPr txBox="1"/>
          <p:nvPr/>
        </p:nvSpPr>
        <p:spPr>
          <a:xfrm>
            <a:off x="680081" y="226845"/>
            <a:ext cx="379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기대수명순 나라목록</a:t>
            </a:r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(2018)</a:t>
            </a:r>
            <a:endParaRPr lang="ko-KR" altLang="en-US" sz="24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3E3AB-AFD5-792B-3BAB-7DDF86BB255C}"/>
              </a:ext>
            </a:extLst>
          </p:cNvPr>
          <p:cNvSpPr txBox="1"/>
          <p:nvPr/>
        </p:nvSpPr>
        <p:spPr>
          <a:xfrm>
            <a:off x="688038" y="639255"/>
            <a:ext cx="265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UN, 1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-5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110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-114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220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-224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5" name="왼쪽 대괄호 4">
            <a:extLst>
              <a:ext uri="{FF2B5EF4-FFF2-40B4-BE49-F238E27FC236}">
                <a16:creationId xmlns:a16="http://schemas.microsoft.com/office/drawing/2014/main" id="{690BA38F-165F-1186-0ACE-122043E0F306}"/>
              </a:ext>
            </a:extLst>
          </p:cNvPr>
          <p:cNvSpPr/>
          <p:nvPr/>
        </p:nvSpPr>
        <p:spPr>
          <a:xfrm rot="5400000">
            <a:off x="2548132" y="58926"/>
            <a:ext cx="204464" cy="2786276"/>
          </a:xfrm>
          <a:prstGeom prst="leftBracket">
            <a:avLst>
              <a:gd name="adj" fmla="val 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E42CBA-A4A9-9D19-D90D-D838B3BBB4AB}"/>
              </a:ext>
            </a:extLst>
          </p:cNvPr>
          <p:cNvSpPr txBox="1"/>
          <p:nvPr/>
        </p:nvSpPr>
        <p:spPr>
          <a:xfrm>
            <a:off x="2284719" y="1193851"/>
            <a:ext cx="80342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~5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7" name="왼쪽 대괄호 6">
            <a:extLst>
              <a:ext uri="{FF2B5EF4-FFF2-40B4-BE49-F238E27FC236}">
                <a16:creationId xmlns:a16="http://schemas.microsoft.com/office/drawing/2014/main" id="{0C6A5E3C-8A7C-502C-1AF6-924D847F679B}"/>
              </a:ext>
            </a:extLst>
          </p:cNvPr>
          <p:cNvSpPr/>
          <p:nvPr/>
        </p:nvSpPr>
        <p:spPr>
          <a:xfrm rot="5400000">
            <a:off x="5919063" y="579626"/>
            <a:ext cx="204464" cy="2786276"/>
          </a:xfrm>
          <a:prstGeom prst="leftBracket">
            <a:avLst>
              <a:gd name="adj" fmla="val 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C1917-D18E-39E2-7643-ECAB9188AA53}"/>
              </a:ext>
            </a:extLst>
          </p:cNvPr>
          <p:cNvSpPr txBox="1"/>
          <p:nvPr/>
        </p:nvSpPr>
        <p:spPr>
          <a:xfrm>
            <a:off x="5479320" y="1714551"/>
            <a:ext cx="1149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110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~114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9" name="왼쪽 대괄호 8">
            <a:extLst>
              <a:ext uri="{FF2B5EF4-FFF2-40B4-BE49-F238E27FC236}">
                <a16:creationId xmlns:a16="http://schemas.microsoft.com/office/drawing/2014/main" id="{79BDFABE-5205-6422-1F8A-BC6D349D67AA}"/>
              </a:ext>
            </a:extLst>
          </p:cNvPr>
          <p:cNvSpPr/>
          <p:nvPr/>
        </p:nvSpPr>
        <p:spPr>
          <a:xfrm rot="5400000">
            <a:off x="9298845" y="1316226"/>
            <a:ext cx="204464" cy="2786276"/>
          </a:xfrm>
          <a:prstGeom prst="leftBracket">
            <a:avLst>
              <a:gd name="adj" fmla="val 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7EB821-FF3C-B894-570C-EB80BE3B39F9}"/>
              </a:ext>
            </a:extLst>
          </p:cNvPr>
          <p:cNvSpPr txBox="1"/>
          <p:nvPr/>
        </p:nvSpPr>
        <p:spPr>
          <a:xfrm>
            <a:off x="8859102" y="2451151"/>
            <a:ext cx="1149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220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~224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9C5C381F-027A-9C9E-E7AF-FBBECCCB0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759229"/>
              </p:ext>
            </p:extLst>
          </p:nvPr>
        </p:nvGraphicFramePr>
        <p:xfrm>
          <a:off x="672572" y="1104900"/>
          <a:ext cx="9458400" cy="540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왼쪽 대괄호 21">
            <a:extLst>
              <a:ext uri="{FF2B5EF4-FFF2-40B4-BE49-F238E27FC236}">
                <a16:creationId xmlns:a16="http://schemas.microsoft.com/office/drawing/2014/main" id="{A850C385-1378-A33D-FC19-ECFD81F96466}"/>
              </a:ext>
            </a:extLst>
          </p:cNvPr>
          <p:cNvSpPr/>
          <p:nvPr/>
        </p:nvSpPr>
        <p:spPr>
          <a:xfrm rot="10800000">
            <a:off x="9072667" y="1614549"/>
            <a:ext cx="204464" cy="1395351"/>
          </a:xfrm>
          <a:prstGeom prst="leftBracket">
            <a:avLst>
              <a:gd name="adj" fmla="val 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CA63A5-4040-9BB4-3A45-9AE05ABE1CCC}"/>
              </a:ext>
            </a:extLst>
          </p:cNvPr>
          <p:cNvSpPr txBox="1"/>
          <p:nvPr/>
        </p:nvSpPr>
        <p:spPr>
          <a:xfrm rot="16200000">
            <a:off x="8875419" y="2158336"/>
            <a:ext cx="80342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~5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25" name="왼쪽 대괄호 24">
            <a:extLst>
              <a:ext uri="{FF2B5EF4-FFF2-40B4-BE49-F238E27FC236}">
                <a16:creationId xmlns:a16="http://schemas.microsoft.com/office/drawing/2014/main" id="{52FC3DB2-D1BC-20C9-0959-9A0011A21886}"/>
              </a:ext>
            </a:extLst>
          </p:cNvPr>
          <p:cNvSpPr/>
          <p:nvPr/>
        </p:nvSpPr>
        <p:spPr>
          <a:xfrm rot="10800000">
            <a:off x="8196367" y="3243262"/>
            <a:ext cx="204464" cy="1395351"/>
          </a:xfrm>
          <a:prstGeom prst="leftBracket">
            <a:avLst>
              <a:gd name="adj" fmla="val 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83864D-8970-7B57-81A6-B7CEC447089F}"/>
              </a:ext>
            </a:extLst>
          </p:cNvPr>
          <p:cNvSpPr txBox="1"/>
          <p:nvPr/>
        </p:nvSpPr>
        <p:spPr>
          <a:xfrm rot="16200000">
            <a:off x="7825995" y="3787049"/>
            <a:ext cx="1149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110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~114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27" name="왼쪽 대괄호 26">
            <a:extLst>
              <a:ext uri="{FF2B5EF4-FFF2-40B4-BE49-F238E27FC236}">
                <a16:creationId xmlns:a16="http://schemas.microsoft.com/office/drawing/2014/main" id="{EE1378AA-94CF-78B4-5400-7EC7E9DFE72A}"/>
              </a:ext>
            </a:extLst>
          </p:cNvPr>
          <p:cNvSpPr/>
          <p:nvPr/>
        </p:nvSpPr>
        <p:spPr>
          <a:xfrm rot="10800000">
            <a:off x="6773967" y="4900584"/>
            <a:ext cx="204464" cy="1395351"/>
          </a:xfrm>
          <a:prstGeom prst="leftBracket">
            <a:avLst>
              <a:gd name="adj" fmla="val 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ED9DFA-11F3-15C9-DE9C-E6BD982CF75C}"/>
              </a:ext>
            </a:extLst>
          </p:cNvPr>
          <p:cNvSpPr txBox="1"/>
          <p:nvPr/>
        </p:nvSpPr>
        <p:spPr>
          <a:xfrm rot="16200000">
            <a:off x="6403595" y="5444371"/>
            <a:ext cx="1149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220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~224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00C099-1014-8F96-0945-F3685C9D6152}"/>
              </a:ext>
            </a:extLst>
          </p:cNvPr>
          <p:cNvSpPr txBox="1"/>
          <p:nvPr/>
        </p:nvSpPr>
        <p:spPr>
          <a:xfrm>
            <a:off x="680081" y="226845"/>
            <a:ext cx="379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기대수명순 나라목록</a:t>
            </a:r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(2018)</a:t>
            </a:r>
            <a:endParaRPr lang="ko-KR" altLang="en-US" sz="24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7C5DDA-CF58-68E6-ACBE-7DD04279FF7F}"/>
              </a:ext>
            </a:extLst>
          </p:cNvPr>
          <p:cNvSpPr txBox="1"/>
          <p:nvPr/>
        </p:nvSpPr>
        <p:spPr>
          <a:xfrm>
            <a:off x="688038" y="639255"/>
            <a:ext cx="265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UN, 1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-5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110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-114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220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-224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</p:spTree>
    <p:extLst>
      <p:ext uri="{BB962C8B-B14F-4D97-AF65-F5344CB8AC3E}">
        <p14:creationId xmlns:p14="http://schemas.microsoft.com/office/powerpoint/2010/main" val="97395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5726DD0C-BEFF-33CA-A920-9C7E13317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090816"/>
              </p:ext>
            </p:extLst>
          </p:nvPr>
        </p:nvGraphicFramePr>
        <p:xfrm>
          <a:off x="672572" y="1104900"/>
          <a:ext cx="9458400" cy="540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84872E-F170-BF26-0096-D4A78F328136}"/>
              </a:ext>
            </a:extLst>
          </p:cNvPr>
          <p:cNvSpPr txBox="1"/>
          <p:nvPr/>
        </p:nvSpPr>
        <p:spPr>
          <a:xfrm rot="16200000" flipH="1">
            <a:off x="9105733" y="2135875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20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~5</a:t>
            </a:r>
            <a:r>
              <a:rPr lang="ko-KR" altLang="en-US" sz="20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839DEC-4BC7-1EBC-CE26-B3A7A0C6809A}"/>
              </a:ext>
            </a:extLst>
          </p:cNvPr>
          <p:cNvSpPr txBox="1"/>
          <p:nvPr/>
        </p:nvSpPr>
        <p:spPr>
          <a:xfrm rot="16200000" flipH="1">
            <a:off x="8859671" y="3754928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0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/>
              <a:t>110</a:t>
            </a:r>
            <a:r>
              <a:rPr lang="ko-KR" altLang="en-US"/>
              <a:t>위</a:t>
            </a:r>
            <a:r>
              <a:rPr lang="en-US" altLang="ko-KR"/>
              <a:t>~114</a:t>
            </a:r>
            <a:r>
              <a:rPr lang="ko-KR" altLang="en-US"/>
              <a:t>위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C11953-08CA-B76C-883D-477859BBAE96}"/>
              </a:ext>
            </a:extLst>
          </p:cNvPr>
          <p:cNvSpPr txBox="1"/>
          <p:nvPr/>
        </p:nvSpPr>
        <p:spPr>
          <a:xfrm rot="16200000" flipH="1">
            <a:off x="8859671" y="5402893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0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/>
              <a:t>220</a:t>
            </a:r>
            <a:r>
              <a:rPr lang="ko-KR" altLang="en-US"/>
              <a:t>위</a:t>
            </a:r>
            <a:r>
              <a:rPr lang="en-US" altLang="ko-KR"/>
              <a:t>~224</a:t>
            </a:r>
            <a:r>
              <a:rPr lang="ko-KR" altLang="en-US"/>
              <a:t>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14C735-1A28-703C-6EC0-BBCC4B2954E1}"/>
              </a:ext>
            </a:extLst>
          </p:cNvPr>
          <p:cNvSpPr txBox="1"/>
          <p:nvPr/>
        </p:nvSpPr>
        <p:spPr>
          <a:xfrm>
            <a:off x="680081" y="226845"/>
            <a:ext cx="379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기대수명순 나라목록</a:t>
            </a:r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(2018)</a:t>
            </a:r>
            <a:endParaRPr lang="ko-KR" altLang="en-US" sz="24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9BA6D8-5EFF-A5A7-C965-F866F9DCDDD7}"/>
              </a:ext>
            </a:extLst>
          </p:cNvPr>
          <p:cNvSpPr txBox="1"/>
          <p:nvPr/>
        </p:nvSpPr>
        <p:spPr>
          <a:xfrm>
            <a:off x="688038" y="639255"/>
            <a:ext cx="265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UN, 1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-5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110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-114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| 220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-224</a:t>
            </a: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20454</TotalTime>
  <Words>209</Words>
  <Application>Microsoft Office PowerPoint</Application>
  <PresentationFormat>와이드스크린</PresentationFormat>
  <Paragraphs>58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157</cp:revision>
  <dcterms:created xsi:type="dcterms:W3CDTF">2021-12-14T10:38:30Z</dcterms:created>
  <dcterms:modified xsi:type="dcterms:W3CDTF">2024-02-13T09:55:09Z</dcterms:modified>
</cp:coreProperties>
</file>