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sldIdLst>
    <p:sldId id="267" r:id="rId3"/>
    <p:sldId id="256" r:id="rId4"/>
    <p:sldId id="261" r:id="rId5"/>
    <p:sldId id="260" r:id="rId6"/>
    <p:sldId id="257" r:id="rId7"/>
    <p:sldId id="262" r:id="rId8"/>
    <p:sldId id="263" r:id="rId9"/>
    <p:sldId id="258" r:id="rId10"/>
    <p:sldId id="264" r:id="rId11"/>
    <p:sldId id="259" r:id="rId12"/>
    <p:sldId id="265" r:id="rId13"/>
    <p:sldId id="266" r:id="rId1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F5E"/>
    <a:srgbClr val="F2F2F2"/>
    <a:srgbClr val="15504F"/>
    <a:srgbClr val="238180"/>
    <a:srgbClr val="E47302"/>
    <a:srgbClr val="FD9B36"/>
    <a:srgbClr val="404040"/>
    <a:srgbClr val="C66402"/>
    <a:srgbClr val="FDA145"/>
    <a:srgbClr val="28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688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936-4636-B02E-4839211F2058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936-4636-B02E-4839211F20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36-4636-B02E-4839211F2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2111911024"/>
        <c:axId val="2111911856"/>
      </c:barChart>
      <c:catAx>
        <c:axId val="211191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11911856"/>
        <c:crosses val="autoZero"/>
        <c:auto val="1"/>
        <c:lblAlgn val="ctr"/>
        <c:lblOffset val="100"/>
        <c:noMultiLvlLbl val="0"/>
      </c:catAx>
      <c:valAx>
        <c:axId val="2111911856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1191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FDA145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rgbClr val="C6640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F5E-4D2A-AC3A-16409BC0F6CE}"/>
              </c:ext>
            </c:extLst>
          </c:dPt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9</c:v>
                </c:pt>
                <c:pt idx="1">
                  <c:v>25</c:v>
                </c:pt>
                <c:pt idx="2">
                  <c:v>28</c:v>
                </c:pt>
                <c:pt idx="3">
                  <c:v>2</c:v>
                </c:pt>
                <c:pt idx="4">
                  <c:v>13</c:v>
                </c:pt>
                <c:pt idx="5">
                  <c:v>7</c:v>
                </c:pt>
                <c:pt idx="6">
                  <c:v>26</c:v>
                </c:pt>
                <c:pt idx="7">
                  <c:v>17</c:v>
                </c:pt>
                <c:pt idx="8">
                  <c:v>10</c:v>
                </c:pt>
                <c:pt idx="9">
                  <c:v>17</c:v>
                </c:pt>
                <c:pt idx="10">
                  <c:v>18</c:v>
                </c:pt>
                <c:pt idx="11">
                  <c:v>10</c:v>
                </c:pt>
                <c:pt idx="12">
                  <c:v>21</c:v>
                </c:pt>
                <c:pt idx="13">
                  <c:v>7</c:v>
                </c:pt>
                <c:pt idx="14">
                  <c:v>10</c:v>
                </c:pt>
                <c:pt idx="15">
                  <c:v>19</c:v>
                </c:pt>
                <c:pt idx="16">
                  <c:v>19</c:v>
                </c:pt>
                <c:pt idx="17">
                  <c:v>7</c:v>
                </c:pt>
                <c:pt idx="18">
                  <c:v>4</c:v>
                </c:pt>
                <c:pt idx="19">
                  <c:v>22</c:v>
                </c:pt>
                <c:pt idx="20">
                  <c:v>23</c:v>
                </c:pt>
                <c:pt idx="21">
                  <c:v>18</c:v>
                </c:pt>
                <c:pt idx="22">
                  <c:v>26</c:v>
                </c:pt>
                <c:pt idx="23">
                  <c:v>17</c:v>
                </c:pt>
                <c:pt idx="24">
                  <c:v>5</c:v>
                </c:pt>
                <c:pt idx="25">
                  <c:v>23</c:v>
                </c:pt>
                <c:pt idx="26">
                  <c:v>9</c:v>
                </c:pt>
                <c:pt idx="27">
                  <c:v>8</c:v>
                </c:pt>
                <c:pt idx="28">
                  <c:v>1</c:v>
                </c:pt>
                <c:pt idx="2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5E-4D2A-AC3A-16409BC0F6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86020480"/>
        <c:axId val="1886011328"/>
      </c:barChart>
      <c:catAx>
        <c:axId val="1886020480"/>
        <c:scaling>
          <c:orientation val="minMax"/>
        </c:scaling>
        <c:delete val="0"/>
        <c:axPos val="b"/>
        <c:numFmt formatCode="General&quot;일&quot;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86011328"/>
        <c:crosses val="autoZero"/>
        <c:auto val="1"/>
        <c:lblAlgn val="ctr"/>
        <c:lblOffset val="50"/>
        <c:tickLblSkip val="5"/>
        <c:tickMarkSkip val="5"/>
        <c:noMultiLvlLbl val="0"/>
      </c:catAx>
      <c:valAx>
        <c:axId val="1886011328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86020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07794596828925"/>
          <c:y val="6.6852532978828275E-2"/>
          <c:w val="0.77399011182462196"/>
          <c:h val="0.845094497993466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스스로 한다</c:v>
                </c:pt>
              </c:strCache>
            </c:strRef>
          </c:tx>
          <c:spPr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rgbClr val="404040"/>
                </a:solidFill>
                <a:ln w="19050">
                  <a:solidFill>
                    <a:schemeClr val="bg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F58B-40F7-8003-B6FA09CC13AB}"/>
              </c:ext>
            </c:extLst>
          </c:dPt>
          <c:dPt>
            <c:idx val="3"/>
            <c:marker>
              <c:symbol val="circle"/>
              <c:size val="9"/>
              <c:spPr>
                <a:solidFill>
                  <a:schemeClr val="tx1">
                    <a:lumMod val="75000"/>
                    <a:lumOff val="2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58B-40F7-8003-B6FA09CC13A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marL="0" algn="l" defTabSz="914400" rtl="0" eaLnBrk="1" latinLnBrk="1" hangingPunct="1">
                    <a:defRPr lang="en-US" altLang="ko-KR" sz="1200" b="1" i="0" u="none" strike="noStrike" kern="1200" spc="-200" baseline="0">
                      <a:ln>
                        <a:solidFill>
                          <a:schemeClr val="accent1"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08696493406172"/>
                      <c:h val="0.152666875311651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58B-40F7-8003-B6FA09CC13A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algn="l" defTabSz="914400" rtl="0" eaLnBrk="1" latinLnBrk="1" hangingPunct="1">
                    <a:defRPr lang="en-US" altLang="ko-KR" sz="1200" b="1" i="0" u="none" strike="noStrike" kern="1200" spc="-200" baseline="0">
                      <a:ln>
                        <a:solidFill>
                          <a:schemeClr val="accent1"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8B-40F7-8003-B6FA09CC13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marL="0" algn="l" defTabSz="457200" rtl="0" eaLnBrk="1" latinLnBrk="0" hangingPunct="1">
                  <a:defRPr lang="en-US" altLang="ko-KR" sz="1000" b="0" i="0" u="none" strike="noStrike" kern="1200" spc="-13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에스코어 드림 5 Medium" panose="020B0503030302020204" pitchFamily="34" charset="-127"/>
                    <a:ea typeface="에스코어 드림 5 Medium" panose="020B0503030302020204" pitchFamily="34" charset="-127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0.14000000000000001</c:v>
                </c:pt>
                <c:pt idx="2">
                  <c:v>0.08</c:v>
                </c:pt>
                <c:pt idx="3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8B-40F7-8003-B6FA09CC1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6323488"/>
        <c:axId val="1836338464"/>
      </c:lineChart>
      <c:catAx>
        <c:axId val="18363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lnSpc>
                <a:spcPct val="50000"/>
              </a:lnSpc>
              <a:defRPr lang="en-US" altLang="ko-KR" sz="700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38464"/>
        <c:crosses val="autoZero"/>
        <c:auto val="1"/>
        <c:lblAlgn val="ctr"/>
        <c:lblOffset val="100"/>
        <c:noMultiLvlLbl val="0"/>
      </c:catAx>
      <c:valAx>
        <c:axId val="1836338464"/>
        <c:scaling>
          <c:orientation val="minMax"/>
          <c:max val="0.25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 w="6350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defRPr lang="en-US" altLang="ko-KR" sz="591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2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07794596828925"/>
          <c:y val="6.6852532978828275E-2"/>
          <c:w val="0.77399011182462196"/>
          <c:h val="0.845094497993466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로컬 프린터</c:v>
                </c:pt>
              </c:strCache>
            </c:strRef>
          </c:tx>
          <c:spPr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D65C-4525-8351-7F80B6B095B7}"/>
              </c:ext>
            </c:extLst>
          </c:dPt>
          <c:dPt>
            <c:idx val="1"/>
            <c:marker>
              <c:symbol val="circle"/>
              <c:size val="9"/>
              <c:spPr>
                <a:solidFill>
                  <a:srgbClr val="404040"/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D65C-4525-8351-7F80B6B095B7}"/>
              </c:ext>
            </c:extLst>
          </c:dPt>
          <c:dPt>
            <c:idx val="2"/>
            <c:marker>
              <c:symbol val="circle"/>
              <c:size val="9"/>
              <c:spPr>
                <a:solidFill>
                  <a:srgbClr val="404040"/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D65C-4525-8351-7F80B6B095B7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D65C-4525-8351-7F80B6B095B7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3231642161209799"/>
                      <c:h val="0.128356863319350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65C-4525-8351-7F80B6B095B7}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5C-4525-8351-7F80B6B095B7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5C-4525-8351-7F80B6B095B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24010119769168412"/>
                      <c:h val="0.128356863319350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65C-4525-8351-7F80B6B095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marL="0" algn="l" defTabSz="914400" rtl="0" eaLnBrk="1" latinLnBrk="1" hangingPunct="1">
                  <a:defRPr lang="en-US" altLang="ko-KR" sz="1200" b="1" i="0" u="none" strike="noStrike" kern="1200" spc="-2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0.2</c:v>
                </c:pt>
                <c:pt idx="1">
                  <c:v>0.21</c:v>
                </c:pt>
                <c:pt idx="2">
                  <c:v>0.15</c:v>
                </c:pt>
                <c:pt idx="3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5C-4525-8351-7F80B6B095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6323488"/>
        <c:axId val="1836338464"/>
      </c:lineChart>
      <c:catAx>
        <c:axId val="18363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lnSpc>
                <a:spcPct val="50000"/>
              </a:lnSpc>
              <a:defRPr lang="en-US" altLang="ko-KR" sz="700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38464"/>
        <c:crosses val="autoZero"/>
        <c:auto val="1"/>
        <c:lblAlgn val="ctr"/>
        <c:lblOffset val="100"/>
        <c:noMultiLvlLbl val="0"/>
      </c:catAx>
      <c:valAx>
        <c:axId val="1836338464"/>
        <c:scaling>
          <c:orientation val="minMax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 w="6350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defRPr lang="en-US" altLang="ko-KR" sz="591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2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07794596828925"/>
          <c:y val="6.6852532978828275E-2"/>
          <c:w val="0.77399011182462196"/>
          <c:h val="0.845094497993466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프린트 프레스</c:v>
                </c:pt>
              </c:strCache>
            </c:strRef>
          </c:tx>
          <c:spPr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3A1D-44E3-8D5B-2240FA273F36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3A1D-44E3-8D5B-2240FA273F36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0.13</c:v>
                </c:pt>
                <c:pt idx="1">
                  <c:v>7.0000000000000007E-2</c:v>
                </c:pt>
                <c:pt idx="2">
                  <c:v>0.12</c:v>
                </c:pt>
                <c:pt idx="3">
                  <c:v>0.16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1D-44E3-8D5B-2240FA273F3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평균</c:v>
                </c:pt>
              </c:strCache>
            </c:strRef>
          </c:tx>
          <c:spPr>
            <a:ln w="25400" cap="rnd">
              <a:solidFill>
                <a:schemeClr val="bg1">
                  <a:lumMod val="50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0.12</c:v>
                </c:pt>
                <c:pt idx="1">
                  <c:v>0.12</c:v>
                </c:pt>
                <c:pt idx="2">
                  <c:v>0.12</c:v>
                </c:pt>
                <c:pt idx="3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A1D-44E3-8D5B-2240FA273F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6323488"/>
        <c:axId val="1836338464"/>
      </c:lineChart>
      <c:catAx>
        <c:axId val="18363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lnSpc>
                <a:spcPct val="50000"/>
              </a:lnSpc>
              <a:defRPr lang="en-US" altLang="ko-KR" sz="700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38464"/>
        <c:crosses val="autoZero"/>
        <c:auto val="1"/>
        <c:lblAlgn val="ctr"/>
        <c:lblOffset val="100"/>
        <c:noMultiLvlLbl val="0"/>
      </c:catAx>
      <c:valAx>
        <c:axId val="1836338464"/>
        <c:scaling>
          <c:orientation val="minMax"/>
          <c:max val="0.25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defRPr lang="en-US" altLang="ko-KR" sz="591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2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07794596828925"/>
          <c:y val="6.6852532978828275E-2"/>
          <c:w val="0.78390320552189952"/>
          <c:h val="0.845094497993466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커스텀프린트</c:v>
                </c:pt>
              </c:strCache>
            </c:strRef>
          </c:tx>
          <c:spPr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3C74-45DE-A5E3-39300553E082}"/>
              </c:ext>
            </c:extLst>
          </c:dPt>
          <c:dPt>
            <c:idx val="3"/>
            <c:marker>
              <c:symbol val="circle"/>
              <c:size val="9"/>
              <c:spPr>
                <a:solidFill>
                  <a:schemeClr val="tx1">
                    <a:lumMod val="75000"/>
                    <a:lumOff val="2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C74-45DE-A5E3-39300553E082}"/>
              </c:ext>
            </c:extLst>
          </c:dPt>
          <c:dLbls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74-45DE-A5E3-39300553E0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marL="0" algn="l" defTabSz="914400" rtl="0" eaLnBrk="1" latinLnBrk="1" hangingPunct="1">
                  <a:defRPr lang="en-US" altLang="ko-KR" sz="1200" b="1" i="0" u="none" strike="noStrike" kern="1200" spc="-2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0.17</c:v>
                </c:pt>
                <c:pt idx="1">
                  <c:v>0.19</c:v>
                </c:pt>
                <c:pt idx="2">
                  <c:v>0.18</c:v>
                </c:pt>
                <c:pt idx="3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74-45DE-A5E3-39300553E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6323488"/>
        <c:axId val="1836338464"/>
      </c:lineChart>
      <c:catAx>
        <c:axId val="18363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lnSpc>
                <a:spcPct val="50000"/>
              </a:lnSpc>
              <a:defRPr lang="en-US" altLang="ko-KR" sz="700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38464"/>
        <c:crosses val="autoZero"/>
        <c:auto val="1"/>
        <c:lblAlgn val="ctr"/>
        <c:lblOffset val="100"/>
        <c:noMultiLvlLbl val="0"/>
      </c:catAx>
      <c:valAx>
        <c:axId val="1836338464"/>
        <c:scaling>
          <c:orientation val="minMax"/>
          <c:max val="0.25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lnSpc>
                <a:spcPct val="50000"/>
              </a:lnSpc>
              <a:defRPr lang="en-US" altLang="ko-KR" sz="591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2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07794596828925"/>
          <c:y val="6.6852532978828275E-2"/>
          <c:w val="0.77399011182462196"/>
          <c:h val="0.84509449799346692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Sheet1!$C$1</c:f>
              <c:strCache>
                <c:ptCount val="1"/>
                <c:pt idx="0">
                  <c:v>bg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E15-4646-96C7-A92CC044A06F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E15-4646-96C7-A92CC044A06F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E15-4646-96C7-A92CC044A06F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E15-4646-96C7-A92CC044A06F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15-4646-96C7-A92CC044A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36323488"/>
        <c:axId val="1836338464"/>
      </c:barChar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XBX 비즈니스</c:v>
                </c:pt>
              </c:strCache>
            </c:strRef>
          </c:tx>
          <c:spPr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chemeClr val="tx1">
                    <a:lumMod val="85000"/>
                    <a:lumOff val="1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17CE-4AFC-90E7-662BA4257664}"/>
              </c:ext>
            </c:extLst>
          </c:dPt>
          <c:dPt>
            <c:idx val="3"/>
            <c:marker>
              <c:symbol val="circle"/>
              <c:size val="9"/>
              <c:spPr>
                <a:solidFill>
                  <a:schemeClr val="tx1">
                    <a:lumMod val="85000"/>
                    <a:lumOff val="1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17CE-4AFC-90E7-662BA4257664}"/>
              </c:ext>
            </c:extLst>
          </c:dPt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CE-4AFC-90E7-662BA425766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marL="0" algn="ctr" defTabSz="914400" rtl="0" eaLnBrk="1" latinLnBrk="1" hangingPunct="1">
                    <a:defRPr lang="en-US" altLang="ko-KR" sz="1200" b="1" i="0" u="none" strike="noStrike" kern="1200" spc="-200" baseline="0">
                      <a:ln>
                        <a:solidFill>
                          <a:schemeClr val="accent1">
                            <a:alpha val="0"/>
                          </a:schemeClr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5113312392173"/>
                      <c:h val="7.36593363366726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7CE-4AFC-90E7-662BA42576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marL="0" algn="ctr" defTabSz="914400" rtl="0" eaLnBrk="1" latinLnBrk="1" hangingPunct="1">
                  <a:defRPr lang="en-US" altLang="ko-KR" sz="1200" b="1" i="0" u="none" strike="noStrike" kern="1200" spc="-2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0.08</c:v>
                </c:pt>
                <c:pt idx="2">
                  <c:v>0.09</c:v>
                </c:pt>
                <c:pt idx="3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15-4646-96C7-A92CC044A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6323488"/>
        <c:axId val="1836338464"/>
      </c:lineChart>
      <c:catAx>
        <c:axId val="18363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lnSpc>
                <a:spcPct val="50000"/>
              </a:lnSpc>
              <a:defRPr lang="en-US" altLang="ko-KR" sz="700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38464"/>
        <c:crosses val="autoZero"/>
        <c:auto val="1"/>
        <c:lblAlgn val="ctr"/>
        <c:lblOffset val="100"/>
        <c:noMultiLvlLbl val="0"/>
      </c:catAx>
      <c:valAx>
        <c:axId val="1836338464"/>
        <c:scaling>
          <c:orientation val="minMax"/>
          <c:max val="0.25"/>
        </c:scaling>
        <c:delete val="0"/>
        <c:axPos val="l"/>
        <c:numFmt formatCode="0%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lnSpc>
                <a:spcPct val="50000"/>
              </a:lnSpc>
              <a:defRPr lang="en-US" altLang="ko-KR" sz="591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2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07794596828925"/>
          <c:y val="6.6852532978828275E-2"/>
          <c:w val="0.77399011182462196"/>
          <c:h val="0.8450944979934669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altLang="ko-KR" sz="700" b="0" i="0" u="none" strike="noStrike" kern="12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KR Light" panose="020B0300000000000000" pitchFamily="34" charset="-127"/>
                    <a:ea typeface="에스코어 드림 3 Light" panose="020B0303030302020204" pitchFamily="34" charset="-127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Sheet1!$C$2:$C$5</c:f>
              <c:numCache>
                <c:formatCode>General</c:formatCode>
                <c:ptCount val="4"/>
                <c:pt idx="0">
                  <c:v>3200</c:v>
                </c:pt>
                <c:pt idx="1">
                  <c:v>2890</c:v>
                </c:pt>
                <c:pt idx="2">
                  <c:v>4500</c:v>
                </c:pt>
                <c:pt idx="3">
                  <c:v>3300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5F-4326-BB99-42E3EE449C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7934607"/>
        <c:axId val="57929199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XBX 스탠다드</c:v>
                </c:pt>
              </c:strCache>
            </c:strRef>
          </c:tx>
          <c:spPr>
            <a:ln w="1587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tx1">
                  <a:lumMod val="85000"/>
                  <a:lumOff val="15000"/>
                </a:schemeClr>
              </a:solidFill>
              <a:ln w="15875">
                <a:solidFill>
                  <a:schemeClr val="bg1"/>
                </a:solidFill>
              </a:ln>
              <a:effectLst/>
            </c:spPr>
          </c:marker>
          <c:dPt>
            <c:idx val="0"/>
            <c:marker>
              <c:symbol val="circle"/>
              <c:size val="9"/>
              <c:spPr>
                <a:solidFill>
                  <a:schemeClr val="tx1">
                    <a:lumMod val="85000"/>
                    <a:lumOff val="1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3F4-4F20-A391-2FCDB542EDE4}"/>
              </c:ext>
            </c:extLst>
          </c:dPt>
          <c:dPt>
            <c:idx val="3"/>
            <c:marker>
              <c:symbol val="circle"/>
              <c:size val="9"/>
              <c:spPr>
                <a:solidFill>
                  <a:schemeClr val="tx1">
                    <a:lumMod val="85000"/>
                    <a:lumOff val="1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3F4-4F20-A391-2FCDB542ED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marL="0" algn="ctr" defTabSz="914400" rtl="0" eaLnBrk="1" latinLnBrk="1" hangingPunct="1">
                  <a:defRPr lang="en-US" altLang="ko-KR" sz="900" b="1" i="0" u="none" strike="noStrike" kern="1200" spc="-2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0.15</c:v>
                </c:pt>
                <c:pt idx="1">
                  <c:v>0.2</c:v>
                </c:pt>
                <c:pt idx="2">
                  <c:v>0.22</c:v>
                </c:pt>
                <c:pt idx="3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F4-4F20-A391-2FCDB542ED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6323488"/>
        <c:axId val="1836338464"/>
      </c:lineChart>
      <c:catAx>
        <c:axId val="18363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altLang="ko-KR" sz="700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38464"/>
        <c:crosses val="autoZero"/>
        <c:auto val="1"/>
        <c:lblAlgn val="ctr"/>
        <c:lblOffset val="100"/>
        <c:noMultiLvlLbl val="0"/>
      </c:catAx>
      <c:valAx>
        <c:axId val="1836338464"/>
        <c:scaling>
          <c:orientation val="minMax"/>
          <c:max val="0.25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defRPr lang="en-US" altLang="ko-KR" sz="591" b="1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23488"/>
        <c:crosses val="autoZero"/>
        <c:crossBetween val="between"/>
      </c:valAx>
      <c:valAx>
        <c:axId val="57929199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noFill/>
          <a:ln w="3175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altLang="ko-KR" sz="700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57934607"/>
        <c:crosses val="max"/>
        <c:crossBetween val="between"/>
      </c:valAx>
      <c:catAx>
        <c:axId val="57934607"/>
        <c:scaling>
          <c:orientation val="minMax"/>
        </c:scaling>
        <c:delete val="1"/>
        <c:axPos val="b"/>
        <c:majorTickMark val="out"/>
        <c:minorTickMark val="none"/>
        <c:tickLblPos val="nextTo"/>
        <c:crossAx val="5792919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marL="0" algn="l" defTabSz="457200" rtl="0" eaLnBrk="1" latinLnBrk="0" hangingPunct="1">
        <a:lnSpc>
          <a:spcPct val="50000"/>
        </a:lnSpc>
        <a:defRPr lang="en-US" altLang="ko-KR" sz="700" b="0" i="0" u="none" strike="noStrike" kern="1200" baseline="0">
          <a:ln>
            <a:solidFill>
              <a:schemeClr val="accent1">
                <a:alpha val="0"/>
              </a:schemeClr>
            </a:solidFill>
          </a:ln>
          <a:solidFill>
            <a:schemeClr val="tx1">
              <a:lumMod val="75000"/>
              <a:lumOff val="25000"/>
            </a:schemeClr>
          </a:solidFill>
          <a:latin typeface="Noto Sans KR Light" panose="020B0300000000000000" pitchFamily="34" charset="-127"/>
          <a:ea typeface="에스코어 드림 3 Light" panose="020B0303030302020204" pitchFamily="34" charset="-127"/>
          <a:cs typeface="+mn-cs"/>
        </a:defRPr>
      </a:pPr>
      <a:endParaRPr lang="ko-K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07794596828925"/>
          <c:y val="6.6852532978828275E-2"/>
          <c:w val="0.77399011182462196"/>
          <c:h val="0.845094497993466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스스로 한다</c:v>
                </c:pt>
              </c:strCache>
            </c:strRef>
          </c:tx>
          <c:spPr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rgbClr val="404040"/>
                </a:solidFill>
                <a:ln w="19050">
                  <a:solidFill>
                    <a:schemeClr val="bg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F58B-40F7-8003-B6FA09CC13AB}"/>
              </c:ext>
            </c:extLst>
          </c:dPt>
          <c:dPt>
            <c:idx val="3"/>
            <c:marker>
              <c:symbol val="circle"/>
              <c:size val="9"/>
              <c:spPr>
                <a:solidFill>
                  <a:srgbClr val="404040"/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58B-40F7-8003-B6FA09CC13A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marL="0" algn="l" defTabSz="914400" rtl="0" eaLnBrk="1" latinLnBrk="1" hangingPunct="1">
                    <a:defRPr lang="en-US" altLang="ko-KR" sz="1200" b="1" i="0" u="none" strike="noStrike" kern="1200" spc="0" baseline="0">
                      <a:ln>
                        <a:solidFill>
                          <a:schemeClr val="accent1">
                            <a:alpha val="0"/>
                          </a:schemeClr>
                        </a:solidFill>
                      </a:ln>
                      <a:solidFill>
                        <a:srgbClr val="238180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08696493406172"/>
                      <c:h val="0.152666875311651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F58B-40F7-8003-B6FA09CC13A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algn="l" defTabSz="914400" rtl="0" eaLnBrk="1" latinLnBrk="1" hangingPunct="1">
                    <a:defRPr lang="en-US" altLang="ko-KR" sz="1200" b="1" i="0" u="none" strike="noStrike" kern="1200" spc="0" baseline="0">
                      <a:ln>
                        <a:solidFill>
                          <a:schemeClr val="accent1">
                            <a:alpha val="0"/>
                          </a:schemeClr>
                        </a:solidFill>
                      </a:ln>
                      <a:solidFill>
                        <a:srgbClr val="238180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8B-40F7-8003-B6FA09CC13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marL="0" algn="l" defTabSz="457200" rtl="0" eaLnBrk="1" latinLnBrk="0" hangingPunct="1">
                  <a:defRPr lang="en-US" altLang="ko-KR" sz="1000" b="0" i="0" u="none" strike="noStrike" kern="1200" spc="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238180"/>
                    </a:solidFill>
                    <a:latin typeface="에스코어 드림 5 Medium" panose="020B0503030302020204" pitchFamily="34" charset="-127"/>
                    <a:ea typeface="에스코어 드림 5 Medium" panose="020B0503030302020204" pitchFamily="34" charset="-127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0.14000000000000001</c:v>
                </c:pt>
                <c:pt idx="2">
                  <c:v>0.08</c:v>
                </c:pt>
                <c:pt idx="3">
                  <c:v>0.06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8B-40F7-8003-B6FA09CC1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6323488"/>
        <c:axId val="1836338464"/>
      </c:lineChart>
      <c:catAx>
        <c:axId val="18363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lnSpc>
                <a:spcPct val="50000"/>
              </a:lnSpc>
              <a:defRPr lang="en-US" altLang="ko-KR" sz="700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38464"/>
        <c:crosses val="autoZero"/>
        <c:auto val="1"/>
        <c:lblAlgn val="ctr"/>
        <c:lblOffset val="100"/>
        <c:noMultiLvlLbl val="0"/>
      </c:catAx>
      <c:valAx>
        <c:axId val="1836338464"/>
        <c:scaling>
          <c:orientation val="minMax"/>
          <c:max val="0.25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 w="6350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defRPr lang="en-US" altLang="ko-KR" sz="591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2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07794596828925"/>
          <c:y val="6.6852532978828275E-2"/>
          <c:w val="0.77399011182462196"/>
          <c:h val="0.845094497993466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로컬 프린터</c:v>
                </c:pt>
              </c:strCache>
            </c:strRef>
          </c:tx>
          <c:spPr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404040"/>
              </a:solidFill>
              <a:ln w="15875">
                <a:solidFill>
                  <a:schemeClr val="bg1"/>
                </a:solidFill>
              </a:ln>
              <a:effectLst/>
            </c:spPr>
          </c:marker>
          <c:dPt>
            <c:idx val="0"/>
            <c:marker>
              <c:symbol val="circle"/>
              <c:size val="9"/>
              <c:spPr>
                <a:solidFill>
                  <a:srgbClr val="404040"/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65C-4525-8351-7F80B6B095B7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D65C-4525-8351-7F80B6B095B7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D65C-4525-8351-7F80B6B095B7}"/>
              </c:ext>
            </c:extLst>
          </c:dPt>
          <c:dPt>
            <c:idx val="3"/>
            <c:marker>
              <c:symbol val="circle"/>
              <c:size val="9"/>
              <c:spPr>
                <a:solidFill>
                  <a:srgbClr val="404040"/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D65C-4525-8351-7F80B6B095B7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5C-4525-8351-7F80B6B095B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5C-4525-8351-7F80B6B095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marL="0" algn="l" defTabSz="914400" rtl="0" eaLnBrk="1" latinLnBrk="1" hangingPunct="1">
                  <a:defRPr lang="en-US" altLang="ko-KR" sz="1200" b="1" i="0" u="none" strike="noStrike" kern="1200" spc="0" baseline="0">
                    <a:ln>
                      <a:solidFill>
                        <a:srgbClr val="4472C4">
                          <a:alpha val="0"/>
                        </a:srgbClr>
                      </a:solidFill>
                    </a:ln>
                    <a:solidFill>
                      <a:srgbClr val="FD9B36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0.2</c:v>
                </c:pt>
                <c:pt idx="1">
                  <c:v>0.21</c:v>
                </c:pt>
                <c:pt idx="2">
                  <c:v>0.15</c:v>
                </c:pt>
                <c:pt idx="3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5C-4525-8351-7F80B6B095B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36323488"/>
        <c:axId val="1836338464"/>
      </c:lineChart>
      <c:catAx>
        <c:axId val="18363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lnSpc>
                <a:spcPct val="50000"/>
              </a:lnSpc>
              <a:defRPr lang="en-US" altLang="ko-KR" sz="700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38464"/>
        <c:crosses val="autoZero"/>
        <c:auto val="1"/>
        <c:lblAlgn val="ctr"/>
        <c:lblOffset val="100"/>
        <c:noMultiLvlLbl val="0"/>
      </c:catAx>
      <c:valAx>
        <c:axId val="1836338464"/>
        <c:scaling>
          <c:orientation val="minMax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 w="6350"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defRPr lang="en-US" altLang="ko-KR" sz="591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2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07794596828925"/>
          <c:y val="6.6852532978828275E-2"/>
          <c:w val="0.77399011182462196"/>
          <c:h val="0.845094497993466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프린트 프레스</c:v>
                </c:pt>
              </c:strCache>
            </c:strRef>
          </c:tx>
          <c:spPr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404040"/>
              </a:solidFill>
              <a:ln w="15875">
                <a:solidFill>
                  <a:schemeClr val="bg1"/>
                </a:solidFill>
              </a:ln>
              <a:effectLst/>
            </c:spPr>
          </c:marker>
          <c:dPt>
            <c:idx val="0"/>
            <c:marker>
              <c:symbol val="circle"/>
              <c:size val="9"/>
              <c:spPr>
                <a:solidFill>
                  <a:srgbClr val="404040"/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A1D-44E3-8D5B-2240FA273F36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5528-451E-9D2D-DE61D820CD1E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5528-451E-9D2D-DE61D820CD1E}"/>
              </c:ext>
            </c:extLst>
          </c:dPt>
          <c:dPt>
            <c:idx val="3"/>
            <c:marker>
              <c:symbol val="circle"/>
              <c:size val="9"/>
              <c:spPr>
                <a:solidFill>
                  <a:srgbClr val="404040"/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3A1D-44E3-8D5B-2240FA273F36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28-451E-9D2D-DE61D820CD1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28-451E-9D2D-DE61D820CD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marL="0" algn="l" defTabSz="914400" rtl="0" eaLnBrk="1" latinLnBrk="1" hangingPunct="1">
                  <a:defRPr lang="en-US" altLang="ko-KR" sz="1200" b="1" i="0" u="none" strike="noStrike" kern="1200" spc="0" baseline="0">
                    <a:ln>
                      <a:solidFill>
                        <a:srgbClr val="4472C4">
                          <a:alpha val="0"/>
                        </a:srgbClr>
                      </a:solidFill>
                    </a:ln>
                    <a:solidFill>
                      <a:srgbClr val="FD9B36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0.13</c:v>
                </c:pt>
                <c:pt idx="1">
                  <c:v>7.0000000000000007E-2</c:v>
                </c:pt>
                <c:pt idx="2">
                  <c:v>0.12</c:v>
                </c:pt>
                <c:pt idx="3">
                  <c:v>0.16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1D-44E3-8D5B-2240FA273F3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36323488"/>
        <c:axId val="1836338464"/>
      </c:lineChart>
      <c:catAx>
        <c:axId val="18363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lnSpc>
                <a:spcPct val="50000"/>
              </a:lnSpc>
              <a:defRPr lang="en-US" altLang="ko-KR" sz="700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38464"/>
        <c:crosses val="autoZero"/>
        <c:auto val="1"/>
        <c:lblAlgn val="ctr"/>
        <c:lblOffset val="100"/>
        <c:noMultiLvlLbl val="0"/>
      </c:catAx>
      <c:valAx>
        <c:axId val="1836338464"/>
        <c:scaling>
          <c:orientation val="minMax"/>
          <c:max val="0.25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defRPr lang="en-US" altLang="ko-KR" sz="591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2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D9D9D9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2381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936-4636-B02E-4839211F2058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936-4636-B02E-4839211F20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36-4636-B02E-4839211F2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2111911024"/>
        <c:axId val="2111911856"/>
      </c:barChart>
      <c:catAx>
        <c:axId val="211191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11911856"/>
        <c:crosses val="autoZero"/>
        <c:auto val="1"/>
        <c:lblAlgn val="ctr"/>
        <c:lblOffset val="100"/>
        <c:noMultiLvlLbl val="0"/>
      </c:catAx>
      <c:valAx>
        <c:axId val="2111911856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1191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07794596828925"/>
          <c:y val="6.6852532978828275E-2"/>
          <c:w val="0.78390320552189952"/>
          <c:h val="0.845094497993466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커스텀프린트</c:v>
                </c:pt>
              </c:strCache>
            </c:strRef>
          </c:tx>
          <c:spPr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chemeClr val="tx1">
                    <a:lumMod val="75000"/>
                    <a:lumOff val="2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C74-45DE-A5E3-39300553E082}"/>
              </c:ext>
            </c:extLst>
          </c:dPt>
          <c:dPt>
            <c:idx val="3"/>
            <c:marker>
              <c:symbol val="circle"/>
              <c:size val="9"/>
              <c:spPr>
                <a:solidFill>
                  <a:schemeClr val="tx1">
                    <a:lumMod val="75000"/>
                    <a:lumOff val="2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spPr>
              <a:ln w="25400" cap="rnd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C74-45DE-A5E3-39300553E082}"/>
              </c:ext>
            </c:extLst>
          </c:dPt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74-45DE-A5E3-39300553E082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74-45DE-A5E3-39300553E0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marL="0" algn="l" defTabSz="914400" rtl="0" eaLnBrk="1" latinLnBrk="1" hangingPunct="1">
                  <a:defRPr lang="en-US" altLang="ko-KR" sz="1200" b="1" i="0" u="none" strike="noStrike" kern="1200" spc="0" baseline="0">
                    <a:ln>
                      <a:solidFill>
                        <a:srgbClr val="4472C4">
                          <a:alpha val="0"/>
                        </a:srgbClr>
                      </a:solidFill>
                    </a:ln>
                    <a:solidFill>
                      <a:srgbClr val="E47302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0.17</c:v>
                </c:pt>
                <c:pt idx="1">
                  <c:v>0.19</c:v>
                </c:pt>
                <c:pt idx="2">
                  <c:v>0.18</c:v>
                </c:pt>
                <c:pt idx="3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74-45DE-A5E3-39300553E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6323488"/>
        <c:axId val="1836338464"/>
      </c:lineChart>
      <c:catAx>
        <c:axId val="18363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lnSpc>
                <a:spcPct val="50000"/>
              </a:lnSpc>
              <a:defRPr lang="en-US" altLang="ko-KR" sz="700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38464"/>
        <c:crosses val="autoZero"/>
        <c:auto val="1"/>
        <c:lblAlgn val="ctr"/>
        <c:lblOffset val="100"/>
        <c:noMultiLvlLbl val="0"/>
      </c:catAx>
      <c:valAx>
        <c:axId val="1836338464"/>
        <c:scaling>
          <c:orientation val="minMax"/>
          <c:max val="0.25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lnSpc>
                <a:spcPct val="50000"/>
              </a:lnSpc>
              <a:defRPr lang="en-US" altLang="ko-KR" sz="591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2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07794596828925"/>
          <c:y val="6.6852532978828275E-2"/>
          <c:w val="0.77399011182462196"/>
          <c:h val="0.84509449799346692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E15-4646-96C7-A92CC044A06F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E15-4646-96C7-A92CC044A06F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E15-4646-96C7-A92CC044A06F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E15-4646-96C7-A92CC044A06F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5E15-4646-96C7-A92CC044A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36323488"/>
        <c:axId val="1836338464"/>
      </c:barChar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XBX 비즈니스</c:v>
                </c:pt>
              </c:strCache>
            </c:strRef>
          </c:tx>
          <c:spPr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circle"/>
              <c:size val="9"/>
              <c:spPr>
                <a:solidFill>
                  <a:schemeClr val="tx1">
                    <a:lumMod val="85000"/>
                    <a:lumOff val="1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17CE-4AFC-90E7-662BA4257664}"/>
              </c:ext>
            </c:extLst>
          </c:dPt>
          <c:dPt>
            <c:idx val="3"/>
            <c:marker>
              <c:symbol val="circle"/>
              <c:size val="9"/>
              <c:spPr>
                <a:solidFill>
                  <a:schemeClr val="tx1">
                    <a:lumMod val="85000"/>
                    <a:lumOff val="1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17CE-4AFC-90E7-662BA4257664}"/>
              </c:ext>
            </c:extLst>
          </c:dPt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CE-4AFC-90E7-662BA425766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marL="0" algn="ctr" defTabSz="914400" rtl="0" eaLnBrk="1" latinLnBrk="1" hangingPunct="1">
                    <a:defRPr lang="en-US" altLang="ko-KR" sz="1200" b="1" i="0" u="none" strike="noStrike" kern="1200" spc="0" baseline="0">
                      <a:ln>
                        <a:solidFill>
                          <a:srgbClr val="4472C4">
                            <a:alpha val="0"/>
                          </a:srgbClr>
                        </a:solidFill>
                      </a:ln>
                      <a:solidFill>
                        <a:srgbClr val="FD9B36"/>
                      </a:solidFill>
                      <a:latin typeface="맑은 고딕" panose="020B0503020000020004" pitchFamily="50" charset="-127"/>
                      <a:ea typeface="맑은 고딕" panose="020B0503020000020004" pitchFamily="50" charset="-127"/>
                      <a:cs typeface="+mn-cs"/>
                    </a:defRPr>
                  </a:pPr>
                  <a:endParaRPr lang="ko-K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5113312392173"/>
                      <c:h val="7.36593363366726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7CE-4AFC-90E7-662BA42576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marL="0" algn="ctr" defTabSz="914400" rtl="0" eaLnBrk="1" latinLnBrk="1" hangingPunct="1">
                  <a:defRPr lang="en-US" altLang="ko-KR" sz="1200" b="1" i="0" u="none" strike="noStrike" kern="1200" spc="0" baseline="0">
                    <a:ln>
                      <a:solidFill>
                        <a:srgbClr val="4472C4">
                          <a:alpha val="0"/>
                        </a:srgbClr>
                      </a:solidFill>
                    </a:ln>
                    <a:solidFill>
                      <a:srgbClr val="FD9B36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0.08</c:v>
                </c:pt>
                <c:pt idx="2">
                  <c:v>0.09</c:v>
                </c:pt>
                <c:pt idx="3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E15-4646-96C7-A92CC044A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6323488"/>
        <c:axId val="1836338464"/>
      </c:lineChart>
      <c:catAx>
        <c:axId val="18363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lnSpc>
                <a:spcPct val="50000"/>
              </a:lnSpc>
              <a:defRPr lang="en-US" altLang="ko-KR" sz="700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38464"/>
        <c:crosses val="autoZero"/>
        <c:auto val="1"/>
        <c:lblAlgn val="ctr"/>
        <c:lblOffset val="100"/>
        <c:noMultiLvlLbl val="0"/>
      </c:catAx>
      <c:valAx>
        <c:axId val="1836338464"/>
        <c:scaling>
          <c:orientation val="minMax"/>
          <c:max val="0.25"/>
        </c:scaling>
        <c:delete val="0"/>
        <c:axPos val="l"/>
        <c:numFmt formatCode="0%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lnSpc>
                <a:spcPct val="50000"/>
              </a:lnSpc>
              <a:defRPr lang="en-US" altLang="ko-KR" sz="591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2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07794596828925"/>
          <c:y val="6.6852532978828275E-2"/>
          <c:w val="0.77399011182462196"/>
          <c:h val="0.845094497993466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XBX 스탠다드</c:v>
                </c:pt>
              </c:strCache>
            </c:strRef>
          </c:tx>
          <c:spPr>
            <a:ln w="254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tx1">
                  <a:lumMod val="85000"/>
                  <a:lumOff val="15000"/>
                </a:schemeClr>
              </a:solidFill>
              <a:ln w="15875">
                <a:solidFill>
                  <a:schemeClr val="bg1"/>
                </a:solidFill>
              </a:ln>
              <a:effectLst/>
            </c:spPr>
          </c:marker>
          <c:dPt>
            <c:idx val="0"/>
            <c:marker>
              <c:symbol val="circle"/>
              <c:size val="9"/>
              <c:spPr>
                <a:solidFill>
                  <a:schemeClr val="tx1">
                    <a:lumMod val="85000"/>
                    <a:lumOff val="1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3F4-4F20-A391-2FCDB542EDE4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8530-464A-AA3E-2C9AE94CA651}"/>
              </c:ext>
            </c:extLst>
          </c:dPt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8530-464A-AA3E-2C9AE94CA651}"/>
              </c:ext>
            </c:extLst>
          </c:dPt>
          <c:dPt>
            <c:idx val="3"/>
            <c:marker>
              <c:symbol val="circle"/>
              <c:size val="9"/>
              <c:spPr>
                <a:solidFill>
                  <a:schemeClr val="tx1">
                    <a:lumMod val="85000"/>
                    <a:lumOff val="1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3F4-4F20-A391-2FCDB542EDE4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30-464A-AA3E-2C9AE94CA65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30-464A-AA3E-2C9AE94CA6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marL="0" algn="l" defTabSz="914400" rtl="0" eaLnBrk="1" latinLnBrk="1" hangingPunct="1">
                  <a:defRPr lang="en-US" altLang="ko-KR" sz="1200" b="1" i="0" u="none" strike="noStrike" kern="1200" spc="0" baseline="0">
                    <a:ln>
                      <a:solidFill>
                        <a:srgbClr val="4472C4">
                          <a:alpha val="0"/>
                        </a:srgbClr>
                      </a:solidFill>
                    </a:ln>
                    <a:solidFill>
                      <a:srgbClr val="E47302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0.15</c:v>
                </c:pt>
                <c:pt idx="1">
                  <c:v>0.2</c:v>
                </c:pt>
                <c:pt idx="2">
                  <c:v>0.22</c:v>
                </c:pt>
                <c:pt idx="3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F4-4F20-A391-2FCDB542ED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6323488"/>
        <c:axId val="1836338464"/>
      </c:lineChart>
      <c:catAx>
        <c:axId val="18363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altLang="ko-KR" sz="700" b="0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38464"/>
        <c:crosses val="autoZero"/>
        <c:auto val="1"/>
        <c:lblAlgn val="ctr"/>
        <c:lblOffset val="100"/>
        <c:noMultiLvlLbl val="0"/>
      </c:catAx>
      <c:valAx>
        <c:axId val="1836338464"/>
        <c:scaling>
          <c:orientation val="minMax"/>
          <c:max val="0.25"/>
        </c:scaling>
        <c:delete val="0"/>
        <c:axPos val="l"/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457200" rtl="0" eaLnBrk="1" latinLnBrk="0" hangingPunct="1">
              <a:defRPr lang="en-US" altLang="ko-KR" sz="591" b="1" i="0" u="none" strike="noStrike" kern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/>
                </a:solidFill>
                <a:latin typeface="Noto Sans KR Light" panose="020B0300000000000000" pitchFamily="34" charset="-127"/>
                <a:ea typeface="에스코어 드림 3 Light" panose="020B0303030302020204" pitchFamily="34" charset="-127"/>
                <a:cs typeface="+mn-cs"/>
              </a:defRPr>
            </a:pPr>
            <a:endParaRPr lang="ko-KR"/>
          </a:p>
        </c:txPr>
        <c:crossAx val="183632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 marL="0" algn="l" defTabSz="457200" rtl="0" eaLnBrk="1" latinLnBrk="0" hangingPunct="1">
        <a:lnSpc>
          <a:spcPct val="50000"/>
        </a:lnSpc>
        <a:defRPr lang="en-US" altLang="ko-KR" sz="700" b="0" i="0" u="none" strike="noStrike" kern="1200" baseline="0">
          <a:ln>
            <a:solidFill>
              <a:schemeClr val="accent1">
                <a:alpha val="0"/>
              </a:schemeClr>
            </a:solidFill>
          </a:ln>
          <a:solidFill>
            <a:schemeClr val="tx1">
              <a:lumMod val="75000"/>
              <a:lumOff val="25000"/>
            </a:schemeClr>
          </a:solidFill>
          <a:latin typeface="Noto Sans KR Light" panose="020B0300000000000000" pitchFamily="34" charset="-127"/>
          <a:ea typeface="에스코어 드림 3 Light" panose="020B0303030302020204" pitchFamily="34" charset="-127"/>
          <a:cs typeface="+mn-cs"/>
        </a:defRPr>
      </a:pPr>
      <a:endParaRPr lang="ko-K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127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tx1">
                  <a:lumMod val="75000"/>
                  <a:lumOff val="25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</c:marker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D1-4C99-88A5-E0F8CA1F9D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ln w="127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tx1">
                  <a:lumMod val="75000"/>
                  <a:lumOff val="25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</c:marker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D1-4C99-88A5-E0F8CA1F9D2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ln w="127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diamond"/>
            <c:size val="10"/>
            <c:spPr>
              <a:solidFill>
                <a:schemeClr val="tx1">
                  <a:lumMod val="75000"/>
                  <a:lumOff val="25000"/>
                </a:schemeClr>
              </a:solidFill>
              <a:ln w="12700">
                <a:solidFill>
                  <a:schemeClr val="bg1"/>
                </a:solidFill>
              </a:ln>
              <a:effectLst/>
            </c:spPr>
          </c:marker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D1-4C99-88A5-E0F8CA1F9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292976"/>
        <c:axId val="355293808"/>
      </c:lineChart>
      <c:catAx>
        <c:axId val="35529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altLang="ko-KR"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55293808"/>
        <c:crosses val="autoZero"/>
        <c:auto val="1"/>
        <c:lblAlgn val="ctr"/>
        <c:lblOffset val="100"/>
        <c:noMultiLvlLbl val="0"/>
      </c:catAx>
      <c:valAx>
        <c:axId val="355293808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914400" rtl="0" eaLnBrk="1" latinLnBrk="1" hangingPunct="1">
              <a:defRPr lang="en-US" altLang="ko-KR"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5529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127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rgbClr val="E47302"/>
              </a:solidFill>
              <a:ln w="12700">
                <a:solidFill>
                  <a:schemeClr val="bg1"/>
                </a:solidFill>
              </a:ln>
              <a:effectLst/>
            </c:spPr>
          </c:marker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D1-4C99-88A5-E0F8CA1F9D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ln w="127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E47302"/>
              </a:solidFill>
              <a:ln w="12700">
                <a:solidFill>
                  <a:schemeClr val="bg1"/>
                </a:solidFill>
              </a:ln>
              <a:effectLst/>
            </c:spPr>
          </c:marker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D1-4C99-88A5-E0F8CA1F9D2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ln w="127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diamond"/>
            <c:size val="12"/>
            <c:spPr>
              <a:solidFill>
                <a:srgbClr val="E47302"/>
              </a:solidFill>
              <a:ln w="12700">
                <a:solidFill>
                  <a:schemeClr val="bg1"/>
                </a:solidFill>
              </a:ln>
              <a:effectLst/>
            </c:spPr>
          </c:marker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D1-4C99-88A5-E0F8CA1F9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292976"/>
        <c:axId val="355293808"/>
      </c:lineChart>
      <c:catAx>
        <c:axId val="35529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altLang="ko-KR"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55293808"/>
        <c:crosses val="autoZero"/>
        <c:auto val="1"/>
        <c:lblAlgn val="ctr"/>
        <c:lblOffset val="100"/>
        <c:noMultiLvlLbl val="0"/>
      </c:catAx>
      <c:valAx>
        <c:axId val="355293808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914400" rtl="0" eaLnBrk="1" latinLnBrk="1" hangingPunct="1">
              <a:defRPr lang="en-US" altLang="ko-KR"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5529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127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square"/>
            <c:size val="9"/>
            <c:spPr>
              <a:solidFill>
                <a:srgbClr val="E47302"/>
              </a:solidFill>
              <a:ln w="12700">
                <a:solidFill>
                  <a:schemeClr val="bg1"/>
                </a:solidFill>
              </a:ln>
              <a:effectLst/>
            </c:spPr>
          </c:marker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D1-4C99-88A5-E0F8CA1F9D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ln w="127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rgbClr val="E47302"/>
              </a:solidFill>
              <a:ln w="12700">
                <a:solidFill>
                  <a:schemeClr val="bg1"/>
                </a:solidFill>
              </a:ln>
              <a:effectLst/>
            </c:spPr>
          </c:marker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D1-4C99-88A5-E0F8CA1F9D2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ln w="12700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diamond"/>
            <c:size val="12"/>
            <c:spPr>
              <a:solidFill>
                <a:srgbClr val="E47302"/>
              </a:solidFill>
              <a:ln w="12700">
                <a:solidFill>
                  <a:schemeClr val="bg1"/>
                </a:solidFill>
              </a:ln>
              <a:effectLst/>
            </c:spPr>
          </c:marker>
          <c:cat>
            <c:strRef>
              <c:f>Sheet1!$A$2:$A$4</c:f>
              <c:strCache>
                <c:ptCount val="3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D1-4C99-88A5-E0F8CA1F9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292976"/>
        <c:axId val="355293808"/>
      </c:lineChart>
      <c:catAx>
        <c:axId val="35529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altLang="ko-KR"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55293808"/>
        <c:crosses val="autoZero"/>
        <c:auto val="1"/>
        <c:lblAlgn val="ctr"/>
        <c:lblOffset val="100"/>
        <c:noMultiLvlLbl val="0"/>
      </c:catAx>
      <c:valAx>
        <c:axId val="355293808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914400" rtl="0" eaLnBrk="1" latinLnBrk="1" hangingPunct="1">
              <a:defRPr lang="en-US" altLang="ko-KR"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5529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23818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2381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EB0-4722-9FBF-D0AF83595FDD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EB0-4722-9FBF-D0AF83595F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B0-4722-9FBF-D0AF83595FD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계열 2</c:v>
                </c:pt>
              </c:strCache>
            </c:strRef>
          </c:tx>
          <c:spPr>
            <a:solidFill>
              <a:srgbClr val="E4730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B0-4722-9FBF-D0AF83595FD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계열 3</c:v>
                </c:pt>
              </c:strCache>
            </c:strRef>
          </c:tx>
          <c:spPr>
            <a:solidFill>
              <a:srgbClr val="15504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EB0-4722-9FBF-D0AF83595F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111911024"/>
        <c:axId val="2111911856"/>
      </c:barChart>
      <c:catAx>
        <c:axId val="211191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11911856"/>
        <c:crosses val="autoZero"/>
        <c:auto val="1"/>
        <c:lblAlgn val="ctr"/>
        <c:lblOffset val="100"/>
        <c:noMultiLvlLbl val="0"/>
      </c:catAx>
      <c:valAx>
        <c:axId val="2111911856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1191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40404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3C0-4A4C-801D-6D604F89E865}"/>
              </c:ext>
            </c:extLst>
          </c:dPt>
          <c:dPt>
            <c:idx val="3"/>
            <c:invertIfNegative val="0"/>
            <c:bubble3D val="0"/>
            <c:spPr>
              <a:solidFill>
                <a:srgbClr val="BFBFB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3C0-4A4C-801D-6D604F89E865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3C0-4A4C-801D-6D604F89E86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altLang="ko-KR"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3C0-4A4C-801D-6D604F89E8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C0-4A4C-801D-6D604F89E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"/>
        <c:axId val="2111911024"/>
        <c:axId val="2111911856"/>
      </c:barChart>
      <c:catAx>
        <c:axId val="211191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0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11911856"/>
        <c:crosses val="autoZero"/>
        <c:auto val="1"/>
        <c:lblAlgn val="ctr"/>
        <c:lblOffset val="100"/>
        <c:noMultiLvlLbl val="0"/>
      </c:catAx>
      <c:valAx>
        <c:axId val="2111911856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1191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14"/>
            <c:marker>
              <c:symbol val="circle"/>
              <c:size val="9"/>
              <c:spPr>
                <a:solidFill>
                  <a:schemeClr val="tx1">
                    <a:lumMod val="65000"/>
                    <a:lumOff val="35000"/>
                  </a:schemeClr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9F5E-4D2A-AC3A-16409BC0F6CE}"/>
              </c:ext>
            </c:extLst>
          </c:dPt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9</c:v>
                </c:pt>
                <c:pt idx="1">
                  <c:v>25</c:v>
                </c:pt>
                <c:pt idx="2">
                  <c:v>28</c:v>
                </c:pt>
                <c:pt idx="3">
                  <c:v>2</c:v>
                </c:pt>
                <c:pt idx="4">
                  <c:v>13</c:v>
                </c:pt>
                <c:pt idx="5">
                  <c:v>7</c:v>
                </c:pt>
                <c:pt idx="6">
                  <c:v>26</c:v>
                </c:pt>
                <c:pt idx="7">
                  <c:v>17</c:v>
                </c:pt>
                <c:pt idx="8">
                  <c:v>10</c:v>
                </c:pt>
                <c:pt idx="9">
                  <c:v>17</c:v>
                </c:pt>
                <c:pt idx="10">
                  <c:v>18</c:v>
                </c:pt>
                <c:pt idx="11">
                  <c:v>10</c:v>
                </c:pt>
                <c:pt idx="12">
                  <c:v>21</c:v>
                </c:pt>
                <c:pt idx="13">
                  <c:v>7</c:v>
                </c:pt>
                <c:pt idx="14">
                  <c:v>10</c:v>
                </c:pt>
                <c:pt idx="15">
                  <c:v>19</c:v>
                </c:pt>
                <c:pt idx="16">
                  <c:v>19</c:v>
                </c:pt>
                <c:pt idx="17">
                  <c:v>7</c:v>
                </c:pt>
                <c:pt idx="18">
                  <c:v>4</c:v>
                </c:pt>
                <c:pt idx="19">
                  <c:v>22</c:v>
                </c:pt>
                <c:pt idx="20">
                  <c:v>23</c:v>
                </c:pt>
                <c:pt idx="21">
                  <c:v>18</c:v>
                </c:pt>
                <c:pt idx="22">
                  <c:v>26</c:v>
                </c:pt>
                <c:pt idx="23">
                  <c:v>17</c:v>
                </c:pt>
                <c:pt idx="24">
                  <c:v>5</c:v>
                </c:pt>
                <c:pt idx="25">
                  <c:v>23</c:v>
                </c:pt>
                <c:pt idx="26">
                  <c:v>9</c:v>
                </c:pt>
                <c:pt idx="27">
                  <c:v>8</c:v>
                </c:pt>
                <c:pt idx="28">
                  <c:v>1</c:v>
                </c:pt>
                <c:pt idx="29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5E-4D2A-AC3A-16409BC0F6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6020480"/>
        <c:axId val="1886011328"/>
      </c:lineChart>
      <c:catAx>
        <c:axId val="1886020480"/>
        <c:scaling>
          <c:orientation val="minMax"/>
        </c:scaling>
        <c:delete val="0"/>
        <c:axPos val="b"/>
        <c:numFmt formatCode="General&quot;일&quot;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86011328"/>
        <c:crosses val="autoZero"/>
        <c:auto val="1"/>
        <c:lblAlgn val="ctr"/>
        <c:lblOffset val="100"/>
        <c:tickLblSkip val="5"/>
        <c:noMultiLvlLbl val="0"/>
      </c:catAx>
      <c:valAx>
        <c:axId val="1886011328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86020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0E3433">
                <a:alpha val="69804"/>
              </a:srgb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2CA4A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3C0-4A4C-801D-6D604F89E865}"/>
              </c:ext>
            </c:extLst>
          </c:dPt>
          <c:dPt>
            <c:idx val="3"/>
            <c:invertIfNegative val="0"/>
            <c:bubble3D val="0"/>
            <c:spPr>
              <a:solidFill>
                <a:srgbClr val="0E3433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3C0-4A4C-801D-6D604F89E86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28949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3F3B-427A-8D96-4C5A49F67B3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altLang="ko-KR" sz="1197" b="0" i="0" u="none" strike="noStrike" kern="1200" baseline="0">
                      <a:solidFill>
                        <a:srgbClr val="28949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F3B-427A-8D96-4C5A49F67B3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3C0-4A4C-801D-6D604F89E86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altLang="ko-KR" sz="1197" b="0" i="0" u="none" strike="noStrike" kern="1200" baseline="0">
                      <a:solidFill>
                        <a:srgbClr val="28949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3C0-4A4C-801D-6D604F89E8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2CA4A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C0-4A4C-801D-6D604F89E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"/>
        <c:axId val="2111911024"/>
        <c:axId val="2111911856"/>
      </c:barChart>
      <c:catAx>
        <c:axId val="211191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11911856"/>
        <c:crosses val="autoZero"/>
        <c:auto val="1"/>
        <c:lblAlgn val="ctr"/>
        <c:lblOffset val="100"/>
        <c:noMultiLvlLbl val="0"/>
      </c:catAx>
      <c:valAx>
        <c:axId val="2111911856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1191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8575" cap="rnd">
              <a:solidFill>
                <a:srgbClr val="E47302"/>
              </a:solidFill>
              <a:round/>
            </a:ln>
            <a:effectLst/>
          </c:spPr>
          <c:marker>
            <c:symbol val="none"/>
          </c:marker>
          <c:dPt>
            <c:idx val="14"/>
            <c:marker>
              <c:symbol val="circle"/>
              <c:size val="12"/>
              <c:spPr>
                <a:solidFill>
                  <a:srgbClr val="E47302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9F5E-4D2A-AC3A-16409BC0F6CE}"/>
              </c:ext>
            </c:extLst>
          </c:dPt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9</c:v>
                </c:pt>
                <c:pt idx="1">
                  <c:v>25</c:v>
                </c:pt>
                <c:pt idx="2">
                  <c:v>28</c:v>
                </c:pt>
                <c:pt idx="3">
                  <c:v>2</c:v>
                </c:pt>
                <c:pt idx="4">
                  <c:v>13</c:v>
                </c:pt>
                <c:pt idx="5">
                  <c:v>7</c:v>
                </c:pt>
                <c:pt idx="6">
                  <c:v>26</c:v>
                </c:pt>
                <c:pt idx="7">
                  <c:v>17</c:v>
                </c:pt>
                <c:pt idx="8">
                  <c:v>10</c:v>
                </c:pt>
                <c:pt idx="9">
                  <c:v>17</c:v>
                </c:pt>
                <c:pt idx="10">
                  <c:v>18</c:v>
                </c:pt>
                <c:pt idx="11">
                  <c:v>10</c:v>
                </c:pt>
                <c:pt idx="12">
                  <c:v>21</c:v>
                </c:pt>
                <c:pt idx="13">
                  <c:v>7</c:v>
                </c:pt>
                <c:pt idx="14">
                  <c:v>10</c:v>
                </c:pt>
                <c:pt idx="15">
                  <c:v>19</c:v>
                </c:pt>
                <c:pt idx="16">
                  <c:v>19</c:v>
                </c:pt>
                <c:pt idx="17">
                  <c:v>7</c:v>
                </c:pt>
                <c:pt idx="18">
                  <c:v>4</c:v>
                </c:pt>
                <c:pt idx="19">
                  <c:v>22</c:v>
                </c:pt>
                <c:pt idx="20">
                  <c:v>23</c:v>
                </c:pt>
                <c:pt idx="21">
                  <c:v>18</c:v>
                </c:pt>
                <c:pt idx="22">
                  <c:v>26</c:v>
                </c:pt>
                <c:pt idx="23">
                  <c:v>17</c:v>
                </c:pt>
                <c:pt idx="24">
                  <c:v>5</c:v>
                </c:pt>
                <c:pt idx="25">
                  <c:v>23</c:v>
                </c:pt>
                <c:pt idx="26">
                  <c:v>9</c:v>
                </c:pt>
                <c:pt idx="27">
                  <c:v>8</c:v>
                </c:pt>
                <c:pt idx="28">
                  <c:v>1</c:v>
                </c:pt>
                <c:pt idx="29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5E-4D2A-AC3A-16409BC0F6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6020480"/>
        <c:axId val="1886011328"/>
      </c:lineChart>
      <c:catAx>
        <c:axId val="1886020480"/>
        <c:scaling>
          <c:orientation val="minMax"/>
        </c:scaling>
        <c:delete val="0"/>
        <c:axPos val="b"/>
        <c:numFmt formatCode="General&quot;일&quot;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86011328"/>
        <c:crosses val="autoZero"/>
        <c:auto val="1"/>
        <c:lblAlgn val="ctr"/>
        <c:lblOffset val="100"/>
        <c:tickLblSkip val="5"/>
        <c:noMultiLvlLbl val="0"/>
      </c:catAx>
      <c:valAx>
        <c:axId val="1886011328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86020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0E3433">
                <a:alpha val="69804"/>
              </a:srgb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2CA4A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3C0-4A4C-801D-6D604F89E865}"/>
              </c:ext>
            </c:extLst>
          </c:dPt>
          <c:dPt>
            <c:idx val="3"/>
            <c:invertIfNegative val="0"/>
            <c:bubble3D val="0"/>
            <c:spPr>
              <a:solidFill>
                <a:srgbClr val="0E3433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3C0-4A4C-801D-6D604F89E86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rgbClr val="28949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3F3B-427A-8D96-4C5A49F67B3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altLang="ko-KR" sz="1197" b="0" i="0" u="none" strike="noStrike" kern="1200" baseline="0">
                      <a:solidFill>
                        <a:srgbClr val="28949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3F3B-427A-8D96-4C5A49F67B3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3C0-4A4C-801D-6D604F89E86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altLang="ko-KR" sz="1197" b="0" i="0" u="none" strike="noStrike" kern="1200" baseline="0">
                      <a:solidFill>
                        <a:srgbClr val="28949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3C0-4A4C-801D-6D604F89E8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2CA4A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4월</c:v>
                </c:pt>
                <c:pt idx="1">
                  <c:v>5월</c:v>
                </c:pt>
                <c:pt idx="2">
                  <c:v>6월</c:v>
                </c:pt>
                <c:pt idx="3">
                  <c:v>7월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C0-4A4C-801D-6D604F89E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1"/>
        <c:axId val="2111911024"/>
        <c:axId val="2111911856"/>
      </c:barChart>
      <c:catAx>
        <c:axId val="211191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11911856"/>
        <c:crosses val="autoZero"/>
        <c:auto val="1"/>
        <c:lblAlgn val="ctr"/>
        <c:lblOffset val="100"/>
        <c:noMultiLvlLbl val="0"/>
      </c:catAx>
      <c:valAx>
        <c:axId val="2111911856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11191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8575" cap="rnd">
              <a:solidFill>
                <a:srgbClr val="E47302"/>
              </a:solidFill>
              <a:round/>
            </a:ln>
            <a:effectLst/>
          </c:spPr>
          <c:marker>
            <c:symbol val="none"/>
          </c:marker>
          <c:dPt>
            <c:idx val="14"/>
            <c:marker>
              <c:symbol val="circle"/>
              <c:size val="12"/>
              <c:spPr>
                <a:solidFill>
                  <a:srgbClr val="E47302"/>
                </a:solidFill>
                <a:ln w="9525">
                  <a:solidFill>
                    <a:schemeClr val="bg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9F5E-4D2A-AC3A-16409BC0F6CE}"/>
              </c:ext>
            </c:extLst>
          </c:dPt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9</c:v>
                </c:pt>
                <c:pt idx="1">
                  <c:v>25</c:v>
                </c:pt>
                <c:pt idx="2">
                  <c:v>28</c:v>
                </c:pt>
                <c:pt idx="3">
                  <c:v>2</c:v>
                </c:pt>
                <c:pt idx="4">
                  <c:v>13</c:v>
                </c:pt>
                <c:pt idx="5">
                  <c:v>7</c:v>
                </c:pt>
                <c:pt idx="6">
                  <c:v>26</c:v>
                </c:pt>
                <c:pt idx="7">
                  <c:v>17</c:v>
                </c:pt>
                <c:pt idx="8">
                  <c:v>10</c:v>
                </c:pt>
                <c:pt idx="9">
                  <c:v>17</c:v>
                </c:pt>
                <c:pt idx="10">
                  <c:v>18</c:v>
                </c:pt>
                <c:pt idx="11">
                  <c:v>10</c:v>
                </c:pt>
                <c:pt idx="12">
                  <c:v>21</c:v>
                </c:pt>
                <c:pt idx="13">
                  <c:v>7</c:v>
                </c:pt>
                <c:pt idx="14">
                  <c:v>10</c:v>
                </c:pt>
                <c:pt idx="15">
                  <c:v>19</c:v>
                </c:pt>
                <c:pt idx="16">
                  <c:v>19</c:v>
                </c:pt>
                <c:pt idx="17">
                  <c:v>7</c:v>
                </c:pt>
                <c:pt idx="18">
                  <c:v>4</c:v>
                </c:pt>
                <c:pt idx="19">
                  <c:v>22</c:v>
                </c:pt>
                <c:pt idx="20">
                  <c:v>23</c:v>
                </c:pt>
                <c:pt idx="21">
                  <c:v>18</c:v>
                </c:pt>
                <c:pt idx="22">
                  <c:v>26</c:v>
                </c:pt>
                <c:pt idx="23">
                  <c:v>17</c:v>
                </c:pt>
                <c:pt idx="24">
                  <c:v>5</c:v>
                </c:pt>
                <c:pt idx="25">
                  <c:v>23</c:v>
                </c:pt>
                <c:pt idx="26">
                  <c:v>9</c:v>
                </c:pt>
                <c:pt idx="27">
                  <c:v>8</c:v>
                </c:pt>
                <c:pt idx="28">
                  <c:v>1</c:v>
                </c:pt>
                <c:pt idx="29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F5E-4D2A-AC3A-16409BC0F6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86020480"/>
        <c:axId val="1886011328"/>
      </c:lineChart>
      <c:catAx>
        <c:axId val="1886020480"/>
        <c:scaling>
          <c:orientation val="minMax"/>
        </c:scaling>
        <c:delete val="0"/>
        <c:axPos val="b"/>
        <c:numFmt formatCode="General&quot;일&quot;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86011328"/>
        <c:crosses val="autoZero"/>
        <c:auto val="1"/>
        <c:lblAlgn val="ctr"/>
        <c:lblOffset val="100"/>
        <c:tickLblSkip val="5"/>
        <c:noMultiLvlLbl val="0"/>
      </c:catAx>
      <c:valAx>
        <c:axId val="1886011328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altLang="ko-KR" sz="12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86020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레이아웃_01,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7348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 userDrawn="1">
          <p15:clr>
            <a:srgbClr val="FBAE40"/>
          </p15:clr>
        </p15:guide>
        <p15:guide id="2" pos="438" userDrawn="1">
          <p15:clr>
            <a:srgbClr val="FBAE40"/>
          </p15:clr>
        </p15:guide>
        <p15:guide id="3" pos="7242" userDrawn="1">
          <p15:clr>
            <a:srgbClr val="FBAE40"/>
          </p15:clr>
        </p15:guide>
        <p15:guide id="4" orient="horz" pos="709" userDrawn="1">
          <p15:clr>
            <a:srgbClr val="FBAE40"/>
          </p15:clr>
        </p15:guide>
        <p15:guide id="5" orient="horz" pos="4110" userDrawn="1">
          <p15:clr>
            <a:srgbClr val="FBAE40"/>
          </p15:clr>
        </p15:guide>
        <p15:guide id="6" pos="3727" userDrawn="1">
          <p15:clr>
            <a:srgbClr val="FBAE40"/>
          </p15:clr>
        </p15:guide>
        <p15:guide id="7" pos="395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레이아웃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39624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8" userDrawn="1">
          <p15:clr>
            <a:srgbClr val="FBAE40"/>
          </p15:clr>
        </p15:guide>
        <p15:guide id="2" pos="325" userDrawn="1">
          <p15:clr>
            <a:srgbClr val="FBAE40"/>
          </p15:clr>
        </p15:guide>
        <p15:guide id="3" pos="7355" userDrawn="1">
          <p15:clr>
            <a:srgbClr val="FBAE40"/>
          </p15:clr>
        </p15:guide>
        <p15:guide id="4" orient="horz" pos="4042" userDrawn="1">
          <p15:clr>
            <a:srgbClr val="FBAE40"/>
          </p15:clr>
        </p15:guide>
        <p15:guide id="5" pos="2071" userDrawn="1">
          <p15:clr>
            <a:srgbClr val="FBAE40"/>
          </p15:clr>
        </p15:guide>
        <p15:guide id="6" pos="159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레이아웃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417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8" userDrawn="1">
          <p15:clr>
            <a:srgbClr val="FBAE40"/>
          </p15:clr>
        </p15:guide>
        <p15:guide id="2" pos="325" userDrawn="1">
          <p15:clr>
            <a:srgbClr val="FBAE40"/>
          </p15:clr>
        </p15:guide>
        <p15:guide id="3" pos="7355" userDrawn="1">
          <p15:clr>
            <a:srgbClr val="FBAE40"/>
          </p15:clr>
        </p15:guide>
        <p15:guide id="4" orient="horz" pos="4042" userDrawn="1">
          <p15:clr>
            <a:srgbClr val="FBAE40"/>
          </p15:clr>
        </p15:guide>
        <p15:guide id="5" pos="5609" userDrawn="1">
          <p15:clr>
            <a:srgbClr val="FBAE40"/>
          </p15:clr>
        </p15:guide>
        <p15:guide id="6" pos="608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426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C730E0E-2ED3-EB59-A818-C608450BF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FF88334-BDF2-2014-13AD-0CB6D7C3C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0CF5FFB-680C-5091-6CAB-ADEE4660D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4CEBB-4ED6-4C1C-BDAE-F2770B1C4AE2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115EAA5-30AB-0D2C-BA51-229745F58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57F8C97-FB50-F0AC-7770-742B16503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F193-A4E0-4E2F-819A-B64B20BE0B9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FE02EC-359D-4889-FC8E-29BCDE446490}"/>
              </a:ext>
            </a:extLst>
          </p:cNvPr>
          <p:cNvSpPr txBox="1"/>
          <p:nvPr userDrawn="1"/>
        </p:nvSpPr>
        <p:spPr>
          <a:xfrm>
            <a:off x="48538" y="6537160"/>
            <a:ext cx="5619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2024.(KIM SENA) All pictures cannot be copied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131637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E385ABF-7712-3E2A-8D82-A6ACD695065C}"/>
              </a:ext>
            </a:extLst>
          </p:cNvPr>
          <p:cNvSpPr txBox="1"/>
          <p:nvPr userDrawn="1"/>
        </p:nvSpPr>
        <p:spPr>
          <a:xfrm>
            <a:off x="6572511" y="6537160"/>
            <a:ext cx="5619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2024.(KIM SENA) All pictures cannot be copied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55581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7" Type="http://schemas.openxmlformats.org/officeDocument/2006/relationships/chart" Target="../charts/chart16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7" Type="http://schemas.openxmlformats.org/officeDocument/2006/relationships/chart" Target="../charts/chart22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0601A0-CA34-DE6D-9064-E14AD0084620}"/>
              </a:ext>
            </a:extLst>
          </p:cNvPr>
          <p:cNvSpPr txBox="1"/>
          <p:nvPr/>
        </p:nvSpPr>
        <p:spPr>
          <a:xfrm>
            <a:off x="768786" y="793202"/>
            <a:ext cx="106800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실습 파일에 대한 모든 저작권은 저자에게 있습니다.</a:t>
            </a:r>
          </a:p>
          <a:p>
            <a:endParaRPr lang="en-US" altLang="ko-KR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허가없이 해당 파일을 이용한 어떠한 상업활동도 허락되지 않습니다.</a:t>
            </a: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개인용도의 실습파일 사용이 필요한 경우 아래의 출처를 함께 표기해 주세요.</a:t>
            </a:r>
          </a:p>
          <a:p>
            <a:r>
              <a:rPr lang="ko-KR" altLang="en-US" b="1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데이터 시각화는 처음입니다만| 김세나| 행복한 북클럽 | 2024.02</a:t>
            </a: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54490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직사각형 39">
            <a:extLst>
              <a:ext uri="{FF2B5EF4-FFF2-40B4-BE49-F238E27FC236}">
                <a16:creationId xmlns:a16="http://schemas.microsoft.com/office/drawing/2014/main" id="{A6D95251-55E4-550D-8BC3-6399DCE836EA}"/>
              </a:ext>
            </a:extLst>
          </p:cNvPr>
          <p:cNvSpPr/>
          <p:nvPr/>
        </p:nvSpPr>
        <p:spPr>
          <a:xfrm>
            <a:off x="6275388" y="4238089"/>
            <a:ext cx="5916612" cy="2286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5953007-71DB-40B8-A388-95C03ADAE9B4}"/>
              </a:ext>
            </a:extLst>
          </p:cNvPr>
          <p:cNvSpPr/>
          <p:nvPr/>
        </p:nvSpPr>
        <p:spPr>
          <a:xfrm>
            <a:off x="695325" y="1145124"/>
            <a:ext cx="10801350" cy="3917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9188D3-D22B-2172-94D1-925BB78BF2B6}"/>
              </a:ext>
            </a:extLst>
          </p:cNvPr>
          <p:cNvSpPr txBox="1"/>
          <p:nvPr/>
        </p:nvSpPr>
        <p:spPr>
          <a:xfrm>
            <a:off x="673100" y="615018"/>
            <a:ext cx="353622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28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표의 제목을 입력합니다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7510E5-6FA7-9C36-9206-B43679FC4C9F}"/>
              </a:ext>
            </a:extLst>
          </p:cNvPr>
          <p:cNvSpPr txBox="1"/>
          <p:nvPr/>
        </p:nvSpPr>
        <p:spPr>
          <a:xfrm>
            <a:off x="868111" y="1217871"/>
            <a:ext cx="378469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____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구간의 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____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항목은 점점 증가하는 형태를 띈다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1FC2DB3-3A97-A6C0-24D0-8AE84B530DC8}"/>
              </a:ext>
            </a:extLst>
          </p:cNvPr>
          <p:cNvSpPr/>
          <p:nvPr/>
        </p:nvSpPr>
        <p:spPr>
          <a:xfrm>
            <a:off x="695325" y="1145124"/>
            <a:ext cx="65057" cy="391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24C473F-1F40-225C-C86E-9AE03BA5F9AC}"/>
              </a:ext>
            </a:extLst>
          </p:cNvPr>
          <p:cNvSpPr/>
          <p:nvPr/>
        </p:nvSpPr>
        <p:spPr>
          <a:xfrm>
            <a:off x="-1638300" y="0"/>
            <a:ext cx="1168400" cy="11684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b="1">
                <a:solidFill>
                  <a:schemeClr val="tx1">
                    <a:lumMod val="85000"/>
                    <a:lumOff val="15000"/>
                  </a:schemeClr>
                </a:solidFill>
              </a:rPr>
              <a:t>Template 04</a:t>
            </a:r>
            <a:endParaRPr lang="ko-KR" altLang="en-US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06ED45-094E-90B9-BFB2-40AEE90F3F6C}"/>
              </a:ext>
            </a:extLst>
          </p:cNvPr>
          <p:cNvSpPr txBox="1"/>
          <p:nvPr/>
        </p:nvSpPr>
        <p:spPr>
          <a:xfrm>
            <a:off x="-2425700" y="1381035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본문 스타일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BFF6C4-94D6-CABD-19E9-DA6785405BB2}"/>
              </a:ext>
            </a:extLst>
          </p:cNvPr>
          <p:cNvSpPr txBox="1"/>
          <p:nvPr/>
        </p:nvSpPr>
        <p:spPr>
          <a:xfrm>
            <a:off x="-2425700" y="1658034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강조 스타일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40E725-7B27-EA35-F353-5378D4FA61E4}"/>
              </a:ext>
            </a:extLst>
          </p:cNvPr>
          <p:cNvSpPr txBox="1"/>
          <p:nvPr/>
        </p:nvSpPr>
        <p:spPr>
          <a:xfrm>
            <a:off x="-2425700" y="2088921"/>
            <a:ext cx="1952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제목 스타일</a:t>
            </a:r>
          </a:p>
        </p:txBody>
      </p:sp>
      <p:graphicFrame>
        <p:nvGraphicFramePr>
          <p:cNvPr id="14" name="표 5">
            <a:extLst>
              <a:ext uri="{FF2B5EF4-FFF2-40B4-BE49-F238E27FC236}">
                <a16:creationId xmlns:a16="http://schemas.microsoft.com/office/drawing/2014/main" id="{7A03C3D0-F3C5-8555-EE41-95CD7BC32F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863980"/>
              </p:ext>
            </p:extLst>
          </p:nvPr>
        </p:nvGraphicFramePr>
        <p:xfrm>
          <a:off x="695323" y="1638300"/>
          <a:ext cx="10796564" cy="201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141">
                  <a:extLst>
                    <a:ext uri="{9D8B030D-6E8A-4147-A177-3AD203B41FA5}">
                      <a16:colId xmlns:a16="http://schemas.microsoft.com/office/drawing/2014/main" val="3337836150"/>
                    </a:ext>
                  </a:extLst>
                </a:gridCol>
                <a:gridCol w="2699141">
                  <a:extLst>
                    <a:ext uri="{9D8B030D-6E8A-4147-A177-3AD203B41FA5}">
                      <a16:colId xmlns:a16="http://schemas.microsoft.com/office/drawing/2014/main" val="4051205206"/>
                    </a:ext>
                  </a:extLst>
                </a:gridCol>
                <a:gridCol w="2699141">
                  <a:extLst>
                    <a:ext uri="{9D8B030D-6E8A-4147-A177-3AD203B41FA5}">
                      <a16:colId xmlns:a16="http://schemas.microsoft.com/office/drawing/2014/main" val="2620113605"/>
                    </a:ext>
                  </a:extLst>
                </a:gridCol>
                <a:gridCol w="2699141">
                  <a:extLst>
                    <a:ext uri="{9D8B030D-6E8A-4147-A177-3AD203B41FA5}">
                      <a16:colId xmlns:a16="http://schemas.microsoft.com/office/drawing/2014/main" val="1929934930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spc="-13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제목을 입력합니다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제목을 입력합니다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항목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1)</a:t>
                      </a:r>
                      <a:endParaRPr lang="ko-KR" altLang="en-US" sz="1100" b="1" kern="1200" spc="-130" noProof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제목을 입력합니다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항목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2)</a:t>
                      </a:r>
                      <a:endParaRPr lang="ko-KR" altLang="en-US" sz="1100" b="1" kern="1200" spc="-130" noProof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제목을 입력합니다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항목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3)</a:t>
                      </a:r>
                      <a:endParaRPr lang="ko-KR" altLang="en-US" sz="1100" b="1" kern="1200" spc="-130" noProof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3505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07984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47899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958147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59274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192349"/>
                  </a:ext>
                </a:extLst>
              </a:tr>
            </a:tbl>
          </a:graphicData>
        </a:graphic>
      </p:graphicFrame>
      <p:sp>
        <p:nvSpPr>
          <p:cNvPr id="20" name="사다리꼴 19">
            <a:extLst>
              <a:ext uri="{FF2B5EF4-FFF2-40B4-BE49-F238E27FC236}">
                <a16:creationId xmlns:a16="http://schemas.microsoft.com/office/drawing/2014/main" id="{E96F3627-A1D7-0EEB-5C08-B415DE753399}"/>
              </a:ext>
            </a:extLst>
          </p:cNvPr>
          <p:cNvSpPr/>
          <p:nvPr/>
        </p:nvSpPr>
        <p:spPr>
          <a:xfrm flipH="1">
            <a:off x="566710" y="2176575"/>
            <a:ext cx="11055600" cy="91234"/>
          </a:xfrm>
          <a:prstGeom prst="trapezoid">
            <a:avLst>
              <a:gd name="adj" fmla="val 138354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  <a:shade val="67500"/>
                  <a:satMod val="115000"/>
                  <a:alpha val="50000"/>
                </a:schemeClr>
              </a:gs>
              <a:gs pos="100000">
                <a:schemeClr val="bg1">
                  <a:lumMod val="65000"/>
                  <a:shade val="100000"/>
                  <a:satMod val="115000"/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9" name="표 5">
            <a:extLst>
              <a:ext uri="{FF2B5EF4-FFF2-40B4-BE49-F238E27FC236}">
                <a16:creationId xmlns:a16="http://schemas.microsoft.com/office/drawing/2014/main" id="{C437C05D-43ED-8EAC-8D69-15DCD49BC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864913"/>
              </p:ext>
            </p:extLst>
          </p:nvPr>
        </p:nvGraphicFramePr>
        <p:xfrm>
          <a:off x="566710" y="2269830"/>
          <a:ext cx="11053788" cy="1082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447">
                  <a:extLst>
                    <a:ext uri="{9D8B030D-6E8A-4147-A177-3AD203B41FA5}">
                      <a16:colId xmlns:a16="http://schemas.microsoft.com/office/drawing/2014/main" val="3337836150"/>
                    </a:ext>
                  </a:extLst>
                </a:gridCol>
                <a:gridCol w="2763447">
                  <a:extLst>
                    <a:ext uri="{9D8B030D-6E8A-4147-A177-3AD203B41FA5}">
                      <a16:colId xmlns:a16="http://schemas.microsoft.com/office/drawing/2014/main" val="4051205206"/>
                    </a:ext>
                  </a:extLst>
                </a:gridCol>
                <a:gridCol w="2763447">
                  <a:extLst>
                    <a:ext uri="{9D8B030D-6E8A-4147-A177-3AD203B41FA5}">
                      <a16:colId xmlns:a16="http://schemas.microsoft.com/office/drawing/2014/main" val="2620113605"/>
                    </a:ext>
                  </a:extLst>
                </a:gridCol>
                <a:gridCol w="2763447">
                  <a:extLst>
                    <a:ext uri="{9D8B030D-6E8A-4147-A177-3AD203B41FA5}">
                      <a16:colId xmlns:a16="http://schemas.microsoft.com/office/drawing/2014/main" val="1929934930"/>
                    </a:ext>
                  </a:extLst>
                </a:gridCol>
              </a:tblGrid>
              <a:tr h="36099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 (1</a:t>
                      </a: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번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93619" marR="93619" marT="46809" marB="46809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478992"/>
                  </a:ext>
                </a:extLst>
              </a:tr>
              <a:tr h="36099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. (2</a:t>
                      </a: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번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3619" marR="93619" marT="46809" marB="46809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958147"/>
                  </a:ext>
                </a:extLst>
              </a:tr>
              <a:tr h="36099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. (3</a:t>
                      </a: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번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3619" marR="93619" marT="46809" marB="46809" anchor="ctr">
                    <a:lnL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592740"/>
                  </a:ext>
                </a:extLst>
              </a:tr>
            </a:tbl>
          </a:graphicData>
        </a:graphic>
      </p:graphicFrame>
      <p:sp>
        <p:nvSpPr>
          <p:cNvPr id="21" name="자유형: 도형 20">
            <a:extLst>
              <a:ext uri="{FF2B5EF4-FFF2-40B4-BE49-F238E27FC236}">
                <a16:creationId xmlns:a16="http://schemas.microsoft.com/office/drawing/2014/main" id="{DBAB5AD4-EC2E-AF97-4C38-4B72354C5A8D}"/>
              </a:ext>
            </a:extLst>
          </p:cNvPr>
          <p:cNvSpPr/>
          <p:nvPr/>
        </p:nvSpPr>
        <p:spPr>
          <a:xfrm>
            <a:off x="623888" y="3362325"/>
            <a:ext cx="121444" cy="755650"/>
          </a:xfrm>
          <a:custGeom>
            <a:avLst/>
            <a:gdLst>
              <a:gd name="connsiteX0" fmla="*/ 0 w 85725"/>
              <a:gd name="connsiteY0" fmla="*/ 0 h 685800"/>
              <a:gd name="connsiteX1" fmla="*/ 0 w 85725"/>
              <a:gd name="connsiteY1" fmla="*/ 685800 h 685800"/>
              <a:gd name="connsiteX2" fmla="*/ 85725 w 85725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725" h="685800">
                <a:moveTo>
                  <a:pt x="0" y="0"/>
                </a:moveTo>
                <a:lnTo>
                  <a:pt x="0" y="685800"/>
                </a:lnTo>
                <a:lnTo>
                  <a:pt x="85725" y="685800"/>
                </a:lnTo>
              </a:path>
            </a:pathLst>
          </a:custGeom>
          <a:noFill/>
          <a:ln w="19050">
            <a:solidFill>
              <a:schemeClr val="tx1">
                <a:lumMod val="85000"/>
                <a:lumOff val="1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5F7056-73FC-E8CB-B8DC-439EFB856170}"/>
              </a:ext>
            </a:extLst>
          </p:cNvPr>
          <p:cNvSpPr txBox="1"/>
          <p:nvPr/>
        </p:nvSpPr>
        <p:spPr>
          <a:xfrm>
            <a:off x="791911" y="4022645"/>
            <a:ext cx="192039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그래프의 제목을 입력합니다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197766-FEBA-40F3-F7AF-E4ED28A9B5AE}"/>
              </a:ext>
            </a:extLst>
          </p:cNvPr>
          <p:cNvSpPr txBox="1"/>
          <p:nvPr/>
        </p:nvSpPr>
        <p:spPr>
          <a:xfrm>
            <a:off x="791911" y="4254936"/>
            <a:ext cx="191879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그래프가 의미하는 내용을 입력합니다</a:t>
            </a:r>
          </a:p>
        </p:txBody>
      </p:sp>
      <p:graphicFrame>
        <p:nvGraphicFramePr>
          <p:cNvPr id="26" name="차트 25">
            <a:extLst>
              <a:ext uri="{FF2B5EF4-FFF2-40B4-BE49-F238E27FC236}">
                <a16:creationId xmlns:a16="http://schemas.microsoft.com/office/drawing/2014/main" id="{7E8BE39E-7597-1674-5ADA-C466511142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9656081"/>
              </p:ext>
            </p:extLst>
          </p:nvPr>
        </p:nvGraphicFramePr>
        <p:xfrm>
          <a:off x="695326" y="4483456"/>
          <a:ext cx="5221288" cy="2130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C9271F7D-021E-C560-56F3-250AEA475E96}"/>
              </a:ext>
            </a:extLst>
          </p:cNvPr>
          <p:cNvSpPr txBox="1"/>
          <p:nvPr/>
        </p:nvSpPr>
        <p:spPr>
          <a:xfrm>
            <a:off x="5089525" y="4994828"/>
            <a:ext cx="16991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6767E-C088-07AE-D820-A949EC2E7B0F}"/>
              </a:ext>
            </a:extLst>
          </p:cNvPr>
          <p:cNvSpPr txBox="1"/>
          <p:nvPr/>
        </p:nvSpPr>
        <p:spPr>
          <a:xfrm>
            <a:off x="5089525" y="5184875"/>
            <a:ext cx="15068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C174BF-E853-FF16-A02C-F1C69985482B}"/>
              </a:ext>
            </a:extLst>
          </p:cNvPr>
          <p:cNvSpPr txBox="1"/>
          <p:nvPr/>
        </p:nvSpPr>
        <p:spPr>
          <a:xfrm>
            <a:off x="5089525" y="5584472"/>
            <a:ext cx="15068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</a:t>
            </a:r>
          </a:p>
        </p:txBody>
      </p: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6C6BBFBC-12CC-0F45-10CF-0D1E14A93B74}"/>
              </a:ext>
            </a:extLst>
          </p:cNvPr>
          <p:cNvGrpSpPr/>
          <p:nvPr/>
        </p:nvGrpSpPr>
        <p:grpSpPr>
          <a:xfrm>
            <a:off x="6331812" y="4450743"/>
            <a:ext cx="2549096" cy="1861228"/>
            <a:chOff x="6331812" y="4428198"/>
            <a:chExt cx="2549096" cy="1861228"/>
          </a:xfrm>
        </p:grpSpPr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id="{4ED25DF0-C4A9-9DD0-E92F-C521724328F0}"/>
                </a:ext>
              </a:extLst>
            </p:cNvPr>
            <p:cNvGrpSpPr/>
            <p:nvPr/>
          </p:nvGrpSpPr>
          <p:grpSpPr>
            <a:xfrm>
              <a:off x="6331812" y="4428198"/>
              <a:ext cx="2549096" cy="423388"/>
              <a:chOff x="6201185" y="4223186"/>
              <a:chExt cx="2549096" cy="423388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80C3137-6AC0-409C-6087-2D7B0F6B155C}"/>
                  </a:ext>
                </a:extLst>
              </p:cNvPr>
              <p:cNvSpPr txBox="1"/>
              <p:nvPr/>
            </p:nvSpPr>
            <p:spPr>
              <a:xfrm>
                <a:off x="6275388" y="4223186"/>
                <a:ext cx="423193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200" b="1" spc="-2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</a:t>
                </a:r>
                <a:r>
                  <a:rPr lang="ko-KR" altLang="en-US" sz="1200" b="1" spc="-2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번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A51AB4E-13DC-EA09-BF59-531CFE9E7679}"/>
                  </a:ext>
                </a:extLst>
              </p:cNvPr>
              <p:cNvSpPr txBox="1"/>
              <p:nvPr/>
            </p:nvSpPr>
            <p:spPr>
              <a:xfrm>
                <a:off x="6201185" y="4384964"/>
                <a:ext cx="254909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100" spc="-2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</a:t>
                </a:r>
                <a:r>
                  <a:rPr lang="ko-KR" altLang="en-US" sz="1100" spc="-2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번 그래프의 추세가 의미하는 것을 설명합니다</a:t>
                </a:r>
              </a:p>
            </p:txBody>
          </p:sp>
        </p:grpSp>
        <p:grpSp>
          <p:nvGrpSpPr>
            <p:cNvPr id="36" name="그룹 35">
              <a:extLst>
                <a:ext uri="{FF2B5EF4-FFF2-40B4-BE49-F238E27FC236}">
                  <a16:creationId xmlns:a16="http://schemas.microsoft.com/office/drawing/2014/main" id="{9D0A16B2-4365-CE07-46F8-514D2B5CABBA}"/>
                </a:ext>
              </a:extLst>
            </p:cNvPr>
            <p:cNvGrpSpPr/>
            <p:nvPr/>
          </p:nvGrpSpPr>
          <p:grpSpPr>
            <a:xfrm>
              <a:off x="6331812" y="5147118"/>
              <a:ext cx="2549096" cy="423388"/>
              <a:chOff x="6201185" y="4898038"/>
              <a:chExt cx="2549096" cy="423388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224C3E6-2168-B476-97F4-E6BC7CD8A8C2}"/>
                  </a:ext>
                </a:extLst>
              </p:cNvPr>
              <p:cNvSpPr txBox="1"/>
              <p:nvPr/>
            </p:nvSpPr>
            <p:spPr>
              <a:xfrm>
                <a:off x="6275388" y="4898038"/>
                <a:ext cx="423193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200" b="1" spc="-2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</a:t>
                </a:r>
                <a:r>
                  <a:rPr lang="ko-KR" altLang="en-US" sz="1200" b="1" spc="-2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번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2653E81-9459-9F7E-1E33-00C777B85A81}"/>
                  </a:ext>
                </a:extLst>
              </p:cNvPr>
              <p:cNvSpPr txBox="1"/>
              <p:nvPr/>
            </p:nvSpPr>
            <p:spPr>
              <a:xfrm>
                <a:off x="6201185" y="5059816"/>
                <a:ext cx="254909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100" spc="-2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</a:t>
                </a:r>
                <a:r>
                  <a:rPr lang="ko-KR" altLang="en-US" sz="1100" spc="-2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번 그래프의 추세가 의미하는 것을 설명합니다</a:t>
                </a:r>
              </a:p>
            </p:txBody>
          </p:sp>
        </p:grpSp>
        <p:grpSp>
          <p:nvGrpSpPr>
            <p:cNvPr id="38" name="그룹 37">
              <a:extLst>
                <a:ext uri="{FF2B5EF4-FFF2-40B4-BE49-F238E27FC236}">
                  <a16:creationId xmlns:a16="http://schemas.microsoft.com/office/drawing/2014/main" id="{64869270-4DE4-B3FF-5B0A-0E470AFC6C57}"/>
                </a:ext>
              </a:extLst>
            </p:cNvPr>
            <p:cNvGrpSpPr/>
            <p:nvPr/>
          </p:nvGrpSpPr>
          <p:grpSpPr>
            <a:xfrm>
              <a:off x="6331812" y="5866038"/>
              <a:ext cx="2549096" cy="423388"/>
              <a:chOff x="6201185" y="5661026"/>
              <a:chExt cx="2549096" cy="423388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E78FC10-1A1B-70A4-C3A6-53355F8450DD}"/>
                  </a:ext>
                </a:extLst>
              </p:cNvPr>
              <p:cNvSpPr txBox="1"/>
              <p:nvPr/>
            </p:nvSpPr>
            <p:spPr>
              <a:xfrm>
                <a:off x="6275388" y="5661026"/>
                <a:ext cx="423193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ko-KR" sz="1200" b="1" spc="-2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3</a:t>
                </a:r>
                <a:r>
                  <a:rPr lang="ko-KR" altLang="en-US" sz="1200" b="1" spc="-2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번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C2CF80D-1C62-44CB-A6A9-754E81053540}"/>
                  </a:ext>
                </a:extLst>
              </p:cNvPr>
              <p:cNvSpPr txBox="1"/>
              <p:nvPr/>
            </p:nvSpPr>
            <p:spPr>
              <a:xfrm>
                <a:off x="6201185" y="5822804"/>
                <a:ext cx="254909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100" spc="-2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</a:t>
                </a:r>
                <a:r>
                  <a:rPr lang="ko-KR" altLang="en-US" sz="1100" spc="-2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번 그래프의 추세가 의미하는 것을 설명합니다</a:t>
                </a:r>
              </a:p>
            </p:txBody>
          </p:sp>
        </p:grpSp>
      </p:grpSp>
      <p:sp>
        <p:nvSpPr>
          <p:cNvPr id="10" name="직사각형 14">
            <a:extLst>
              <a:ext uri="{FF2B5EF4-FFF2-40B4-BE49-F238E27FC236}">
                <a16:creationId xmlns:a16="http://schemas.microsoft.com/office/drawing/2014/main" id="{6B7910CB-9B9D-540A-AF91-19251A8DC045}"/>
              </a:ext>
            </a:extLst>
          </p:cNvPr>
          <p:cNvSpPr/>
          <p:nvPr/>
        </p:nvSpPr>
        <p:spPr>
          <a:xfrm>
            <a:off x="-1639900" y="2791372"/>
            <a:ext cx="1170000" cy="117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5">
            <a:extLst>
              <a:ext uri="{FF2B5EF4-FFF2-40B4-BE49-F238E27FC236}">
                <a16:creationId xmlns:a16="http://schemas.microsoft.com/office/drawing/2014/main" id="{94BD5DB3-7084-A393-F142-448D4369AC37}"/>
              </a:ext>
            </a:extLst>
          </p:cNvPr>
          <p:cNvSpPr/>
          <p:nvPr/>
        </p:nvSpPr>
        <p:spPr>
          <a:xfrm>
            <a:off x="-1639900" y="4100786"/>
            <a:ext cx="1170000" cy="1170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6">
            <a:extLst>
              <a:ext uri="{FF2B5EF4-FFF2-40B4-BE49-F238E27FC236}">
                <a16:creationId xmlns:a16="http://schemas.microsoft.com/office/drawing/2014/main" id="{068D9C2C-988D-8A4C-66F7-52F4CA5FD3D0}"/>
              </a:ext>
            </a:extLst>
          </p:cNvPr>
          <p:cNvSpPr/>
          <p:nvPr/>
        </p:nvSpPr>
        <p:spPr>
          <a:xfrm>
            <a:off x="-1639900" y="5410200"/>
            <a:ext cx="1170000" cy="1170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006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직사각형 39">
            <a:extLst>
              <a:ext uri="{FF2B5EF4-FFF2-40B4-BE49-F238E27FC236}">
                <a16:creationId xmlns:a16="http://schemas.microsoft.com/office/drawing/2014/main" id="{A6D95251-55E4-550D-8BC3-6399DCE836EA}"/>
              </a:ext>
            </a:extLst>
          </p:cNvPr>
          <p:cNvSpPr/>
          <p:nvPr/>
        </p:nvSpPr>
        <p:spPr>
          <a:xfrm>
            <a:off x="6275388" y="4238089"/>
            <a:ext cx="5916612" cy="2286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4" name="표 5">
            <a:extLst>
              <a:ext uri="{FF2B5EF4-FFF2-40B4-BE49-F238E27FC236}">
                <a16:creationId xmlns:a16="http://schemas.microsoft.com/office/drawing/2014/main" id="{7A03C3D0-F3C5-8555-EE41-95CD7BC32F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128838"/>
              </p:ext>
            </p:extLst>
          </p:nvPr>
        </p:nvGraphicFramePr>
        <p:xfrm>
          <a:off x="695323" y="1638300"/>
          <a:ext cx="10796564" cy="201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141">
                  <a:extLst>
                    <a:ext uri="{9D8B030D-6E8A-4147-A177-3AD203B41FA5}">
                      <a16:colId xmlns:a16="http://schemas.microsoft.com/office/drawing/2014/main" val="3337836150"/>
                    </a:ext>
                  </a:extLst>
                </a:gridCol>
                <a:gridCol w="2699141">
                  <a:extLst>
                    <a:ext uri="{9D8B030D-6E8A-4147-A177-3AD203B41FA5}">
                      <a16:colId xmlns:a16="http://schemas.microsoft.com/office/drawing/2014/main" val="4051205206"/>
                    </a:ext>
                  </a:extLst>
                </a:gridCol>
                <a:gridCol w="2699141">
                  <a:extLst>
                    <a:ext uri="{9D8B030D-6E8A-4147-A177-3AD203B41FA5}">
                      <a16:colId xmlns:a16="http://schemas.microsoft.com/office/drawing/2014/main" val="2620113605"/>
                    </a:ext>
                  </a:extLst>
                </a:gridCol>
                <a:gridCol w="2699141">
                  <a:extLst>
                    <a:ext uri="{9D8B030D-6E8A-4147-A177-3AD203B41FA5}">
                      <a16:colId xmlns:a16="http://schemas.microsoft.com/office/drawing/2014/main" val="1929934930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spc="-13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제목을 입력합니다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550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제목을 입력합니다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항목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1)</a:t>
                      </a:r>
                      <a:endParaRPr lang="ko-KR" altLang="en-US" sz="1100" b="1" kern="1200" spc="-130" noProof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550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제목을 입력합니다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항목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2)</a:t>
                      </a:r>
                      <a:endParaRPr lang="ko-KR" altLang="en-US" sz="1100" b="1" kern="1200" spc="-130" noProof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550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제목을 입력합니다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항목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3)</a:t>
                      </a:r>
                      <a:endParaRPr lang="ko-KR" altLang="en-US" sz="1100" b="1" kern="1200" spc="-130" noProof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55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3505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07984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47899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958147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59274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192349"/>
                  </a:ext>
                </a:extLst>
              </a:tr>
            </a:tbl>
          </a:graphicData>
        </a:graphic>
      </p:graphicFrame>
      <p:sp>
        <p:nvSpPr>
          <p:cNvPr id="20" name="사다리꼴 19">
            <a:extLst>
              <a:ext uri="{FF2B5EF4-FFF2-40B4-BE49-F238E27FC236}">
                <a16:creationId xmlns:a16="http://schemas.microsoft.com/office/drawing/2014/main" id="{E96F3627-A1D7-0EEB-5C08-B415DE753399}"/>
              </a:ext>
            </a:extLst>
          </p:cNvPr>
          <p:cNvSpPr/>
          <p:nvPr/>
        </p:nvSpPr>
        <p:spPr>
          <a:xfrm flipH="1">
            <a:off x="566710" y="2176575"/>
            <a:ext cx="11055600" cy="91234"/>
          </a:xfrm>
          <a:prstGeom prst="trapezoid">
            <a:avLst>
              <a:gd name="adj" fmla="val 138354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  <a:shade val="67500"/>
                  <a:satMod val="115000"/>
                  <a:alpha val="50000"/>
                </a:schemeClr>
              </a:gs>
              <a:gs pos="100000">
                <a:schemeClr val="bg1">
                  <a:lumMod val="65000"/>
                  <a:shade val="100000"/>
                  <a:satMod val="115000"/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9" name="표 5">
            <a:extLst>
              <a:ext uri="{FF2B5EF4-FFF2-40B4-BE49-F238E27FC236}">
                <a16:creationId xmlns:a16="http://schemas.microsoft.com/office/drawing/2014/main" id="{C437C05D-43ED-8EAC-8D69-15DCD49BC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302325"/>
              </p:ext>
            </p:extLst>
          </p:nvPr>
        </p:nvGraphicFramePr>
        <p:xfrm>
          <a:off x="566710" y="2269830"/>
          <a:ext cx="11053788" cy="1082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447">
                  <a:extLst>
                    <a:ext uri="{9D8B030D-6E8A-4147-A177-3AD203B41FA5}">
                      <a16:colId xmlns:a16="http://schemas.microsoft.com/office/drawing/2014/main" val="3337836150"/>
                    </a:ext>
                  </a:extLst>
                </a:gridCol>
                <a:gridCol w="2763447">
                  <a:extLst>
                    <a:ext uri="{9D8B030D-6E8A-4147-A177-3AD203B41FA5}">
                      <a16:colId xmlns:a16="http://schemas.microsoft.com/office/drawing/2014/main" val="4051205206"/>
                    </a:ext>
                  </a:extLst>
                </a:gridCol>
                <a:gridCol w="2763447">
                  <a:extLst>
                    <a:ext uri="{9D8B030D-6E8A-4147-A177-3AD203B41FA5}">
                      <a16:colId xmlns:a16="http://schemas.microsoft.com/office/drawing/2014/main" val="2620113605"/>
                    </a:ext>
                  </a:extLst>
                </a:gridCol>
                <a:gridCol w="2763447">
                  <a:extLst>
                    <a:ext uri="{9D8B030D-6E8A-4147-A177-3AD203B41FA5}">
                      <a16:colId xmlns:a16="http://schemas.microsoft.com/office/drawing/2014/main" val="1929934930"/>
                    </a:ext>
                  </a:extLst>
                </a:gridCol>
              </a:tblGrid>
              <a:tr h="36099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 (1</a:t>
                      </a: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번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93619" marR="93619" marT="46809" marB="46809" anchor="ctr">
                    <a:lnL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478992"/>
                  </a:ext>
                </a:extLst>
              </a:tr>
              <a:tr h="36099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. (2</a:t>
                      </a: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번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3619" marR="93619" marT="46809" marB="46809" anchor="ctr">
                    <a:lnL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958147"/>
                  </a:ext>
                </a:extLst>
              </a:tr>
              <a:tr h="36099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. (3</a:t>
                      </a: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번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3619" marR="93619" marT="46809" marB="46809" anchor="ctr">
                    <a:lnL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592740"/>
                  </a:ext>
                </a:extLst>
              </a:tr>
            </a:tbl>
          </a:graphicData>
        </a:graphic>
      </p:graphicFrame>
      <p:sp>
        <p:nvSpPr>
          <p:cNvPr id="21" name="자유형: 도형 20">
            <a:extLst>
              <a:ext uri="{FF2B5EF4-FFF2-40B4-BE49-F238E27FC236}">
                <a16:creationId xmlns:a16="http://schemas.microsoft.com/office/drawing/2014/main" id="{DBAB5AD4-EC2E-AF97-4C38-4B72354C5A8D}"/>
              </a:ext>
            </a:extLst>
          </p:cNvPr>
          <p:cNvSpPr/>
          <p:nvPr/>
        </p:nvSpPr>
        <p:spPr>
          <a:xfrm>
            <a:off x="623888" y="3362325"/>
            <a:ext cx="121444" cy="755650"/>
          </a:xfrm>
          <a:custGeom>
            <a:avLst/>
            <a:gdLst>
              <a:gd name="connsiteX0" fmla="*/ 0 w 85725"/>
              <a:gd name="connsiteY0" fmla="*/ 0 h 685800"/>
              <a:gd name="connsiteX1" fmla="*/ 0 w 85725"/>
              <a:gd name="connsiteY1" fmla="*/ 685800 h 685800"/>
              <a:gd name="connsiteX2" fmla="*/ 85725 w 85725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725" h="685800">
                <a:moveTo>
                  <a:pt x="0" y="0"/>
                </a:moveTo>
                <a:lnTo>
                  <a:pt x="0" y="685800"/>
                </a:lnTo>
                <a:lnTo>
                  <a:pt x="85725" y="685800"/>
                </a:lnTo>
              </a:path>
            </a:pathLst>
          </a:custGeom>
          <a:noFill/>
          <a:ln w="19050">
            <a:solidFill>
              <a:srgbClr val="E4730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5F7056-73FC-E8CB-B8DC-439EFB856170}"/>
              </a:ext>
            </a:extLst>
          </p:cNvPr>
          <p:cNvSpPr txBox="1"/>
          <p:nvPr/>
        </p:nvSpPr>
        <p:spPr>
          <a:xfrm>
            <a:off x="791911" y="4022645"/>
            <a:ext cx="192039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E4730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그래프의 제목을 입력합니다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197766-FEBA-40F3-F7AF-E4ED28A9B5AE}"/>
              </a:ext>
            </a:extLst>
          </p:cNvPr>
          <p:cNvSpPr txBox="1"/>
          <p:nvPr/>
        </p:nvSpPr>
        <p:spPr>
          <a:xfrm>
            <a:off x="791911" y="4254936"/>
            <a:ext cx="191879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그래프가 의미하는 내용을 입력합니다</a:t>
            </a:r>
          </a:p>
        </p:txBody>
      </p:sp>
      <p:graphicFrame>
        <p:nvGraphicFramePr>
          <p:cNvPr id="26" name="차트 25">
            <a:extLst>
              <a:ext uri="{FF2B5EF4-FFF2-40B4-BE49-F238E27FC236}">
                <a16:creationId xmlns:a16="http://schemas.microsoft.com/office/drawing/2014/main" id="{7E8BE39E-7597-1674-5ADA-C466511142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1153009"/>
              </p:ext>
            </p:extLst>
          </p:nvPr>
        </p:nvGraphicFramePr>
        <p:xfrm>
          <a:off x="695326" y="4483456"/>
          <a:ext cx="5221288" cy="2130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C9271F7D-021E-C560-56F3-250AEA475E96}"/>
              </a:ext>
            </a:extLst>
          </p:cNvPr>
          <p:cNvSpPr txBox="1"/>
          <p:nvPr/>
        </p:nvSpPr>
        <p:spPr>
          <a:xfrm>
            <a:off x="5089525" y="4994828"/>
            <a:ext cx="16991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6767E-C088-07AE-D820-A949EC2E7B0F}"/>
              </a:ext>
            </a:extLst>
          </p:cNvPr>
          <p:cNvSpPr txBox="1"/>
          <p:nvPr/>
        </p:nvSpPr>
        <p:spPr>
          <a:xfrm>
            <a:off x="5089525" y="5184875"/>
            <a:ext cx="15068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C174BF-E853-FF16-A02C-F1C69985482B}"/>
              </a:ext>
            </a:extLst>
          </p:cNvPr>
          <p:cNvSpPr txBox="1"/>
          <p:nvPr/>
        </p:nvSpPr>
        <p:spPr>
          <a:xfrm>
            <a:off x="5089525" y="5584472"/>
            <a:ext cx="15068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0C3137-6AC0-409C-6087-2D7B0F6B155C}"/>
              </a:ext>
            </a:extLst>
          </p:cNvPr>
          <p:cNvSpPr txBox="1"/>
          <p:nvPr/>
        </p:nvSpPr>
        <p:spPr>
          <a:xfrm>
            <a:off x="6615565" y="4450743"/>
            <a:ext cx="42319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51AB4E-13DC-EA09-BF59-531CFE9E7679}"/>
              </a:ext>
            </a:extLst>
          </p:cNvPr>
          <p:cNvSpPr txBox="1"/>
          <p:nvPr/>
        </p:nvSpPr>
        <p:spPr>
          <a:xfrm>
            <a:off x="6331812" y="4612521"/>
            <a:ext cx="25490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 그래프의 추세가 의미하는 것을 설명합니다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224C3E6-2168-B476-97F4-E6BC7CD8A8C2}"/>
              </a:ext>
            </a:extLst>
          </p:cNvPr>
          <p:cNvSpPr txBox="1"/>
          <p:nvPr/>
        </p:nvSpPr>
        <p:spPr>
          <a:xfrm>
            <a:off x="6615565" y="5169663"/>
            <a:ext cx="42319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653E81-9459-9F7E-1E33-00C777B85A81}"/>
              </a:ext>
            </a:extLst>
          </p:cNvPr>
          <p:cNvSpPr txBox="1"/>
          <p:nvPr/>
        </p:nvSpPr>
        <p:spPr>
          <a:xfrm>
            <a:off x="6331812" y="5331441"/>
            <a:ext cx="25490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 그래프의 추세가 의미하는 것을 설명합니다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E78FC10-1A1B-70A4-C3A6-53355F8450DD}"/>
              </a:ext>
            </a:extLst>
          </p:cNvPr>
          <p:cNvSpPr txBox="1"/>
          <p:nvPr/>
        </p:nvSpPr>
        <p:spPr>
          <a:xfrm>
            <a:off x="6615565" y="5888583"/>
            <a:ext cx="42319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C2CF80D-1C62-44CB-A6A9-754E81053540}"/>
              </a:ext>
            </a:extLst>
          </p:cNvPr>
          <p:cNvSpPr txBox="1"/>
          <p:nvPr/>
        </p:nvSpPr>
        <p:spPr>
          <a:xfrm>
            <a:off x="6331812" y="6050361"/>
            <a:ext cx="25490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 그래프의 추세가 의미하는 것을 설명합니다</a:t>
            </a:r>
          </a:p>
        </p:txBody>
      </p:sp>
      <p:sp>
        <p:nvSpPr>
          <p:cNvPr id="17" name="직사각형 8">
            <a:extLst>
              <a:ext uri="{FF2B5EF4-FFF2-40B4-BE49-F238E27FC236}">
                <a16:creationId xmlns:a16="http://schemas.microsoft.com/office/drawing/2014/main" id="{E534D91E-5BA9-2324-B872-B7AA00591428}"/>
              </a:ext>
            </a:extLst>
          </p:cNvPr>
          <p:cNvSpPr/>
          <p:nvPr/>
        </p:nvSpPr>
        <p:spPr>
          <a:xfrm>
            <a:off x="695325" y="1145124"/>
            <a:ext cx="10801350" cy="391715"/>
          </a:xfrm>
          <a:prstGeom prst="rect">
            <a:avLst/>
          </a:prstGeom>
          <a:solidFill>
            <a:srgbClr val="F4E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AEACB5-2AA7-F07F-CBE8-D7640879BF8D}"/>
              </a:ext>
            </a:extLst>
          </p:cNvPr>
          <p:cNvSpPr txBox="1"/>
          <p:nvPr/>
        </p:nvSpPr>
        <p:spPr>
          <a:xfrm>
            <a:off x="673100" y="615018"/>
            <a:ext cx="353622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28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표의 제목을 입력합니다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0D5F14-4B10-7909-2120-488F1359A61A}"/>
              </a:ext>
            </a:extLst>
          </p:cNvPr>
          <p:cNvSpPr txBox="1"/>
          <p:nvPr/>
        </p:nvSpPr>
        <p:spPr>
          <a:xfrm>
            <a:off x="868111" y="1217871"/>
            <a:ext cx="378469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____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구간의 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____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항목은 점점 증가하는 형태를 띈다</a:t>
            </a:r>
          </a:p>
        </p:txBody>
      </p:sp>
      <p:sp>
        <p:nvSpPr>
          <p:cNvPr id="25" name="직사각형 9">
            <a:extLst>
              <a:ext uri="{FF2B5EF4-FFF2-40B4-BE49-F238E27FC236}">
                <a16:creationId xmlns:a16="http://schemas.microsoft.com/office/drawing/2014/main" id="{639F76D1-9D41-3287-364D-1F3A0A30FB47}"/>
              </a:ext>
            </a:extLst>
          </p:cNvPr>
          <p:cNvSpPr/>
          <p:nvPr/>
        </p:nvSpPr>
        <p:spPr>
          <a:xfrm>
            <a:off x="695325" y="1145124"/>
            <a:ext cx="65057" cy="391715"/>
          </a:xfrm>
          <a:prstGeom prst="rect">
            <a:avLst/>
          </a:prstGeom>
          <a:solidFill>
            <a:srgbClr val="DBB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7AB437D-E220-B47A-A127-07EC2589AB1A}"/>
              </a:ext>
            </a:extLst>
          </p:cNvPr>
          <p:cNvSpPr/>
          <p:nvPr/>
        </p:nvSpPr>
        <p:spPr>
          <a:xfrm>
            <a:off x="6434590" y="4483456"/>
            <a:ext cx="129065" cy="129065"/>
          </a:xfrm>
          <a:prstGeom prst="rect">
            <a:avLst/>
          </a:prstGeom>
          <a:solidFill>
            <a:srgbClr val="E47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418B2EF-A4E2-0DF5-09C8-BDAE11C9B967}"/>
              </a:ext>
            </a:extLst>
          </p:cNvPr>
          <p:cNvSpPr/>
          <p:nvPr/>
        </p:nvSpPr>
        <p:spPr>
          <a:xfrm rot="2700000">
            <a:off x="6434590" y="5193555"/>
            <a:ext cx="129065" cy="129065"/>
          </a:xfrm>
          <a:prstGeom prst="rect">
            <a:avLst/>
          </a:prstGeom>
          <a:solidFill>
            <a:srgbClr val="E47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9664B26-8B27-18D6-FCB6-7BDD639D1E3B}"/>
              </a:ext>
            </a:extLst>
          </p:cNvPr>
          <p:cNvSpPr/>
          <p:nvPr/>
        </p:nvSpPr>
        <p:spPr>
          <a:xfrm rot="2700000">
            <a:off x="6434591" y="5928283"/>
            <a:ext cx="129065" cy="129065"/>
          </a:xfrm>
          <a:prstGeom prst="ellipse">
            <a:avLst/>
          </a:prstGeom>
          <a:solidFill>
            <a:srgbClr val="E47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0247CE8-268C-1A56-8DB9-DB54B361700C}"/>
              </a:ext>
            </a:extLst>
          </p:cNvPr>
          <p:cNvGrpSpPr/>
          <p:nvPr/>
        </p:nvGrpSpPr>
        <p:grpSpPr>
          <a:xfrm>
            <a:off x="-2220399" y="0"/>
            <a:ext cx="1744979" cy="1085434"/>
            <a:chOff x="-2220399" y="1464092"/>
            <a:chExt cx="1744979" cy="108543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E4E8FCD-B130-0C16-2D06-BA5C9045BEA1}"/>
                </a:ext>
              </a:extLst>
            </p:cNvPr>
            <p:cNvSpPr/>
            <p:nvPr/>
          </p:nvSpPr>
          <p:spPr>
            <a:xfrm>
              <a:off x="-2220399" y="1469232"/>
              <a:ext cx="504825" cy="504825"/>
            </a:xfrm>
            <a:prstGeom prst="rect">
              <a:avLst/>
            </a:prstGeom>
            <a:solidFill>
              <a:srgbClr val="2381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04AD2CA-6D53-AE15-55E2-183CC5BA2034}"/>
                </a:ext>
              </a:extLst>
            </p:cNvPr>
            <p:cNvSpPr/>
            <p:nvPr/>
          </p:nvSpPr>
          <p:spPr>
            <a:xfrm>
              <a:off x="-1609212" y="1469232"/>
              <a:ext cx="504825" cy="504825"/>
            </a:xfrm>
            <a:prstGeom prst="rect">
              <a:avLst/>
            </a:prstGeom>
            <a:solidFill>
              <a:srgbClr val="FD9B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BD628CF-5A6F-6C91-6D64-431488508246}"/>
                </a:ext>
              </a:extLst>
            </p:cNvPr>
            <p:cNvSpPr/>
            <p:nvPr/>
          </p:nvSpPr>
          <p:spPr>
            <a:xfrm>
              <a:off x="-2220399" y="2044701"/>
              <a:ext cx="504825" cy="504825"/>
            </a:xfrm>
            <a:prstGeom prst="rect">
              <a:avLst/>
            </a:prstGeom>
            <a:solidFill>
              <a:srgbClr val="155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E7ECE79-DC79-0A5F-4B9F-4C5D92E6D88A}"/>
                </a:ext>
              </a:extLst>
            </p:cNvPr>
            <p:cNvSpPr/>
            <p:nvPr/>
          </p:nvSpPr>
          <p:spPr>
            <a:xfrm>
              <a:off x="-1609212" y="2044701"/>
              <a:ext cx="504825" cy="504825"/>
            </a:xfrm>
            <a:prstGeom prst="rect">
              <a:avLst/>
            </a:prstGeom>
            <a:solidFill>
              <a:srgbClr val="E47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62DA655-B65D-8CC3-1333-2518557EEB22}"/>
                </a:ext>
              </a:extLst>
            </p:cNvPr>
            <p:cNvSpPr/>
            <p:nvPr/>
          </p:nvSpPr>
          <p:spPr>
            <a:xfrm>
              <a:off x="-980245" y="1464092"/>
              <a:ext cx="504825" cy="504825"/>
            </a:xfrm>
            <a:prstGeom prst="rect">
              <a:avLst/>
            </a:prstGeom>
            <a:solidFill>
              <a:srgbClr val="F4E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9583B34-3239-4BCC-54F5-A325EDE0BF59}"/>
                </a:ext>
              </a:extLst>
            </p:cNvPr>
            <p:cNvSpPr/>
            <p:nvPr/>
          </p:nvSpPr>
          <p:spPr>
            <a:xfrm>
              <a:off x="-980245" y="2044701"/>
              <a:ext cx="504825" cy="5048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8989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직사각형 39">
            <a:extLst>
              <a:ext uri="{FF2B5EF4-FFF2-40B4-BE49-F238E27FC236}">
                <a16:creationId xmlns:a16="http://schemas.microsoft.com/office/drawing/2014/main" id="{F9ECE1B4-5F43-5318-5B47-130B9C118E6A}"/>
              </a:ext>
            </a:extLst>
          </p:cNvPr>
          <p:cNvSpPr/>
          <p:nvPr/>
        </p:nvSpPr>
        <p:spPr>
          <a:xfrm>
            <a:off x="8052327" y="4238089"/>
            <a:ext cx="1664232" cy="2286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A6D95251-55E4-550D-8BC3-6399DCE836EA}"/>
              </a:ext>
            </a:extLst>
          </p:cNvPr>
          <p:cNvSpPr/>
          <p:nvPr/>
        </p:nvSpPr>
        <p:spPr>
          <a:xfrm>
            <a:off x="6275388" y="4238089"/>
            <a:ext cx="1664232" cy="2286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직사각형 39">
            <a:extLst>
              <a:ext uri="{FF2B5EF4-FFF2-40B4-BE49-F238E27FC236}">
                <a16:creationId xmlns:a16="http://schemas.microsoft.com/office/drawing/2014/main" id="{4D2FAEE8-08C8-275E-72DC-018D88F5D9FF}"/>
              </a:ext>
            </a:extLst>
          </p:cNvPr>
          <p:cNvSpPr/>
          <p:nvPr/>
        </p:nvSpPr>
        <p:spPr>
          <a:xfrm>
            <a:off x="9829268" y="4238089"/>
            <a:ext cx="1664232" cy="2286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4" name="표 5">
            <a:extLst>
              <a:ext uri="{FF2B5EF4-FFF2-40B4-BE49-F238E27FC236}">
                <a16:creationId xmlns:a16="http://schemas.microsoft.com/office/drawing/2014/main" id="{7A03C3D0-F3C5-8555-EE41-95CD7BC32F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352113"/>
              </p:ext>
            </p:extLst>
          </p:nvPr>
        </p:nvGraphicFramePr>
        <p:xfrm>
          <a:off x="695323" y="1638300"/>
          <a:ext cx="10796564" cy="201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141">
                  <a:extLst>
                    <a:ext uri="{9D8B030D-6E8A-4147-A177-3AD203B41FA5}">
                      <a16:colId xmlns:a16="http://schemas.microsoft.com/office/drawing/2014/main" val="3337836150"/>
                    </a:ext>
                  </a:extLst>
                </a:gridCol>
                <a:gridCol w="2699141">
                  <a:extLst>
                    <a:ext uri="{9D8B030D-6E8A-4147-A177-3AD203B41FA5}">
                      <a16:colId xmlns:a16="http://schemas.microsoft.com/office/drawing/2014/main" val="4051205206"/>
                    </a:ext>
                  </a:extLst>
                </a:gridCol>
                <a:gridCol w="2699141">
                  <a:extLst>
                    <a:ext uri="{9D8B030D-6E8A-4147-A177-3AD203B41FA5}">
                      <a16:colId xmlns:a16="http://schemas.microsoft.com/office/drawing/2014/main" val="2620113605"/>
                    </a:ext>
                  </a:extLst>
                </a:gridCol>
                <a:gridCol w="2699141">
                  <a:extLst>
                    <a:ext uri="{9D8B030D-6E8A-4147-A177-3AD203B41FA5}">
                      <a16:colId xmlns:a16="http://schemas.microsoft.com/office/drawing/2014/main" val="1929934930"/>
                    </a:ext>
                  </a:extLst>
                </a:gridCol>
              </a:tblGrid>
              <a:tr h="33655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200" b="1" kern="1200" spc="-13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제목을 입력합니다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550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제목을 입력합니다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항목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1)</a:t>
                      </a:r>
                      <a:endParaRPr lang="ko-KR" altLang="en-US" sz="1100" b="1" kern="1200" spc="-130" noProof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550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제목을 입력합니다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항목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2)</a:t>
                      </a:r>
                      <a:endParaRPr lang="ko-KR" altLang="en-US" sz="1100" b="1" kern="1200" spc="-130" noProof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550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제목을 입력합니다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항목 </a:t>
                      </a:r>
                      <a:r>
                        <a:rPr lang="en-US" altLang="ko-KR" sz="1100" b="1" kern="1200" spc="-130" noProof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3)</a:t>
                      </a:r>
                      <a:endParaRPr lang="ko-KR" altLang="en-US" sz="1100" b="1" kern="1200" spc="-130" noProof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1550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3505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079844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478992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958147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592740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05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192349"/>
                  </a:ext>
                </a:extLst>
              </a:tr>
            </a:tbl>
          </a:graphicData>
        </a:graphic>
      </p:graphicFrame>
      <p:sp>
        <p:nvSpPr>
          <p:cNvPr id="20" name="사다리꼴 19">
            <a:extLst>
              <a:ext uri="{FF2B5EF4-FFF2-40B4-BE49-F238E27FC236}">
                <a16:creationId xmlns:a16="http://schemas.microsoft.com/office/drawing/2014/main" id="{E96F3627-A1D7-0EEB-5C08-B415DE753399}"/>
              </a:ext>
            </a:extLst>
          </p:cNvPr>
          <p:cNvSpPr/>
          <p:nvPr/>
        </p:nvSpPr>
        <p:spPr>
          <a:xfrm flipH="1">
            <a:off x="566710" y="2176575"/>
            <a:ext cx="11055600" cy="91234"/>
          </a:xfrm>
          <a:prstGeom prst="trapezoid">
            <a:avLst>
              <a:gd name="adj" fmla="val 138354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65000"/>
                  <a:shade val="67500"/>
                  <a:satMod val="115000"/>
                  <a:alpha val="50000"/>
                </a:schemeClr>
              </a:gs>
              <a:gs pos="100000">
                <a:schemeClr val="bg1">
                  <a:lumMod val="65000"/>
                  <a:shade val="100000"/>
                  <a:satMod val="115000"/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9" name="표 5">
            <a:extLst>
              <a:ext uri="{FF2B5EF4-FFF2-40B4-BE49-F238E27FC236}">
                <a16:creationId xmlns:a16="http://schemas.microsoft.com/office/drawing/2014/main" id="{C437C05D-43ED-8EAC-8D69-15DCD49BC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678361"/>
              </p:ext>
            </p:extLst>
          </p:nvPr>
        </p:nvGraphicFramePr>
        <p:xfrm>
          <a:off x="566710" y="2269830"/>
          <a:ext cx="11053788" cy="1082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447">
                  <a:extLst>
                    <a:ext uri="{9D8B030D-6E8A-4147-A177-3AD203B41FA5}">
                      <a16:colId xmlns:a16="http://schemas.microsoft.com/office/drawing/2014/main" val="3337836150"/>
                    </a:ext>
                  </a:extLst>
                </a:gridCol>
                <a:gridCol w="2763447">
                  <a:extLst>
                    <a:ext uri="{9D8B030D-6E8A-4147-A177-3AD203B41FA5}">
                      <a16:colId xmlns:a16="http://schemas.microsoft.com/office/drawing/2014/main" val="4051205206"/>
                    </a:ext>
                  </a:extLst>
                </a:gridCol>
                <a:gridCol w="2763447">
                  <a:extLst>
                    <a:ext uri="{9D8B030D-6E8A-4147-A177-3AD203B41FA5}">
                      <a16:colId xmlns:a16="http://schemas.microsoft.com/office/drawing/2014/main" val="2620113605"/>
                    </a:ext>
                  </a:extLst>
                </a:gridCol>
                <a:gridCol w="2763447">
                  <a:extLst>
                    <a:ext uri="{9D8B030D-6E8A-4147-A177-3AD203B41FA5}">
                      <a16:colId xmlns:a16="http://schemas.microsoft.com/office/drawing/2014/main" val="1929934930"/>
                    </a:ext>
                  </a:extLst>
                </a:gridCol>
              </a:tblGrid>
              <a:tr h="36099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 (1</a:t>
                      </a: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번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93619" marR="93619" marT="46809" marB="46809" anchor="ctr">
                    <a:lnL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478992"/>
                  </a:ext>
                </a:extLst>
              </a:tr>
              <a:tr h="36099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. (2</a:t>
                      </a: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번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3619" marR="93619" marT="46809" marB="46809" anchor="ctr">
                    <a:lnL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958147"/>
                  </a:ext>
                </a:extLst>
              </a:tr>
              <a:tr h="360990"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. (3</a:t>
                      </a: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번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3619" marR="93619" marT="46809" marB="46809" anchor="ctr">
                    <a:lnL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세부적인 내용을 추가합니다</a:t>
                      </a:r>
                      <a:r>
                        <a:rPr kumimoji="0" lang="en-US" altLang="ko-KR" sz="1100" b="0" i="0" u="none" strike="noStrike" kern="1200" cap="none" spc="-130" normalizeH="0" baseline="0" noProof="0">
                          <a:ln>
                            <a:solidFill>
                              <a:srgbClr val="4472C4">
                                <a:alpha val="0"/>
                              </a:srgbClr>
                            </a:solidFill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</a:txBody>
                  <a:tcPr marL="93619" marR="93619" marT="46809" marB="46809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4730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592740"/>
                  </a:ext>
                </a:extLst>
              </a:tr>
            </a:tbl>
          </a:graphicData>
        </a:graphic>
      </p:graphicFrame>
      <p:sp>
        <p:nvSpPr>
          <p:cNvPr id="21" name="자유형: 도형 20">
            <a:extLst>
              <a:ext uri="{FF2B5EF4-FFF2-40B4-BE49-F238E27FC236}">
                <a16:creationId xmlns:a16="http://schemas.microsoft.com/office/drawing/2014/main" id="{DBAB5AD4-EC2E-AF97-4C38-4B72354C5A8D}"/>
              </a:ext>
            </a:extLst>
          </p:cNvPr>
          <p:cNvSpPr/>
          <p:nvPr/>
        </p:nvSpPr>
        <p:spPr>
          <a:xfrm>
            <a:off x="623888" y="3362325"/>
            <a:ext cx="121444" cy="755650"/>
          </a:xfrm>
          <a:custGeom>
            <a:avLst/>
            <a:gdLst>
              <a:gd name="connsiteX0" fmla="*/ 0 w 85725"/>
              <a:gd name="connsiteY0" fmla="*/ 0 h 685800"/>
              <a:gd name="connsiteX1" fmla="*/ 0 w 85725"/>
              <a:gd name="connsiteY1" fmla="*/ 685800 h 685800"/>
              <a:gd name="connsiteX2" fmla="*/ 85725 w 85725"/>
              <a:gd name="connsiteY2" fmla="*/ 68580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725" h="685800">
                <a:moveTo>
                  <a:pt x="0" y="0"/>
                </a:moveTo>
                <a:lnTo>
                  <a:pt x="0" y="685800"/>
                </a:lnTo>
                <a:lnTo>
                  <a:pt x="85725" y="685800"/>
                </a:lnTo>
              </a:path>
            </a:pathLst>
          </a:custGeom>
          <a:noFill/>
          <a:ln w="19050">
            <a:solidFill>
              <a:srgbClr val="E4730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5F7056-73FC-E8CB-B8DC-439EFB856170}"/>
              </a:ext>
            </a:extLst>
          </p:cNvPr>
          <p:cNvSpPr txBox="1"/>
          <p:nvPr/>
        </p:nvSpPr>
        <p:spPr>
          <a:xfrm>
            <a:off x="791911" y="4022645"/>
            <a:ext cx="192039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E4730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그래프의 제목을 입력합니다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197766-FEBA-40F3-F7AF-E4ED28A9B5AE}"/>
              </a:ext>
            </a:extLst>
          </p:cNvPr>
          <p:cNvSpPr txBox="1"/>
          <p:nvPr/>
        </p:nvSpPr>
        <p:spPr>
          <a:xfrm>
            <a:off x="791911" y="4254936"/>
            <a:ext cx="191879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그래프가 의미하는 내용을 입력합니다</a:t>
            </a:r>
          </a:p>
        </p:txBody>
      </p:sp>
      <p:graphicFrame>
        <p:nvGraphicFramePr>
          <p:cNvPr id="26" name="차트 25">
            <a:extLst>
              <a:ext uri="{FF2B5EF4-FFF2-40B4-BE49-F238E27FC236}">
                <a16:creationId xmlns:a16="http://schemas.microsoft.com/office/drawing/2014/main" id="{7E8BE39E-7597-1674-5ADA-C466511142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8795342"/>
              </p:ext>
            </p:extLst>
          </p:nvPr>
        </p:nvGraphicFramePr>
        <p:xfrm>
          <a:off x="695326" y="4483456"/>
          <a:ext cx="5221288" cy="2130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C9271F7D-021E-C560-56F3-250AEA475E96}"/>
              </a:ext>
            </a:extLst>
          </p:cNvPr>
          <p:cNvSpPr txBox="1"/>
          <p:nvPr/>
        </p:nvSpPr>
        <p:spPr>
          <a:xfrm>
            <a:off x="5089525" y="4994828"/>
            <a:ext cx="16991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6767E-C088-07AE-D820-A949EC2E7B0F}"/>
              </a:ext>
            </a:extLst>
          </p:cNvPr>
          <p:cNvSpPr txBox="1"/>
          <p:nvPr/>
        </p:nvSpPr>
        <p:spPr>
          <a:xfrm>
            <a:off x="5089525" y="5184875"/>
            <a:ext cx="15068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C174BF-E853-FF16-A02C-F1C69985482B}"/>
              </a:ext>
            </a:extLst>
          </p:cNvPr>
          <p:cNvSpPr txBox="1"/>
          <p:nvPr/>
        </p:nvSpPr>
        <p:spPr>
          <a:xfrm>
            <a:off x="5089525" y="5584472"/>
            <a:ext cx="150682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1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80C3137-6AC0-409C-6087-2D7B0F6B155C}"/>
              </a:ext>
            </a:extLst>
          </p:cNvPr>
          <p:cNvSpPr txBox="1"/>
          <p:nvPr/>
        </p:nvSpPr>
        <p:spPr>
          <a:xfrm>
            <a:off x="6603979" y="4147327"/>
            <a:ext cx="42319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A51AB4E-13DC-EA09-BF59-531CFE9E7679}"/>
              </a:ext>
            </a:extLst>
          </p:cNvPr>
          <p:cNvSpPr txBox="1"/>
          <p:nvPr/>
        </p:nvSpPr>
        <p:spPr>
          <a:xfrm>
            <a:off x="6331812" y="4396621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 그래프의 추세가 </a:t>
            </a:r>
            <a:br>
              <a:rPr lang="en-US" altLang="ko-KR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의미하는 것을 설명합니다</a:t>
            </a:r>
          </a:p>
        </p:txBody>
      </p:sp>
      <p:sp>
        <p:nvSpPr>
          <p:cNvPr id="17" name="직사각형 8">
            <a:extLst>
              <a:ext uri="{FF2B5EF4-FFF2-40B4-BE49-F238E27FC236}">
                <a16:creationId xmlns:a16="http://schemas.microsoft.com/office/drawing/2014/main" id="{E534D91E-5BA9-2324-B872-B7AA00591428}"/>
              </a:ext>
            </a:extLst>
          </p:cNvPr>
          <p:cNvSpPr/>
          <p:nvPr/>
        </p:nvSpPr>
        <p:spPr>
          <a:xfrm>
            <a:off x="695325" y="1145124"/>
            <a:ext cx="10801350" cy="391715"/>
          </a:xfrm>
          <a:prstGeom prst="rect">
            <a:avLst/>
          </a:prstGeom>
          <a:solidFill>
            <a:srgbClr val="F4E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AEACB5-2AA7-F07F-CBE8-D7640879BF8D}"/>
              </a:ext>
            </a:extLst>
          </p:cNvPr>
          <p:cNvSpPr txBox="1"/>
          <p:nvPr/>
        </p:nvSpPr>
        <p:spPr>
          <a:xfrm>
            <a:off x="673100" y="615018"/>
            <a:ext cx="353622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28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표의 제목을 입력합니다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0D5F14-4B10-7909-2120-488F1359A61A}"/>
              </a:ext>
            </a:extLst>
          </p:cNvPr>
          <p:cNvSpPr txBox="1"/>
          <p:nvPr/>
        </p:nvSpPr>
        <p:spPr>
          <a:xfrm>
            <a:off x="868111" y="1217871"/>
            <a:ext cx="378469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____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구간의 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____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항목은 점점 증가하는 형태를 띈다</a:t>
            </a:r>
          </a:p>
        </p:txBody>
      </p:sp>
      <p:sp>
        <p:nvSpPr>
          <p:cNvPr id="25" name="직사각형 9">
            <a:extLst>
              <a:ext uri="{FF2B5EF4-FFF2-40B4-BE49-F238E27FC236}">
                <a16:creationId xmlns:a16="http://schemas.microsoft.com/office/drawing/2014/main" id="{639F76D1-9D41-3287-364D-1F3A0A30FB47}"/>
              </a:ext>
            </a:extLst>
          </p:cNvPr>
          <p:cNvSpPr/>
          <p:nvPr/>
        </p:nvSpPr>
        <p:spPr>
          <a:xfrm>
            <a:off x="695325" y="1145124"/>
            <a:ext cx="65057" cy="391715"/>
          </a:xfrm>
          <a:prstGeom prst="rect">
            <a:avLst/>
          </a:prstGeom>
          <a:solidFill>
            <a:srgbClr val="DBB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D030783-8577-0633-F789-218EFFB531FA}"/>
              </a:ext>
            </a:extLst>
          </p:cNvPr>
          <p:cNvSpPr txBox="1"/>
          <p:nvPr/>
        </p:nvSpPr>
        <p:spPr>
          <a:xfrm>
            <a:off x="8385951" y="4147327"/>
            <a:ext cx="42319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B366AA2-F9F3-15B3-4691-998233577FAF}"/>
              </a:ext>
            </a:extLst>
          </p:cNvPr>
          <p:cNvSpPr txBox="1"/>
          <p:nvPr/>
        </p:nvSpPr>
        <p:spPr>
          <a:xfrm>
            <a:off x="10181745" y="4147327"/>
            <a:ext cx="42319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F1EB070-149B-0644-F191-7608067D6209}"/>
              </a:ext>
            </a:extLst>
          </p:cNvPr>
          <p:cNvSpPr txBox="1"/>
          <p:nvPr/>
        </p:nvSpPr>
        <p:spPr>
          <a:xfrm>
            <a:off x="8133276" y="4396621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 그래프의 추세가 </a:t>
            </a:r>
            <a:br>
              <a:rPr lang="en-US" altLang="ko-KR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의미하는 것을 설명합니다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06DC3D8-BB06-085B-9858-EC5754D25166}"/>
              </a:ext>
            </a:extLst>
          </p:cNvPr>
          <p:cNvSpPr txBox="1"/>
          <p:nvPr/>
        </p:nvSpPr>
        <p:spPr>
          <a:xfrm>
            <a:off x="9910217" y="4396621"/>
            <a:ext cx="15023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번 그래프의 추세가 </a:t>
            </a:r>
            <a:br>
              <a:rPr lang="en-US" altLang="ko-KR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1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의미하는 것을 설명합니다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55023FB-60DC-55E9-910F-D0FB28E9B338}"/>
              </a:ext>
            </a:extLst>
          </p:cNvPr>
          <p:cNvSpPr/>
          <p:nvPr/>
        </p:nvSpPr>
        <p:spPr>
          <a:xfrm>
            <a:off x="6454556" y="4899687"/>
            <a:ext cx="1305896" cy="436130"/>
          </a:xfrm>
          <a:prstGeom prst="rect">
            <a:avLst/>
          </a:prstGeom>
          <a:solidFill>
            <a:srgbClr val="23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원인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00A6993-ACBE-8B43-7FB8-072CCA3034C2}"/>
              </a:ext>
            </a:extLst>
          </p:cNvPr>
          <p:cNvSpPr/>
          <p:nvPr/>
        </p:nvSpPr>
        <p:spPr>
          <a:xfrm>
            <a:off x="6454556" y="5906354"/>
            <a:ext cx="1305896" cy="436130"/>
          </a:xfrm>
          <a:prstGeom prst="rect">
            <a:avLst/>
          </a:prstGeom>
          <a:solidFill>
            <a:srgbClr val="155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결과</a:t>
            </a:r>
          </a:p>
        </p:txBody>
      </p:sp>
      <p:sp>
        <p:nvSpPr>
          <p:cNvPr id="51" name="Arrow: Down 50">
            <a:extLst>
              <a:ext uri="{FF2B5EF4-FFF2-40B4-BE49-F238E27FC236}">
                <a16:creationId xmlns:a16="http://schemas.microsoft.com/office/drawing/2014/main" id="{7BA9CDE3-2DED-A86A-5685-778602601B53}"/>
              </a:ext>
            </a:extLst>
          </p:cNvPr>
          <p:cNvSpPr/>
          <p:nvPr/>
        </p:nvSpPr>
        <p:spPr>
          <a:xfrm>
            <a:off x="6829208" y="5381357"/>
            <a:ext cx="521529" cy="452818"/>
          </a:xfrm>
          <a:prstGeom prst="downArrow">
            <a:avLst>
              <a:gd name="adj1" fmla="val 68264"/>
              <a:gd name="adj2" fmla="val 33172"/>
            </a:avLst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  <a:alpha val="50000"/>
                </a:schemeClr>
              </a:gs>
              <a:gs pos="100000">
                <a:schemeClr val="bg1">
                  <a:lumMod val="65000"/>
                  <a:shade val="100000"/>
                  <a:satMod val="115000"/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E2E968C-A080-49F7-601C-11F5D6E26CFD}"/>
              </a:ext>
            </a:extLst>
          </p:cNvPr>
          <p:cNvSpPr/>
          <p:nvPr/>
        </p:nvSpPr>
        <p:spPr>
          <a:xfrm>
            <a:off x="8187990" y="4890826"/>
            <a:ext cx="1446416" cy="1446416"/>
          </a:xfrm>
          <a:prstGeom prst="rect">
            <a:avLst/>
          </a:prstGeom>
          <a:solidFill>
            <a:srgbClr val="15504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750611F-E9A9-C501-CCD6-35ECC025EC2B}"/>
              </a:ext>
            </a:extLst>
          </p:cNvPr>
          <p:cNvSpPr/>
          <p:nvPr/>
        </p:nvSpPr>
        <p:spPr>
          <a:xfrm>
            <a:off x="8187990" y="5476974"/>
            <a:ext cx="860268" cy="860268"/>
          </a:xfrm>
          <a:prstGeom prst="rect">
            <a:avLst/>
          </a:prstGeom>
          <a:solidFill>
            <a:srgbClr val="15504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1CDB211-99FE-D34F-7F75-FE437D46042A}"/>
              </a:ext>
            </a:extLst>
          </p:cNvPr>
          <p:cNvSpPr/>
          <p:nvPr/>
        </p:nvSpPr>
        <p:spPr>
          <a:xfrm>
            <a:off x="8187990" y="5906354"/>
            <a:ext cx="430887" cy="430887"/>
          </a:xfrm>
          <a:prstGeom prst="rect">
            <a:avLst/>
          </a:prstGeom>
          <a:solidFill>
            <a:srgbClr val="155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sz="11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11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순위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A84DACB-02BE-31B9-5FB6-125F0C7A01C6}"/>
              </a:ext>
            </a:extLst>
          </p:cNvPr>
          <p:cNvSpPr txBox="1"/>
          <p:nvPr/>
        </p:nvSpPr>
        <p:spPr>
          <a:xfrm>
            <a:off x="8611183" y="5469266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1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순위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2C8640D-5AED-879B-B8DA-550BC0F19A9A}"/>
              </a:ext>
            </a:extLst>
          </p:cNvPr>
          <p:cNvSpPr txBox="1"/>
          <p:nvPr/>
        </p:nvSpPr>
        <p:spPr>
          <a:xfrm>
            <a:off x="9185076" y="4880820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11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순위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9891B9D-7747-7B7E-2A82-11F109440DB0}"/>
              </a:ext>
            </a:extLst>
          </p:cNvPr>
          <p:cNvGrpSpPr/>
          <p:nvPr/>
        </p:nvGrpSpPr>
        <p:grpSpPr>
          <a:xfrm>
            <a:off x="9945793" y="4923798"/>
            <a:ext cx="1530695" cy="1190491"/>
            <a:chOff x="9869593" y="4923798"/>
            <a:chExt cx="1530695" cy="1190491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589E95F7-BBA5-3B0B-7973-90E6AC72B4B9}"/>
                </a:ext>
              </a:extLst>
            </p:cNvPr>
            <p:cNvGrpSpPr/>
            <p:nvPr/>
          </p:nvGrpSpPr>
          <p:grpSpPr>
            <a:xfrm>
              <a:off x="9869593" y="4923798"/>
              <a:ext cx="945581" cy="945581"/>
              <a:chOff x="10013607" y="4899687"/>
              <a:chExt cx="945581" cy="945581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ED0A4991-F14B-5F60-F8C9-132AE0A2AF4C}"/>
                  </a:ext>
                </a:extLst>
              </p:cNvPr>
              <p:cNvSpPr/>
              <p:nvPr/>
            </p:nvSpPr>
            <p:spPr>
              <a:xfrm>
                <a:off x="10013607" y="4899687"/>
                <a:ext cx="945581" cy="945581"/>
              </a:xfrm>
              <a:prstGeom prst="ellipse">
                <a:avLst/>
              </a:prstGeom>
              <a:solidFill>
                <a:srgbClr val="15504F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31DD633C-79D9-DA11-824C-357B83B407D2}"/>
                  </a:ext>
                </a:extLst>
              </p:cNvPr>
              <p:cNvSpPr txBox="1"/>
              <p:nvPr/>
            </p:nvSpPr>
            <p:spPr>
              <a:xfrm>
                <a:off x="10145821" y="5032122"/>
                <a:ext cx="47160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b="1" spc="-2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</a:t>
                </a:r>
                <a:r>
                  <a:rPr lang="ko-KR" altLang="en-US" sz="1100" b="1" spc="-2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그룹</a:t>
                </a: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65E99419-3FCE-0F33-2A8E-2C89E035FEAC}"/>
                </a:ext>
              </a:extLst>
            </p:cNvPr>
            <p:cNvGrpSpPr/>
            <p:nvPr/>
          </p:nvGrpSpPr>
          <p:grpSpPr>
            <a:xfrm>
              <a:off x="10352595" y="5398355"/>
              <a:ext cx="715934" cy="715934"/>
              <a:chOff x="10683208" y="5582967"/>
              <a:chExt cx="715934" cy="715934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734E0C03-FA67-300B-D08C-FE2717216615}"/>
                  </a:ext>
                </a:extLst>
              </p:cNvPr>
              <p:cNvSpPr/>
              <p:nvPr/>
            </p:nvSpPr>
            <p:spPr>
              <a:xfrm>
                <a:off x="10683208" y="5582967"/>
                <a:ext cx="715934" cy="715934"/>
              </a:xfrm>
              <a:prstGeom prst="ellipse">
                <a:avLst/>
              </a:prstGeom>
              <a:solidFill>
                <a:srgbClr val="15504F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2E292FF-CD20-0786-CB04-ED6CEEE1982C}"/>
                  </a:ext>
                </a:extLst>
              </p:cNvPr>
              <p:cNvSpPr txBox="1"/>
              <p:nvPr/>
            </p:nvSpPr>
            <p:spPr>
              <a:xfrm>
                <a:off x="10737411" y="6003063"/>
                <a:ext cx="47160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100" b="1" spc="-2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</a:t>
                </a:r>
                <a:r>
                  <a:rPr lang="ko-KR" altLang="en-US" sz="1100" b="1" spc="-2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그룹</a:t>
                </a:r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A61EC02-87BB-93DB-C64E-FC485DEAB362}"/>
                </a:ext>
              </a:extLst>
            </p:cNvPr>
            <p:cNvSpPr txBox="1"/>
            <p:nvPr/>
          </p:nvSpPr>
          <p:spPr>
            <a:xfrm>
              <a:off x="10928685" y="5159153"/>
              <a:ext cx="47160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1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2A5F5E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3</a:t>
              </a:r>
              <a:r>
                <a:rPr lang="ko-KR" altLang="en-US" sz="11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2A5F5E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그룹</a:t>
              </a: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820958B-E415-33BE-DD5B-D382219886CE}"/>
                </a:ext>
              </a:extLst>
            </p:cNvPr>
            <p:cNvSpPr/>
            <p:nvPr/>
          </p:nvSpPr>
          <p:spPr>
            <a:xfrm>
              <a:off x="10683875" y="5295900"/>
              <a:ext cx="304800" cy="212725"/>
            </a:xfrm>
            <a:custGeom>
              <a:avLst/>
              <a:gdLst>
                <a:gd name="connsiteX0" fmla="*/ 0 w 304800"/>
                <a:gd name="connsiteY0" fmla="*/ 212725 h 212725"/>
                <a:gd name="connsiteX1" fmla="*/ 174625 w 304800"/>
                <a:gd name="connsiteY1" fmla="*/ 0 h 212725"/>
                <a:gd name="connsiteX2" fmla="*/ 304800 w 304800"/>
                <a:gd name="connsiteY2" fmla="*/ 0 h 212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00" h="212725">
                  <a:moveTo>
                    <a:pt x="0" y="212725"/>
                  </a:moveTo>
                  <a:lnTo>
                    <a:pt x="174625" y="0"/>
                  </a:lnTo>
                  <a:lnTo>
                    <a:pt x="304800" y="0"/>
                  </a:ln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  <a:head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06CB701C-4170-9803-FC9B-6EEDE53DF415}"/>
              </a:ext>
            </a:extLst>
          </p:cNvPr>
          <p:cNvSpPr/>
          <p:nvPr/>
        </p:nvSpPr>
        <p:spPr>
          <a:xfrm>
            <a:off x="6433642" y="4175128"/>
            <a:ext cx="129065" cy="129065"/>
          </a:xfrm>
          <a:prstGeom prst="rect">
            <a:avLst/>
          </a:prstGeom>
          <a:solidFill>
            <a:srgbClr val="E47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986CFA7-BCE9-B90D-ECA7-975DDED72EC4}"/>
              </a:ext>
            </a:extLst>
          </p:cNvPr>
          <p:cNvSpPr/>
          <p:nvPr/>
        </p:nvSpPr>
        <p:spPr>
          <a:xfrm rot="2700000">
            <a:off x="8206407" y="4175128"/>
            <a:ext cx="129065" cy="129065"/>
          </a:xfrm>
          <a:prstGeom prst="rect">
            <a:avLst/>
          </a:prstGeom>
          <a:solidFill>
            <a:srgbClr val="E47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B3C0E26-D0F6-0008-126E-8CA4689C255A}"/>
              </a:ext>
            </a:extLst>
          </p:cNvPr>
          <p:cNvSpPr/>
          <p:nvPr/>
        </p:nvSpPr>
        <p:spPr>
          <a:xfrm rot="2700000">
            <a:off x="10006677" y="4175128"/>
            <a:ext cx="129065" cy="129065"/>
          </a:xfrm>
          <a:prstGeom prst="ellipse">
            <a:avLst/>
          </a:prstGeom>
          <a:solidFill>
            <a:srgbClr val="E47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18CCBB8-F011-AB00-C3D3-9089AFB1F47A}"/>
              </a:ext>
            </a:extLst>
          </p:cNvPr>
          <p:cNvGrpSpPr/>
          <p:nvPr/>
        </p:nvGrpSpPr>
        <p:grpSpPr>
          <a:xfrm>
            <a:off x="-2220399" y="0"/>
            <a:ext cx="1744979" cy="1085434"/>
            <a:chOff x="-2220399" y="1464092"/>
            <a:chExt cx="1744979" cy="108543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464CBC3-F69C-EC79-699A-21584A8E3C31}"/>
                </a:ext>
              </a:extLst>
            </p:cNvPr>
            <p:cNvSpPr/>
            <p:nvPr/>
          </p:nvSpPr>
          <p:spPr>
            <a:xfrm>
              <a:off x="-2220399" y="1469232"/>
              <a:ext cx="504825" cy="504825"/>
            </a:xfrm>
            <a:prstGeom prst="rect">
              <a:avLst/>
            </a:prstGeom>
            <a:solidFill>
              <a:srgbClr val="2381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01E8601-64F8-40BB-2569-B84A2A7C363C}"/>
                </a:ext>
              </a:extLst>
            </p:cNvPr>
            <p:cNvSpPr/>
            <p:nvPr/>
          </p:nvSpPr>
          <p:spPr>
            <a:xfrm>
              <a:off x="-1609212" y="1469232"/>
              <a:ext cx="504825" cy="504825"/>
            </a:xfrm>
            <a:prstGeom prst="rect">
              <a:avLst/>
            </a:prstGeom>
            <a:solidFill>
              <a:srgbClr val="FD9B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7A72D76-DA4E-668B-DB65-A3E0D3A52E4E}"/>
                </a:ext>
              </a:extLst>
            </p:cNvPr>
            <p:cNvSpPr/>
            <p:nvPr/>
          </p:nvSpPr>
          <p:spPr>
            <a:xfrm>
              <a:off x="-2220399" y="2044701"/>
              <a:ext cx="504825" cy="504825"/>
            </a:xfrm>
            <a:prstGeom prst="rect">
              <a:avLst/>
            </a:prstGeom>
            <a:solidFill>
              <a:srgbClr val="155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8F3FEC5-9AF4-1EC1-5F25-0ADD3FCB4DC7}"/>
                </a:ext>
              </a:extLst>
            </p:cNvPr>
            <p:cNvSpPr/>
            <p:nvPr/>
          </p:nvSpPr>
          <p:spPr>
            <a:xfrm>
              <a:off x="-1609212" y="2044701"/>
              <a:ext cx="504825" cy="504825"/>
            </a:xfrm>
            <a:prstGeom prst="rect">
              <a:avLst/>
            </a:prstGeom>
            <a:solidFill>
              <a:srgbClr val="E47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106B0A19-3D2C-4487-69A1-93BC7F2D1D4E}"/>
                </a:ext>
              </a:extLst>
            </p:cNvPr>
            <p:cNvSpPr/>
            <p:nvPr/>
          </p:nvSpPr>
          <p:spPr>
            <a:xfrm>
              <a:off x="-980245" y="1464092"/>
              <a:ext cx="504825" cy="504825"/>
            </a:xfrm>
            <a:prstGeom prst="rect">
              <a:avLst/>
            </a:prstGeom>
            <a:solidFill>
              <a:srgbClr val="F4E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F0C0CED-87B4-99FC-876C-E4ED336BC302}"/>
                </a:ext>
              </a:extLst>
            </p:cNvPr>
            <p:cNvSpPr/>
            <p:nvPr/>
          </p:nvSpPr>
          <p:spPr>
            <a:xfrm>
              <a:off x="-980245" y="2044701"/>
              <a:ext cx="504825" cy="5048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092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6A64BDCC-6CE1-F490-270F-CC2FD2DE58BD}"/>
              </a:ext>
            </a:extLst>
          </p:cNvPr>
          <p:cNvSpPr/>
          <p:nvPr/>
        </p:nvSpPr>
        <p:spPr>
          <a:xfrm>
            <a:off x="695325" y="1145124"/>
            <a:ext cx="10801350" cy="3917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BACDED-57D9-C1AA-6F7E-FC2A646D0AA4}"/>
              </a:ext>
            </a:extLst>
          </p:cNvPr>
          <p:cNvSpPr txBox="1"/>
          <p:nvPr/>
        </p:nvSpPr>
        <p:spPr>
          <a:xfrm>
            <a:off x="673100" y="615018"/>
            <a:ext cx="676948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28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그래프의 제목</a:t>
            </a:r>
            <a:r>
              <a:rPr lang="en-US" altLang="ko-KR" sz="28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28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슬라이드의 주제를 입력합니다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F52855-8F64-697C-CF4F-97C52B389F85}"/>
              </a:ext>
            </a:extLst>
          </p:cNvPr>
          <p:cNvSpPr txBox="1"/>
          <p:nvPr/>
        </p:nvSpPr>
        <p:spPr>
          <a:xfrm>
            <a:off x="868111" y="1217871"/>
            <a:ext cx="529632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월의 매출은 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____________________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여파로 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월에 비해 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___________% 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상승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A8E6BDBC-A0A8-2431-7FD4-0240902A4DCE}"/>
              </a:ext>
            </a:extLst>
          </p:cNvPr>
          <p:cNvSpPr/>
          <p:nvPr/>
        </p:nvSpPr>
        <p:spPr>
          <a:xfrm>
            <a:off x="695325" y="1145124"/>
            <a:ext cx="65057" cy="39171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3" name="차트 12">
            <a:extLst>
              <a:ext uri="{FF2B5EF4-FFF2-40B4-BE49-F238E27FC236}">
                <a16:creationId xmlns:a16="http://schemas.microsoft.com/office/drawing/2014/main" id="{4044FD8C-9138-B2F5-3992-D3C6056085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1410043"/>
              </p:ext>
            </p:extLst>
          </p:nvPr>
        </p:nvGraphicFramePr>
        <p:xfrm>
          <a:off x="673100" y="1536840"/>
          <a:ext cx="5243513" cy="4987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직사각형 13">
            <a:extLst>
              <a:ext uri="{FF2B5EF4-FFF2-40B4-BE49-F238E27FC236}">
                <a16:creationId xmlns:a16="http://schemas.microsoft.com/office/drawing/2014/main" id="{C7394536-B44F-C8CD-A98D-2F95112A501A}"/>
              </a:ext>
            </a:extLst>
          </p:cNvPr>
          <p:cNvSpPr/>
          <p:nvPr/>
        </p:nvSpPr>
        <p:spPr>
          <a:xfrm>
            <a:off x="6275388" y="1727200"/>
            <a:ext cx="5221287" cy="1549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D4BE0999-6F79-F15F-08B4-4095511698F7}"/>
              </a:ext>
            </a:extLst>
          </p:cNvPr>
          <p:cNvSpPr/>
          <p:nvPr/>
        </p:nvSpPr>
        <p:spPr>
          <a:xfrm>
            <a:off x="6275388" y="4975225"/>
            <a:ext cx="5221287" cy="1549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화살표: 아래쪽 15">
            <a:extLst>
              <a:ext uri="{FF2B5EF4-FFF2-40B4-BE49-F238E27FC236}">
                <a16:creationId xmlns:a16="http://schemas.microsoft.com/office/drawing/2014/main" id="{E5F2FAB6-BA36-D713-4ADF-BF72929FF162}"/>
              </a:ext>
            </a:extLst>
          </p:cNvPr>
          <p:cNvSpPr/>
          <p:nvPr/>
        </p:nvSpPr>
        <p:spPr>
          <a:xfrm>
            <a:off x="6583362" y="3466961"/>
            <a:ext cx="4605338" cy="1409839"/>
          </a:xfrm>
          <a:prstGeom prst="downArrow">
            <a:avLst>
              <a:gd name="adj1" fmla="val 69855"/>
              <a:gd name="adj2" fmla="val 41893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shade val="67500"/>
                  <a:satMod val="115000"/>
                  <a:alpha val="50000"/>
                </a:schemeClr>
              </a:gs>
              <a:gs pos="100000">
                <a:schemeClr val="bg1">
                  <a:lumMod val="75000"/>
                  <a:shade val="100000"/>
                  <a:satMod val="115000"/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1E94D0-CA55-19D7-0B98-1B489CFF45D1}"/>
              </a:ext>
            </a:extLst>
          </p:cNvPr>
          <p:cNvSpPr txBox="1"/>
          <p:nvPr/>
        </p:nvSpPr>
        <p:spPr>
          <a:xfrm>
            <a:off x="6275388" y="1766332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원인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4ADFEC-A5FB-0F9A-D3FB-1B218F8D6D4B}"/>
              </a:ext>
            </a:extLst>
          </p:cNvPr>
          <p:cNvSpPr txBox="1"/>
          <p:nvPr/>
        </p:nvSpPr>
        <p:spPr>
          <a:xfrm>
            <a:off x="6275388" y="5029061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결론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</a:t>
            </a:r>
          </a:p>
        </p:txBody>
      </p:sp>
      <p:sp>
        <p:nvSpPr>
          <p:cNvPr id="19" name="자유형: 도형 18">
            <a:extLst>
              <a:ext uri="{FF2B5EF4-FFF2-40B4-BE49-F238E27FC236}">
                <a16:creationId xmlns:a16="http://schemas.microsoft.com/office/drawing/2014/main" id="{39F7B01F-1DD1-4452-C568-58C58F0C5920}"/>
              </a:ext>
            </a:extLst>
          </p:cNvPr>
          <p:cNvSpPr/>
          <p:nvPr/>
        </p:nvSpPr>
        <p:spPr>
          <a:xfrm>
            <a:off x="5372100" y="1892300"/>
            <a:ext cx="952500" cy="381000"/>
          </a:xfrm>
          <a:custGeom>
            <a:avLst/>
            <a:gdLst>
              <a:gd name="connsiteX0" fmla="*/ 0 w 952500"/>
              <a:gd name="connsiteY0" fmla="*/ 381000 h 381000"/>
              <a:gd name="connsiteX1" fmla="*/ 342900 w 952500"/>
              <a:gd name="connsiteY1" fmla="*/ 0 h 381000"/>
              <a:gd name="connsiteX2" fmla="*/ 952500 w 952500"/>
              <a:gd name="connsiteY2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2500" h="381000">
                <a:moveTo>
                  <a:pt x="0" y="381000"/>
                </a:moveTo>
                <a:lnTo>
                  <a:pt x="342900" y="0"/>
                </a:lnTo>
                <a:lnTo>
                  <a:pt x="952500" y="0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C2A212FC-AC5D-59FE-C4BB-1F641D1651EB}"/>
              </a:ext>
            </a:extLst>
          </p:cNvPr>
          <p:cNvSpPr/>
          <p:nvPr/>
        </p:nvSpPr>
        <p:spPr>
          <a:xfrm>
            <a:off x="-1638300" y="0"/>
            <a:ext cx="1168400" cy="11684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b="1">
                <a:solidFill>
                  <a:schemeClr val="tx1">
                    <a:lumMod val="85000"/>
                    <a:lumOff val="15000"/>
                  </a:schemeClr>
                </a:solidFill>
              </a:rPr>
              <a:t>Template 01</a:t>
            </a:r>
            <a:endParaRPr lang="ko-KR" altLang="en-US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9B3728-135F-EA3B-9411-97A96B32FB8F}"/>
              </a:ext>
            </a:extLst>
          </p:cNvPr>
          <p:cNvSpPr txBox="1"/>
          <p:nvPr/>
        </p:nvSpPr>
        <p:spPr>
          <a:xfrm>
            <a:off x="-2425700" y="1464092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본문 스타일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71B20A-DA25-AF4C-F847-1CE83EE5BBD9}"/>
              </a:ext>
            </a:extLst>
          </p:cNvPr>
          <p:cNvSpPr txBox="1"/>
          <p:nvPr/>
        </p:nvSpPr>
        <p:spPr>
          <a:xfrm>
            <a:off x="6489700" y="2229163"/>
            <a:ext cx="349967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원인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  <a:endParaRPr lang="en-US" altLang="ko-KR" sz="1200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원인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</a:p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원인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0FB409-3FAA-3739-8B1B-8A6E2C66920C}"/>
              </a:ext>
            </a:extLst>
          </p:cNvPr>
          <p:cNvSpPr txBox="1"/>
          <p:nvPr/>
        </p:nvSpPr>
        <p:spPr>
          <a:xfrm>
            <a:off x="6489700" y="5477188"/>
            <a:ext cx="349967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결론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  <a:endParaRPr lang="en-US" altLang="ko-KR" sz="1200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</a:p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9E9C6CF-8932-06DD-7D88-334C5ADC8908}"/>
              </a:ext>
            </a:extLst>
          </p:cNvPr>
          <p:cNvSpPr txBox="1"/>
          <p:nvPr/>
        </p:nvSpPr>
        <p:spPr>
          <a:xfrm>
            <a:off x="-2425700" y="1741091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강조 스타일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E13865-9270-5907-E84D-38B5A586FC0F}"/>
              </a:ext>
            </a:extLst>
          </p:cNvPr>
          <p:cNvSpPr txBox="1"/>
          <p:nvPr/>
        </p:nvSpPr>
        <p:spPr>
          <a:xfrm>
            <a:off x="-2425700" y="2171978"/>
            <a:ext cx="1952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제목 스타일</a:t>
            </a:r>
          </a:p>
        </p:txBody>
      </p:sp>
      <p:sp>
        <p:nvSpPr>
          <p:cNvPr id="3" name="직사각형 14">
            <a:extLst>
              <a:ext uri="{FF2B5EF4-FFF2-40B4-BE49-F238E27FC236}">
                <a16:creationId xmlns:a16="http://schemas.microsoft.com/office/drawing/2014/main" id="{F32C80CA-AD51-E3A9-C338-42484C0776BD}"/>
              </a:ext>
            </a:extLst>
          </p:cNvPr>
          <p:cNvSpPr/>
          <p:nvPr/>
        </p:nvSpPr>
        <p:spPr>
          <a:xfrm>
            <a:off x="-1639900" y="2791372"/>
            <a:ext cx="1170000" cy="117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15">
            <a:extLst>
              <a:ext uri="{FF2B5EF4-FFF2-40B4-BE49-F238E27FC236}">
                <a16:creationId xmlns:a16="http://schemas.microsoft.com/office/drawing/2014/main" id="{C620811D-5A15-0183-5245-7048C79F21ED}"/>
              </a:ext>
            </a:extLst>
          </p:cNvPr>
          <p:cNvSpPr/>
          <p:nvPr/>
        </p:nvSpPr>
        <p:spPr>
          <a:xfrm>
            <a:off x="-1639900" y="4100786"/>
            <a:ext cx="1170000" cy="1170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16">
            <a:extLst>
              <a:ext uri="{FF2B5EF4-FFF2-40B4-BE49-F238E27FC236}">
                <a16:creationId xmlns:a16="http://schemas.microsoft.com/office/drawing/2014/main" id="{1C5FA9F1-EA55-B1A6-9E1A-2168502F43A6}"/>
              </a:ext>
            </a:extLst>
          </p:cNvPr>
          <p:cNvSpPr/>
          <p:nvPr/>
        </p:nvSpPr>
        <p:spPr>
          <a:xfrm>
            <a:off x="-1639900" y="5410200"/>
            <a:ext cx="1170000" cy="1170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848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차트 12">
            <a:extLst>
              <a:ext uri="{FF2B5EF4-FFF2-40B4-BE49-F238E27FC236}">
                <a16:creationId xmlns:a16="http://schemas.microsoft.com/office/drawing/2014/main" id="{4044FD8C-9138-B2F5-3992-D3C6056085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9574752"/>
              </p:ext>
            </p:extLst>
          </p:nvPr>
        </p:nvGraphicFramePr>
        <p:xfrm>
          <a:off x="673100" y="1536840"/>
          <a:ext cx="5243513" cy="4987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직사각형 13">
            <a:extLst>
              <a:ext uri="{FF2B5EF4-FFF2-40B4-BE49-F238E27FC236}">
                <a16:creationId xmlns:a16="http://schemas.microsoft.com/office/drawing/2014/main" id="{C7394536-B44F-C8CD-A98D-2F95112A501A}"/>
              </a:ext>
            </a:extLst>
          </p:cNvPr>
          <p:cNvSpPr/>
          <p:nvPr/>
        </p:nvSpPr>
        <p:spPr>
          <a:xfrm>
            <a:off x="6275388" y="1727200"/>
            <a:ext cx="5221287" cy="1549400"/>
          </a:xfrm>
          <a:prstGeom prst="rect">
            <a:avLst/>
          </a:prstGeom>
          <a:solidFill>
            <a:schemeClr val="bg1"/>
          </a:solidFill>
          <a:ln>
            <a:solidFill>
              <a:srgbClr val="2381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D4BE0999-6F79-F15F-08B4-4095511698F7}"/>
              </a:ext>
            </a:extLst>
          </p:cNvPr>
          <p:cNvSpPr/>
          <p:nvPr/>
        </p:nvSpPr>
        <p:spPr>
          <a:xfrm>
            <a:off x="6275388" y="4975225"/>
            <a:ext cx="5221287" cy="1549400"/>
          </a:xfrm>
          <a:prstGeom prst="rect">
            <a:avLst/>
          </a:prstGeom>
          <a:solidFill>
            <a:srgbClr val="E47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화살표: 아래쪽 15">
            <a:extLst>
              <a:ext uri="{FF2B5EF4-FFF2-40B4-BE49-F238E27FC236}">
                <a16:creationId xmlns:a16="http://schemas.microsoft.com/office/drawing/2014/main" id="{E5F2FAB6-BA36-D713-4ADF-BF72929FF162}"/>
              </a:ext>
            </a:extLst>
          </p:cNvPr>
          <p:cNvSpPr/>
          <p:nvPr/>
        </p:nvSpPr>
        <p:spPr>
          <a:xfrm>
            <a:off x="6583362" y="3466961"/>
            <a:ext cx="4605338" cy="1409839"/>
          </a:xfrm>
          <a:prstGeom prst="downArrow">
            <a:avLst>
              <a:gd name="adj1" fmla="val 69855"/>
              <a:gd name="adj2" fmla="val 41893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shade val="67500"/>
                  <a:satMod val="115000"/>
                  <a:alpha val="50000"/>
                </a:schemeClr>
              </a:gs>
              <a:gs pos="100000">
                <a:schemeClr val="bg1">
                  <a:lumMod val="75000"/>
                  <a:shade val="100000"/>
                  <a:satMod val="115000"/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C1E94D0-CA55-19D7-0B98-1B489CFF45D1}"/>
              </a:ext>
            </a:extLst>
          </p:cNvPr>
          <p:cNvSpPr txBox="1"/>
          <p:nvPr/>
        </p:nvSpPr>
        <p:spPr>
          <a:xfrm>
            <a:off x="6275388" y="1766332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원인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4ADFEC-A5FB-0F9A-D3FB-1B218F8D6D4B}"/>
              </a:ext>
            </a:extLst>
          </p:cNvPr>
          <p:cNvSpPr txBox="1"/>
          <p:nvPr/>
        </p:nvSpPr>
        <p:spPr>
          <a:xfrm>
            <a:off x="6275388" y="5029061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결론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</a:t>
            </a:r>
          </a:p>
        </p:txBody>
      </p:sp>
      <p:sp>
        <p:nvSpPr>
          <p:cNvPr id="19" name="자유형: 도형 18">
            <a:extLst>
              <a:ext uri="{FF2B5EF4-FFF2-40B4-BE49-F238E27FC236}">
                <a16:creationId xmlns:a16="http://schemas.microsoft.com/office/drawing/2014/main" id="{39F7B01F-1DD1-4452-C568-58C58F0C5920}"/>
              </a:ext>
            </a:extLst>
          </p:cNvPr>
          <p:cNvSpPr/>
          <p:nvPr/>
        </p:nvSpPr>
        <p:spPr>
          <a:xfrm>
            <a:off x="5372100" y="1892300"/>
            <a:ext cx="952500" cy="381000"/>
          </a:xfrm>
          <a:custGeom>
            <a:avLst/>
            <a:gdLst>
              <a:gd name="connsiteX0" fmla="*/ 0 w 952500"/>
              <a:gd name="connsiteY0" fmla="*/ 381000 h 381000"/>
              <a:gd name="connsiteX1" fmla="*/ 342900 w 952500"/>
              <a:gd name="connsiteY1" fmla="*/ 0 h 381000"/>
              <a:gd name="connsiteX2" fmla="*/ 952500 w 952500"/>
              <a:gd name="connsiteY2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2500" h="381000">
                <a:moveTo>
                  <a:pt x="0" y="381000"/>
                </a:moveTo>
                <a:lnTo>
                  <a:pt x="342900" y="0"/>
                </a:lnTo>
                <a:lnTo>
                  <a:pt x="952500" y="0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71B20A-DA25-AF4C-F847-1CE83EE5BBD9}"/>
              </a:ext>
            </a:extLst>
          </p:cNvPr>
          <p:cNvSpPr txBox="1"/>
          <p:nvPr/>
        </p:nvSpPr>
        <p:spPr>
          <a:xfrm>
            <a:off x="6489700" y="2229163"/>
            <a:ext cx="349967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원인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  <a:endParaRPr lang="en-US" altLang="ko-KR" sz="1200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원인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</a:p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원인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D0FB409-3FAA-3739-8B1B-8A6E2C66920C}"/>
              </a:ext>
            </a:extLst>
          </p:cNvPr>
          <p:cNvSpPr txBox="1"/>
          <p:nvPr/>
        </p:nvSpPr>
        <p:spPr>
          <a:xfrm>
            <a:off x="6489700" y="5477188"/>
            <a:ext cx="349967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결론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  <a:endParaRPr lang="en-US" altLang="ko-KR" sz="1200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</a:p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</a:p>
        </p:txBody>
      </p:sp>
      <p:sp>
        <p:nvSpPr>
          <p:cNvPr id="12" name="직사각형 8">
            <a:extLst>
              <a:ext uri="{FF2B5EF4-FFF2-40B4-BE49-F238E27FC236}">
                <a16:creationId xmlns:a16="http://schemas.microsoft.com/office/drawing/2014/main" id="{ADEF4D69-5E80-0533-0F1C-A336C3F5389F}"/>
              </a:ext>
            </a:extLst>
          </p:cNvPr>
          <p:cNvSpPr/>
          <p:nvPr/>
        </p:nvSpPr>
        <p:spPr>
          <a:xfrm>
            <a:off x="695325" y="1145124"/>
            <a:ext cx="10801350" cy="391715"/>
          </a:xfrm>
          <a:prstGeom prst="rect">
            <a:avLst/>
          </a:prstGeom>
          <a:solidFill>
            <a:srgbClr val="F4E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32D6D1-9F33-998F-A427-5EA1FA64289C}"/>
              </a:ext>
            </a:extLst>
          </p:cNvPr>
          <p:cNvSpPr txBox="1"/>
          <p:nvPr/>
        </p:nvSpPr>
        <p:spPr>
          <a:xfrm>
            <a:off x="673100" y="615018"/>
            <a:ext cx="676948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28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그래프의 제목</a:t>
            </a:r>
            <a:r>
              <a:rPr lang="en-US" altLang="ko-KR" sz="28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28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슬라이드의 주제를 입력합니다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5E3420B-2A36-D779-38FA-E5589DC59967}"/>
              </a:ext>
            </a:extLst>
          </p:cNvPr>
          <p:cNvSpPr txBox="1"/>
          <p:nvPr/>
        </p:nvSpPr>
        <p:spPr>
          <a:xfrm>
            <a:off x="868111" y="1217871"/>
            <a:ext cx="529632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월의 매출은 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____________________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여파로 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월에 비해 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___________% 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상승</a:t>
            </a:r>
          </a:p>
        </p:txBody>
      </p:sp>
      <p:sp>
        <p:nvSpPr>
          <p:cNvPr id="28" name="직사각형 9">
            <a:extLst>
              <a:ext uri="{FF2B5EF4-FFF2-40B4-BE49-F238E27FC236}">
                <a16:creationId xmlns:a16="http://schemas.microsoft.com/office/drawing/2014/main" id="{8753F9DA-49E5-7189-6AC0-57ACFCA62D27}"/>
              </a:ext>
            </a:extLst>
          </p:cNvPr>
          <p:cNvSpPr/>
          <p:nvPr/>
        </p:nvSpPr>
        <p:spPr>
          <a:xfrm>
            <a:off x="695325" y="1145124"/>
            <a:ext cx="65057" cy="391715"/>
          </a:xfrm>
          <a:prstGeom prst="rect">
            <a:avLst/>
          </a:prstGeom>
          <a:solidFill>
            <a:srgbClr val="DBB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E7E71F9-07FC-4E95-040F-1E6ECCBC379E}"/>
              </a:ext>
            </a:extLst>
          </p:cNvPr>
          <p:cNvGrpSpPr/>
          <p:nvPr/>
        </p:nvGrpSpPr>
        <p:grpSpPr>
          <a:xfrm>
            <a:off x="-2220399" y="0"/>
            <a:ext cx="1744979" cy="1085434"/>
            <a:chOff x="-2220399" y="1464092"/>
            <a:chExt cx="1744979" cy="108543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27FF85D-32DA-B8B6-E342-FC09302A8207}"/>
                </a:ext>
              </a:extLst>
            </p:cNvPr>
            <p:cNvSpPr/>
            <p:nvPr/>
          </p:nvSpPr>
          <p:spPr>
            <a:xfrm>
              <a:off x="-2220399" y="1469232"/>
              <a:ext cx="504825" cy="504825"/>
            </a:xfrm>
            <a:prstGeom prst="rect">
              <a:avLst/>
            </a:prstGeom>
            <a:solidFill>
              <a:srgbClr val="2381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4AD34FA-8B5B-286C-DB56-D7CEDF939E4A}"/>
                </a:ext>
              </a:extLst>
            </p:cNvPr>
            <p:cNvSpPr/>
            <p:nvPr/>
          </p:nvSpPr>
          <p:spPr>
            <a:xfrm>
              <a:off x="-1609212" y="1469232"/>
              <a:ext cx="504825" cy="504825"/>
            </a:xfrm>
            <a:prstGeom prst="rect">
              <a:avLst/>
            </a:prstGeom>
            <a:solidFill>
              <a:srgbClr val="FD9B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476C15C-8630-D019-2A6B-4B16A7A52E89}"/>
                </a:ext>
              </a:extLst>
            </p:cNvPr>
            <p:cNvSpPr/>
            <p:nvPr/>
          </p:nvSpPr>
          <p:spPr>
            <a:xfrm>
              <a:off x="-2220399" y="2044701"/>
              <a:ext cx="504825" cy="504825"/>
            </a:xfrm>
            <a:prstGeom prst="rect">
              <a:avLst/>
            </a:prstGeom>
            <a:solidFill>
              <a:srgbClr val="155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977CFA1-8790-CFF1-AF08-B5F21795BDBC}"/>
                </a:ext>
              </a:extLst>
            </p:cNvPr>
            <p:cNvSpPr/>
            <p:nvPr/>
          </p:nvSpPr>
          <p:spPr>
            <a:xfrm>
              <a:off x="-1609212" y="2044701"/>
              <a:ext cx="504825" cy="504825"/>
            </a:xfrm>
            <a:prstGeom prst="rect">
              <a:avLst/>
            </a:prstGeom>
            <a:solidFill>
              <a:srgbClr val="E47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229C89A-849A-9A58-7A30-147AB235047B}"/>
                </a:ext>
              </a:extLst>
            </p:cNvPr>
            <p:cNvSpPr/>
            <p:nvPr/>
          </p:nvSpPr>
          <p:spPr>
            <a:xfrm>
              <a:off x="-980245" y="1464092"/>
              <a:ext cx="504825" cy="504825"/>
            </a:xfrm>
            <a:prstGeom prst="rect">
              <a:avLst/>
            </a:prstGeom>
            <a:solidFill>
              <a:srgbClr val="F4E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00D7F5F-F139-21E7-96CB-FC0CD4196591}"/>
                </a:ext>
              </a:extLst>
            </p:cNvPr>
            <p:cNvSpPr/>
            <p:nvPr/>
          </p:nvSpPr>
          <p:spPr>
            <a:xfrm>
              <a:off x="-980245" y="2044701"/>
              <a:ext cx="504825" cy="5048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973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8">
            <a:extLst>
              <a:ext uri="{FF2B5EF4-FFF2-40B4-BE49-F238E27FC236}">
                <a16:creationId xmlns:a16="http://schemas.microsoft.com/office/drawing/2014/main" id="{DF434FC0-E277-B299-BD71-EFED621C682A}"/>
              </a:ext>
            </a:extLst>
          </p:cNvPr>
          <p:cNvSpPr/>
          <p:nvPr/>
        </p:nvSpPr>
        <p:spPr>
          <a:xfrm>
            <a:off x="695325" y="1145124"/>
            <a:ext cx="10801350" cy="391715"/>
          </a:xfrm>
          <a:prstGeom prst="rect">
            <a:avLst/>
          </a:prstGeom>
          <a:solidFill>
            <a:srgbClr val="F4E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2CF13-2E15-EB8B-A10A-EE23FD766D20}"/>
              </a:ext>
            </a:extLst>
          </p:cNvPr>
          <p:cNvSpPr txBox="1"/>
          <p:nvPr/>
        </p:nvSpPr>
        <p:spPr>
          <a:xfrm>
            <a:off x="673100" y="615018"/>
            <a:ext cx="6769482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ko-KR" altLang="en-US" sz="28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그래프의 제목</a:t>
            </a:r>
            <a:r>
              <a:rPr lang="en-US" altLang="ko-KR" sz="28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28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슬라이드의 주제를 입력합니다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5EDA14-1AF2-18CF-9ED8-13CBCC0B9D2A}"/>
              </a:ext>
            </a:extLst>
          </p:cNvPr>
          <p:cNvSpPr txBox="1"/>
          <p:nvPr/>
        </p:nvSpPr>
        <p:spPr>
          <a:xfrm>
            <a:off x="868111" y="1217871"/>
            <a:ext cx="529632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월의 매출은 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____________________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여파로 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월에 비해 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___________% 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상승</a:t>
            </a:r>
          </a:p>
        </p:txBody>
      </p:sp>
      <p:sp>
        <p:nvSpPr>
          <p:cNvPr id="6" name="직사각형 9">
            <a:extLst>
              <a:ext uri="{FF2B5EF4-FFF2-40B4-BE49-F238E27FC236}">
                <a16:creationId xmlns:a16="http://schemas.microsoft.com/office/drawing/2014/main" id="{A2AB0028-9AF9-40BA-FE0E-468DD257E1F9}"/>
              </a:ext>
            </a:extLst>
          </p:cNvPr>
          <p:cNvSpPr/>
          <p:nvPr/>
        </p:nvSpPr>
        <p:spPr>
          <a:xfrm>
            <a:off x="695325" y="1145124"/>
            <a:ext cx="65057" cy="391715"/>
          </a:xfrm>
          <a:prstGeom prst="rect">
            <a:avLst/>
          </a:prstGeom>
          <a:solidFill>
            <a:srgbClr val="DBB7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7" name="차트 12">
            <a:extLst>
              <a:ext uri="{FF2B5EF4-FFF2-40B4-BE49-F238E27FC236}">
                <a16:creationId xmlns:a16="http://schemas.microsoft.com/office/drawing/2014/main" id="{FFC5FB2B-7798-F6F0-8A8B-5816B8E5B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1667096"/>
              </p:ext>
            </p:extLst>
          </p:nvPr>
        </p:nvGraphicFramePr>
        <p:xfrm>
          <a:off x="673100" y="1536840"/>
          <a:ext cx="5243513" cy="4987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직사각형 13">
            <a:extLst>
              <a:ext uri="{FF2B5EF4-FFF2-40B4-BE49-F238E27FC236}">
                <a16:creationId xmlns:a16="http://schemas.microsoft.com/office/drawing/2014/main" id="{3E143174-50B6-0DEC-A17E-384219602F9B}"/>
              </a:ext>
            </a:extLst>
          </p:cNvPr>
          <p:cNvSpPr/>
          <p:nvPr/>
        </p:nvSpPr>
        <p:spPr>
          <a:xfrm>
            <a:off x="6275388" y="1727200"/>
            <a:ext cx="5221287" cy="1549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14">
            <a:extLst>
              <a:ext uri="{FF2B5EF4-FFF2-40B4-BE49-F238E27FC236}">
                <a16:creationId xmlns:a16="http://schemas.microsoft.com/office/drawing/2014/main" id="{E1DEE8A6-3F9B-D5CB-3DC5-C8038A6D007C}"/>
              </a:ext>
            </a:extLst>
          </p:cNvPr>
          <p:cNvSpPr/>
          <p:nvPr/>
        </p:nvSpPr>
        <p:spPr>
          <a:xfrm>
            <a:off x="6275388" y="4975225"/>
            <a:ext cx="5221287" cy="1549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화살표: 아래쪽 15">
            <a:extLst>
              <a:ext uri="{FF2B5EF4-FFF2-40B4-BE49-F238E27FC236}">
                <a16:creationId xmlns:a16="http://schemas.microsoft.com/office/drawing/2014/main" id="{3F25A79A-7F80-56E4-7B4A-989228E05716}"/>
              </a:ext>
            </a:extLst>
          </p:cNvPr>
          <p:cNvSpPr/>
          <p:nvPr/>
        </p:nvSpPr>
        <p:spPr>
          <a:xfrm>
            <a:off x="6583362" y="3466961"/>
            <a:ext cx="4605338" cy="1409839"/>
          </a:xfrm>
          <a:prstGeom prst="downArrow">
            <a:avLst>
              <a:gd name="adj1" fmla="val 69855"/>
              <a:gd name="adj2" fmla="val 41893"/>
            </a:avLst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75000"/>
                  <a:shade val="67500"/>
                  <a:satMod val="115000"/>
                  <a:alpha val="50000"/>
                </a:schemeClr>
              </a:gs>
              <a:gs pos="100000">
                <a:schemeClr val="bg1">
                  <a:lumMod val="75000"/>
                  <a:shade val="100000"/>
                  <a:satMod val="115000"/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7DEADE-1A78-105C-A0D0-761B14709C1A}"/>
              </a:ext>
            </a:extLst>
          </p:cNvPr>
          <p:cNvSpPr txBox="1"/>
          <p:nvPr/>
        </p:nvSpPr>
        <p:spPr>
          <a:xfrm>
            <a:off x="6275388" y="1766332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원인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B34A1E-9310-371C-533A-0982B74AE580}"/>
              </a:ext>
            </a:extLst>
          </p:cNvPr>
          <p:cNvSpPr txBox="1"/>
          <p:nvPr/>
        </p:nvSpPr>
        <p:spPr>
          <a:xfrm>
            <a:off x="6275388" y="5029061"/>
            <a:ext cx="966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결론</a:t>
            </a:r>
            <a:r>
              <a:rPr lang="en-US" altLang="ko-KR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6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</a:t>
            </a:r>
          </a:p>
        </p:txBody>
      </p:sp>
      <p:sp>
        <p:nvSpPr>
          <p:cNvPr id="13" name="자유형: 도형 18">
            <a:extLst>
              <a:ext uri="{FF2B5EF4-FFF2-40B4-BE49-F238E27FC236}">
                <a16:creationId xmlns:a16="http://schemas.microsoft.com/office/drawing/2014/main" id="{0F5E0FDF-2543-9F1F-512F-232BD814D244}"/>
              </a:ext>
            </a:extLst>
          </p:cNvPr>
          <p:cNvSpPr/>
          <p:nvPr/>
        </p:nvSpPr>
        <p:spPr>
          <a:xfrm>
            <a:off x="5372100" y="1892300"/>
            <a:ext cx="952500" cy="381000"/>
          </a:xfrm>
          <a:custGeom>
            <a:avLst/>
            <a:gdLst>
              <a:gd name="connsiteX0" fmla="*/ 0 w 952500"/>
              <a:gd name="connsiteY0" fmla="*/ 381000 h 381000"/>
              <a:gd name="connsiteX1" fmla="*/ 342900 w 952500"/>
              <a:gd name="connsiteY1" fmla="*/ 0 h 381000"/>
              <a:gd name="connsiteX2" fmla="*/ 952500 w 952500"/>
              <a:gd name="connsiteY2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2500" h="381000">
                <a:moveTo>
                  <a:pt x="0" y="381000"/>
                </a:moveTo>
                <a:lnTo>
                  <a:pt x="342900" y="0"/>
                </a:lnTo>
                <a:lnTo>
                  <a:pt x="952500" y="0"/>
                </a:ln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EF3CD0-40FA-45F2-66CC-C82064A08BA4}"/>
              </a:ext>
            </a:extLst>
          </p:cNvPr>
          <p:cNvSpPr txBox="1"/>
          <p:nvPr/>
        </p:nvSpPr>
        <p:spPr>
          <a:xfrm>
            <a:off x="6489700" y="2229163"/>
            <a:ext cx="349967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원인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  <a:endParaRPr lang="en-US" altLang="ko-KR" sz="1200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원인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</a:p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원인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E05297-75A8-CC98-239B-1BA9000008C7}"/>
              </a:ext>
            </a:extLst>
          </p:cNvPr>
          <p:cNvSpPr txBox="1"/>
          <p:nvPr/>
        </p:nvSpPr>
        <p:spPr>
          <a:xfrm>
            <a:off x="6489700" y="5477188"/>
            <a:ext cx="3499676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결론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  <a:endParaRPr lang="en-US" altLang="ko-KR" sz="1200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</a:p>
          <a:p>
            <a:pPr>
              <a:spcBef>
                <a:spcPts val="300"/>
              </a:spcBef>
            </a:pP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15504F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12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분석한 내용을 문장 형태로 입력합니다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6EEC630-9798-2B91-E3DC-2A6CF92C3FE3}"/>
              </a:ext>
            </a:extLst>
          </p:cNvPr>
          <p:cNvGrpSpPr/>
          <p:nvPr/>
        </p:nvGrpSpPr>
        <p:grpSpPr>
          <a:xfrm>
            <a:off x="-2220399" y="0"/>
            <a:ext cx="1744979" cy="1085434"/>
            <a:chOff x="-2220399" y="1464092"/>
            <a:chExt cx="1744979" cy="108543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3954021-9C66-D39C-D00E-452DCE437167}"/>
                </a:ext>
              </a:extLst>
            </p:cNvPr>
            <p:cNvSpPr/>
            <p:nvPr/>
          </p:nvSpPr>
          <p:spPr>
            <a:xfrm>
              <a:off x="-2220399" y="1469232"/>
              <a:ext cx="504825" cy="504825"/>
            </a:xfrm>
            <a:prstGeom prst="rect">
              <a:avLst/>
            </a:prstGeom>
            <a:solidFill>
              <a:srgbClr val="2381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B862C6C-5EF7-E91F-DBFC-4541F8FB6652}"/>
                </a:ext>
              </a:extLst>
            </p:cNvPr>
            <p:cNvSpPr/>
            <p:nvPr/>
          </p:nvSpPr>
          <p:spPr>
            <a:xfrm>
              <a:off x="-1609212" y="1469232"/>
              <a:ext cx="504825" cy="504825"/>
            </a:xfrm>
            <a:prstGeom prst="rect">
              <a:avLst/>
            </a:prstGeom>
            <a:solidFill>
              <a:srgbClr val="FD9B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29BD591-6E8C-9124-9866-3213EC843AA3}"/>
                </a:ext>
              </a:extLst>
            </p:cNvPr>
            <p:cNvSpPr/>
            <p:nvPr/>
          </p:nvSpPr>
          <p:spPr>
            <a:xfrm>
              <a:off x="-2220399" y="2044701"/>
              <a:ext cx="504825" cy="504825"/>
            </a:xfrm>
            <a:prstGeom prst="rect">
              <a:avLst/>
            </a:prstGeom>
            <a:solidFill>
              <a:srgbClr val="155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26578D6-11E7-B6F8-63CB-892F4B48B071}"/>
                </a:ext>
              </a:extLst>
            </p:cNvPr>
            <p:cNvSpPr/>
            <p:nvPr/>
          </p:nvSpPr>
          <p:spPr>
            <a:xfrm>
              <a:off x="-1609212" y="2044701"/>
              <a:ext cx="504825" cy="504825"/>
            </a:xfrm>
            <a:prstGeom prst="rect">
              <a:avLst/>
            </a:prstGeom>
            <a:solidFill>
              <a:srgbClr val="E47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446DC857-968D-D166-9147-9494CC3B190A}"/>
                </a:ext>
              </a:extLst>
            </p:cNvPr>
            <p:cNvSpPr/>
            <p:nvPr/>
          </p:nvSpPr>
          <p:spPr>
            <a:xfrm>
              <a:off x="-980245" y="1464092"/>
              <a:ext cx="504825" cy="504825"/>
            </a:xfrm>
            <a:prstGeom prst="rect">
              <a:avLst/>
            </a:prstGeom>
            <a:solidFill>
              <a:srgbClr val="F4E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FE8C246-EBB8-C9B7-BB51-CD40EFADADAC}"/>
                </a:ext>
              </a:extLst>
            </p:cNvPr>
            <p:cNvSpPr/>
            <p:nvPr/>
          </p:nvSpPr>
          <p:spPr>
            <a:xfrm>
              <a:off x="-980245" y="2044701"/>
              <a:ext cx="504825" cy="5048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316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100C917A-8F81-F8B3-F1BE-DE77A4013F0E}"/>
              </a:ext>
            </a:extLst>
          </p:cNvPr>
          <p:cNvSpPr/>
          <p:nvPr userDrawn="1"/>
        </p:nvSpPr>
        <p:spPr>
          <a:xfrm>
            <a:off x="-600" y="0"/>
            <a:ext cx="30483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6484AD7-64F4-3FEE-79A9-D481B1883396}"/>
              </a:ext>
            </a:extLst>
          </p:cNvPr>
          <p:cNvSpPr/>
          <p:nvPr/>
        </p:nvSpPr>
        <p:spPr>
          <a:xfrm>
            <a:off x="-2370112" y="0"/>
            <a:ext cx="1168400" cy="11684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b="1">
                <a:solidFill>
                  <a:schemeClr val="tx1">
                    <a:lumMod val="85000"/>
                    <a:lumOff val="15000"/>
                  </a:schemeClr>
                </a:solidFill>
              </a:rPr>
              <a:t>Template 02</a:t>
            </a:r>
            <a:endParaRPr lang="ko-KR" altLang="en-US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0120AD-2250-0426-608F-13CCFB16C33A}"/>
              </a:ext>
            </a:extLst>
          </p:cNvPr>
          <p:cNvSpPr txBox="1"/>
          <p:nvPr/>
        </p:nvSpPr>
        <p:spPr>
          <a:xfrm>
            <a:off x="-2425700" y="1447800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본문 스타일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E669A3-0722-EC90-BB6C-F67E41AC4275}"/>
              </a:ext>
            </a:extLst>
          </p:cNvPr>
          <p:cNvSpPr txBox="1"/>
          <p:nvPr/>
        </p:nvSpPr>
        <p:spPr>
          <a:xfrm>
            <a:off x="-2425700" y="1786354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강조 스타일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29F8E5-457B-7D3C-8BDF-792C23CB3D72}"/>
              </a:ext>
            </a:extLst>
          </p:cNvPr>
          <p:cNvSpPr txBox="1"/>
          <p:nvPr/>
        </p:nvSpPr>
        <p:spPr>
          <a:xfrm>
            <a:off x="-2425700" y="2155686"/>
            <a:ext cx="1952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제목 스타일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42F9CE-47B8-F217-CABD-20A7065DBC44}"/>
              </a:ext>
            </a:extLst>
          </p:cNvPr>
          <p:cNvSpPr txBox="1"/>
          <p:nvPr/>
        </p:nvSpPr>
        <p:spPr>
          <a:xfrm>
            <a:off x="406400" y="1103411"/>
            <a:ext cx="9348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</a:t>
            </a:r>
            <a:endParaRPr lang="ko-KR" altLang="en-US" sz="5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E9AF0A-CD41-3084-3A7E-D41AFFDFBF48}"/>
              </a:ext>
            </a:extLst>
          </p:cNvPr>
          <p:cNvSpPr txBox="1"/>
          <p:nvPr/>
        </p:nvSpPr>
        <p:spPr>
          <a:xfrm>
            <a:off x="1184625" y="150352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48AB30-7BEB-2B9B-A45F-CB644958AC38}"/>
              </a:ext>
            </a:extLst>
          </p:cNvPr>
          <p:cNvSpPr txBox="1"/>
          <p:nvPr/>
        </p:nvSpPr>
        <p:spPr>
          <a:xfrm>
            <a:off x="419502" y="1940242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추세 확인하기</a:t>
            </a:r>
          </a:p>
        </p:txBody>
      </p:sp>
      <p:graphicFrame>
        <p:nvGraphicFramePr>
          <p:cNvPr id="14" name="차트 13">
            <a:extLst>
              <a:ext uri="{FF2B5EF4-FFF2-40B4-BE49-F238E27FC236}">
                <a16:creationId xmlns:a16="http://schemas.microsoft.com/office/drawing/2014/main" id="{40FB69C6-EB6A-905B-0176-D31551628A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1733306"/>
              </p:ext>
            </p:extLst>
          </p:nvPr>
        </p:nvGraphicFramePr>
        <p:xfrm>
          <a:off x="406400" y="3376372"/>
          <a:ext cx="2273300" cy="3040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직사각형 14">
            <a:extLst>
              <a:ext uri="{FF2B5EF4-FFF2-40B4-BE49-F238E27FC236}">
                <a16:creationId xmlns:a16="http://schemas.microsoft.com/office/drawing/2014/main" id="{F0F89D8D-E4F6-C88B-6C9B-948961B006BA}"/>
              </a:ext>
            </a:extLst>
          </p:cNvPr>
          <p:cNvSpPr/>
          <p:nvPr/>
        </p:nvSpPr>
        <p:spPr>
          <a:xfrm>
            <a:off x="-2404425" y="2791372"/>
            <a:ext cx="1170000" cy="117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5F3CD8C0-223E-E761-3564-5614EC39CB6A}"/>
              </a:ext>
            </a:extLst>
          </p:cNvPr>
          <p:cNvSpPr/>
          <p:nvPr/>
        </p:nvSpPr>
        <p:spPr>
          <a:xfrm>
            <a:off x="-2404425" y="4100786"/>
            <a:ext cx="1170000" cy="1170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E9FE5EE-65D1-7ED1-ACB4-BE6DC8A2DE42}"/>
              </a:ext>
            </a:extLst>
          </p:cNvPr>
          <p:cNvSpPr/>
          <p:nvPr/>
        </p:nvSpPr>
        <p:spPr>
          <a:xfrm>
            <a:off x="-2404425" y="5410200"/>
            <a:ext cx="1170000" cy="1170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1C8AECF-C808-D1B0-5241-AFD4D77848E8}"/>
              </a:ext>
            </a:extLst>
          </p:cNvPr>
          <p:cNvSpPr/>
          <p:nvPr/>
        </p:nvSpPr>
        <p:spPr>
          <a:xfrm>
            <a:off x="3287189" y="441325"/>
            <a:ext cx="1896703" cy="7270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 지표 </a:t>
            </a:r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0000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9E322A10-9462-6D22-95E0-219ABFED6156}"/>
              </a:ext>
            </a:extLst>
          </p:cNvPr>
          <p:cNvSpPr/>
          <p:nvPr/>
        </p:nvSpPr>
        <p:spPr>
          <a:xfrm>
            <a:off x="5453892" y="441325"/>
            <a:ext cx="1896703" cy="7270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 지표 </a:t>
            </a:r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000</a:t>
            </a:r>
            <a:endParaRPr lang="ko-KR" altLang="en-US" sz="20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024EAAAA-2535-2433-46AE-64E588D84E3F}"/>
              </a:ext>
            </a:extLst>
          </p:cNvPr>
          <p:cNvSpPr/>
          <p:nvPr/>
        </p:nvSpPr>
        <p:spPr>
          <a:xfrm>
            <a:off x="7620595" y="441325"/>
            <a:ext cx="1896703" cy="7270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 지표 </a:t>
            </a:r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000</a:t>
            </a:r>
            <a:endParaRPr lang="ko-KR" altLang="en-US" sz="20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E24397C2-BC7B-64B4-582B-3521D1DE0E4E}"/>
              </a:ext>
            </a:extLst>
          </p:cNvPr>
          <p:cNvSpPr/>
          <p:nvPr/>
        </p:nvSpPr>
        <p:spPr>
          <a:xfrm>
            <a:off x="9787297" y="441325"/>
            <a:ext cx="1896703" cy="7270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 지표 </a:t>
            </a:r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000</a:t>
            </a:r>
            <a:endParaRPr lang="ko-KR" altLang="en-US" sz="20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EA92A1-C45B-06E5-0E8A-C868F862EE7D}"/>
              </a:ext>
            </a:extLst>
          </p:cNvPr>
          <p:cNvSpPr txBox="1"/>
          <p:nvPr/>
        </p:nvSpPr>
        <p:spPr>
          <a:xfrm>
            <a:off x="3301809" y="1724799"/>
            <a:ext cx="1144865" cy="307777"/>
          </a:xfrm>
          <a:prstGeom prst="rect">
            <a:avLst/>
          </a:prstGeom>
          <a:solidFill>
            <a:srgbClr val="404040"/>
          </a:solidFill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일별 특이사항</a:t>
            </a:r>
          </a:p>
        </p:txBody>
      </p:sp>
      <p:graphicFrame>
        <p:nvGraphicFramePr>
          <p:cNvPr id="33" name="차트 32">
            <a:extLst>
              <a:ext uri="{FF2B5EF4-FFF2-40B4-BE49-F238E27FC236}">
                <a16:creationId xmlns:a16="http://schemas.microsoft.com/office/drawing/2014/main" id="{AC64B947-37D6-8C1D-6C81-6042D3DDB2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1717555"/>
              </p:ext>
            </p:extLst>
          </p:nvPr>
        </p:nvGraphicFramePr>
        <p:xfrm>
          <a:off x="3225655" y="2116091"/>
          <a:ext cx="8450407" cy="4300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자유형: 도형 33">
            <a:extLst>
              <a:ext uri="{FF2B5EF4-FFF2-40B4-BE49-F238E27FC236}">
                <a16:creationId xmlns:a16="http://schemas.microsoft.com/office/drawing/2014/main" id="{B6BCFAB6-F9A0-62DB-BAE9-51101A1322B8}"/>
              </a:ext>
            </a:extLst>
          </p:cNvPr>
          <p:cNvSpPr/>
          <p:nvPr/>
        </p:nvSpPr>
        <p:spPr>
          <a:xfrm>
            <a:off x="7429500" y="2839631"/>
            <a:ext cx="0" cy="1813738"/>
          </a:xfrm>
          <a:custGeom>
            <a:avLst/>
            <a:gdLst>
              <a:gd name="connsiteX0" fmla="*/ 0 w 0"/>
              <a:gd name="connsiteY0" fmla="*/ 1778000 h 1778000"/>
              <a:gd name="connsiteX1" fmla="*/ 0 w 0"/>
              <a:gd name="connsiteY1" fmla="*/ 0 h 177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78000">
                <a:moveTo>
                  <a:pt x="0" y="1778000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AA72FF74-ED16-3B00-1144-ED2395C47ADC}"/>
              </a:ext>
            </a:extLst>
          </p:cNvPr>
          <p:cNvSpPr/>
          <p:nvPr/>
        </p:nvSpPr>
        <p:spPr>
          <a:xfrm>
            <a:off x="7212447" y="2362581"/>
            <a:ext cx="1415313" cy="632649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특이사항 키워드</a:t>
            </a: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BF75B1AA-EC4B-BD2A-233C-5ABEFC6684C7}"/>
              </a:ext>
            </a:extLst>
          </p:cNvPr>
          <p:cNvSpPr/>
          <p:nvPr/>
        </p:nvSpPr>
        <p:spPr>
          <a:xfrm>
            <a:off x="515938" y="1115729"/>
            <a:ext cx="2016125" cy="40353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이등변 삼각형 36">
            <a:extLst>
              <a:ext uri="{FF2B5EF4-FFF2-40B4-BE49-F238E27FC236}">
                <a16:creationId xmlns:a16="http://schemas.microsoft.com/office/drawing/2014/main" id="{FD9B1D4D-9093-39E8-A1A8-48936E3E244F}"/>
              </a:ext>
            </a:extLst>
          </p:cNvPr>
          <p:cNvSpPr/>
          <p:nvPr/>
        </p:nvSpPr>
        <p:spPr>
          <a:xfrm flipV="1">
            <a:off x="826622" y="1134619"/>
            <a:ext cx="94427" cy="81403"/>
          </a:xfrm>
          <a:prstGeom prst="triangle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704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100C917A-8F81-F8B3-F1BE-DE77A4013F0E}"/>
              </a:ext>
            </a:extLst>
          </p:cNvPr>
          <p:cNvSpPr/>
          <p:nvPr userDrawn="1"/>
        </p:nvSpPr>
        <p:spPr>
          <a:xfrm>
            <a:off x="-600" y="0"/>
            <a:ext cx="3048300" cy="6858000"/>
          </a:xfrm>
          <a:prstGeom prst="rect">
            <a:avLst/>
          </a:prstGeom>
          <a:solidFill>
            <a:srgbClr val="155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42F9CE-47B8-F217-CABD-20A7065DBC44}"/>
              </a:ext>
            </a:extLst>
          </p:cNvPr>
          <p:cNvSpPr txBox="1"/>
          <p:nvPr/>
        </p:nvSpPr>
        <p:spPr>
          <a:xfrm>
            <a:off x="406400" y="1103411"/>
            <a:ext cx="9348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</a:t>
            </a:r>
            <a:endParaRPr lang="ko-KR" altLang="en-US" sz="5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E9AF0A-CD41-3084-3A7E-D41AFFDFBF48}"/>
              </a:ext>
            </a:extLst>
          </p:cNvPr>
          <p:cNvSpPr txBox="1"/>
          <p:nvPr/>
        </p:nvSpPr>
        <p:spPr>
          <a:xfrm>
            <a:off x="1184625" y="150352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48AB30-7BEB-2B9B-A45F-CB644958AC38}"/>
              </a:ext>
            </a:extLst>
          </p:cNvPr>
          <p:cNvSpPr txBox="1"/>
          <p:nvPr/>
        </p:nvSpPr>
        <p:spPr>
          <a:xfrm>
            <a:off x="419502" y="1940242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추세 확인하기</a:t>
            </a:r>
          </a:p>
        </p:txBody>
      </p:sp>
      <p:graphicFrame>
        <p:nvGraphicFramePr>
          <p:cNvPr id="14" name="차트 13">
            <a:extLst>
              <a:ext uri="{FF2B5EF4-FFF2-40B4-BE49-F238E27FC236}">
                <a16:creationId xmlns:a16="http://schemas.microsoft.com/office/drawing/2014/main" id="{40FB69C6-EB6A-905B-0176-D31551628A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6411885"/>
              </p:ext>
            </p:extLst>
          </p:nvPr>
        </p:nvGraphicFramePr>
        <p:xfrm>
          <a:off x="406400" y="3376372"/>
          <a:ext cx="2273300" cy="3040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직사각형 17">
            <a:extLst>
              <a:ext uri="{FF2B5EF4-FFF2-40B4-BE49-F238E27FC236}">
                <a16:creationId xmlns:a16="http://schemas.microsoft.com/office/drawing/2014/main" id="{B1C8AECF-C808-D1B0-5241-AFD4D77848E8}"/>
              </a:ext>
            </a:extLst>
          </p:cNvPr>
          <p:cNvSpPr/>
          <p:nvPr/>
        </p:nvSpPr>
        <p:spPr>
          <a:xfrm>
            <a:off x="3287189" y="441325"/>
            <a:ext cx="1896703" cy="727075"/>
          </a:xfrm>
          <a:prstGeom prst="rect">
            <a:avLst/>
          </a:prstGeom>
          <a:solidFill>
            <a:srgbClr val="23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 지표 </a:t>
            </a:r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0000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9E322A10-9462-6D22-95E0-219ABFED6156}"/>
              </a:ext>
            </a:extLst>
          </p:cNvPr>
          <p:cNvSpPr/>
          <p:nvPr/>
        </p:nvSpPr>
        <p:spPr>
          <a:xfrm>
            <a:off x="5453892" y="441325"/>
            <a:ext cx="1896703" cy="727075"/>
          </a:xfrm>
          <a:prstGeom prst="rect">
            <a:avLst/>
          </a:prstGeom>
          <a:solidFill>
            <a:srgbClr val="23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 지표 </a:t>
            </a:r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000</a:t>
            </a:r>
            <a:endParaRPr lang="ko-KR" altLang="en-US" sz="20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024EAAAA-2535-2433-46AE-64E588D84E3F}"/>
              </a:ext>
            </a:extLst>
          </p:cNvPr>
          <p:cNvSpPr/>
          <p:nvPr/>
        </p:nvSpPr>
        <p:spPr>
          <a:xfrm>
            <a:off x="7620595" y="441325"/>
            <a:ext cx="1896703" cy="727075"/>
          </a:xfrm>
          <a:prstGeom prst="rect">
            <a:avLst/>
          </a:prstGeom>
          <a:solidFill>
            <a:srgbClr val="23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 지표 </a:t>
            </a:r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000</a:t>
            </a:r>
            <a:endParaRPr lang="ko-KR" altLang="en-US" sz="20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E24397C2-BC7B-64B4-582B-3521D1DE0E4E}"/>
              </a:ext>
            </a:extLst>
          </p:cNvPr>
          <p:cNvSpPr/>
          <p:nvPr/>
        </p:nvSpPr>
        <p:spPr>
          <a:xfrm>
            <a:off x="9787297" y="441325"/>
            <a:ext cx="1896703" cy="727075"/>
          </a:xfrm>
          <a:prstGeom prst="rect">
            <a:avLst/>
          </a:prstGeom>
          <a:solidFill>
            <a:srgbClr val="23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 지표 </a:t>
            </a:r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000</a:t>
            </a:r>
            <a:endParaRPr lang="ko-KR" altLang="en-US" sz="20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EA92A1-C45B-06E5-0E8A-C868F862EE7D}"/>
              </a:ext>
            </a:extLst>
          </p:cNvPr>
          <p:cNvSpPr txBox="1"/>
          <p:nvPr/>
        </p:nvSpPr>
        <p:spPr>
          <a:xfrm>
            <a:off x="3200209" y="1648599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E4730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일별 특이사항</a:t>
            </a:r>
          </a:p>
        </p:txBody>
      </p:sp>
      <p:graphicFrame>
        <p:nvGraphicFramePr>
          <p:cNvPr id="33" name="차트 32">
            <a:extLst>
              <a:ext uri="{FF2B5EF4-FFF2-40B4-BE49-F238E27FC236}">
                <a16:creationId xmlns:a16="http://schemas.microsoft.com/office/drawing/2014/main" id="{AC64B947-37D6-8C1D-6C81-6042D3DDB2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3138855"/>
              </p:ext>
            </p:extLst>
          </p:nvPr>
        </p:nvGraphicFramePr>
        <p:xfrm>
          <a:off x="3225655" y="2116091"/>
          <a:ext cx="8450407" cy="4300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자유형: 도형 33">
            <a:extLst>
              <a:ext uri="{FF2B5EF4-FFF2-40B4-BE49-F238E27FC236}">
                <a16:creationId xmlns:a16="http://schemas.microsoft.com/office/drawing/2014/main" id="{B6BCFAB6-F9A0-62DB-BAE9-51101A1322B8}"/>
              </a:ext>
            </a:extLst>
          </p:cNvPr>
          <p:cNvSpPr/>
          <p:nvPr/>
        </p:nvSpPr>
        <p:spPr>
          <a:xfrm>
            <a:off x="7429500" y="2839631"/>
            <a:ext cx="0" cy="1813738"/>
          </a:xfrm>
          <a:custGeom>
            <a:avLst/>
            <a:gdLst>
              <a:gd name="connsiteX0" fmla="*/ 0 w 0"/>
              <a:gd name="connsiteY0" fmla="*/ 1778000 h 1778000"/>
              <a:gd name="connsiteX1" fmla="*/ 0 w 0"/>
              <a:gd name="connsiteY1" fmla="*/ 0 h 177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78000">
                <a:moveTo>
                  <a:pt x="0" y="1778000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AA72FF74-ED16-3B00-1144-ED2395C47ADC}"/>
              </a:ext>
            </a:extLst>
          </p:cNvPr>
          <p:cNvSpPr/>
          <p:nvPr/>
        </p:nvSpPr>
        <p:spPr>
          <a:xfrm>
            <a:off x="7212447" y="2362581"/>
            <a:ext cx="1415313" cy="632649"/>
          </a:xfrm>
          <a:prstGeom prst="rect">
            <a:avLst/>
          </a:prstGeom>
          <a:solidFill>
            <a:srgbClr val="FD9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특이사항 키워드</a:t>
            </a: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BF75B1AA-EC4B-BD2A-233C-5ABEFC6684C7}"/>
              </a:ext>
            </a:extLst>
          </p:cNvPr>
          <p:cNvSpPr/>
          <p:nvPr/>
        </p:nvSpPr>
        <p:spPr>
          <a:xfrm>
            <a:off x="515938" y="1115729"/>
            <a:ext cx="2016125" cy="403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이등변 삼각형 36">
            <a:extLst>
              <a:ext uri="{FF2B5EF4-FFF2-40B4-BE49-F238E27FC236}">
                <a16:creationId xmlns:a16="http://schemas.microsoft.com/office/drawing/2014/main" id="{FD9B1D4D-9093-39E8-A1A8-48936E3E244F}"/>
              </a:ext>
            </a:extLst>
          </p:cNvPr>
          <p:cNvSpPr/>
          <p:nvPr/>
        </p:nvSpPr>
        <p:spPr>
          <a:xfrm flipV="1">
            <a:off x="826622" y="1134619"/>
            <a:ext cx="94427" cy="81403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DD659FE-BF83-A058-B279-2E8950A353E4}"/>
              </a:ext>
            </a:extLst>
          </p:cNvPr>
          <p:cNvGrpSpPr/>
          <p:nvPr/>
        </p:nvGrpSpPr>
        <p:grpSpPr>
          <a:xfrm>
            <a:off x="-2220399" y="0"/>
            <a:ext cx="1744979" cy="1085434"/>
            <a:chOff x="-2220399" y="1464092"/>
            <a:chExt cx="1744979" cy="108543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FB3CA3C-5B7E-CE73-E780-4A574617AF5C}"/>
                </a:ext>
              </a:extLst>
            </p:cNvPr>
            <p:cNvSpPr/>
            <p:nvPr/>
          </p:nvSpPr>
          <p:spPr>
            <a:xfrm>
              <a:off x="-2220399" y="1469232"/>
              <a:ext cx="504825" cy="504825"/>
            </a:xfrm>
            <a:prstGeom prst="rect">
              <a:avLst/>
            </a:prstGeom>
            <a:solidFill>
              <a:srgbClr val="2381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01BFC64-116A-8F80-C231-8171480FEECC}"/>
                </a:ext>
              </a:extLst>
            </p:cNvPr>
            <p:cNvSpPr/>
            <p:nvPr/>
          </p:nvSpPr>
          <p:spPr>
            <a:xfrm>
              <a:off x="-1609212" y="1469232"/>
              <a:ext cx="504825" cy="504825"/>
            </a:xfrm>
            <a:prstGeom prst="rect">
              <a:avLst/>
            </a:prstGeom>
            <a:solidFill>
              <a:srgbClr val="FD9B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AB6BF75-EA68-21F4-F6C7-BB114DDF2DD4}"/>
                </a:ext>
              </a:extLst>
            </p:cNvPr>
            <p:cNvSpPr/>
            <p:nvPr/>
          </p:nvSpPr>
          <p:spPr>
            <a:xfrm>
              <a:off x="-2220399" y="2044701"/>
              <a:ext cx="504825" cy="504825"/>
            </a:xfrm>
            <a:prstGeom prst="rect">
              <a:avLst/>
            </a:prstGeom>
            <a:solidFill>
              <a:srgbClr val="155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D4BA249-F614-B283-6C36-BC8BA5480D86}"/>
                </a:ext>
              </a:extLst>
            </p:cNvPr>
            <p:cNvSpPr/>
            <p:nvPr/>
          </p:nvSpPr>
          <p:spPr>
            <a:xfrm>
              <a:off x="-1609212" y="2044701"/>
              <a:ext cx="504825" cy="504825"/>
            </a:xfrm>
            <a:prstGeom prst="rect">
              <a:avLst/>
            </a:prstGeom>
            <a:solidFill>
              <a:srgbClr val="E47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5F9E0DF-373F-4930-9C53-9E30B2A61325}"/>
                </a:ext>
              </a:extLst>
            </p:cNvPr>
            <p:cNvSpPr/>
            <p:nvPr/>
          </p:nvSpPr>
          <p:spPr>
            <a:xfrm>
              <a:off x="-980245" y="1464092"/>
              <a:ext cx="504825" cy="504825"/>
            </a:xfrm>
            <a:prstGeom prst="rect">
              <a:avLst/>
            </a:prstGeom>
            <a:solidFill>
              <a:srgbClr val="F4E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725224C-BF8B-F589-2D29-BC366AEDE2D1}"/>
                </a:ext>
              </a:extLst>
            </p:cNvPr>
            <p:cNvSpPr/>
            <p:nvPr/>
          </p:nvSpPr>
          <p:spPr>
            <a:xfrm>
              <a:off x="-980245" y="2044701"/>
              <a:ext cx="504825" cy="5048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304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자유형: 도형 33">
            <a:extLst>
              <a:ext uri="{FF2B5EF4-FFF2-40B4-BE49-F238E27FC236}">
                <a16:creationId xmlns:a16="http://schemas.microsoft.com/office/drawing/2014/main" id="{B6BCFAB6-F9A0-62DB-BAE9-51101A1322B8}"/>
              </a:ext>
            </a:extLst>
          </p:cNvPr>
          <p:cNvSpPr/>
          <p:nvPr/>
        </p:nvSpPr>
        <p:spPr>
          <a:xfrm>
            <a:off x="7442200" y="2620774"/>
            <a:ext cx="0" cy="2962652"/>
          </a:xfrm>
          <a:custGeom>
            <a:avLst/>
            <a:gdLst>
              <a:gd name="connsiteX0" fmla="*/ 0 w 0"/>
              <a:gd name="connsiteY0" fmla="*/ 1778000 h 1778000"/>
              <a:gd name="connsiteX1" fmla="*/ 0 w 0"/>
              <a:gd name="connsiteY1" fmla="*/ 0 h 177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778000">
                <a:moveTo>
                  <a:pt x="0" y="1778000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100C917A-8F81-F8B3-F1BE-DE77A4013F0E}"/>
              </a:ext>
            </a:extLst>
          </p:cNvPr>
          <p:cNvSpPr/>
          <p:nvPr userDrawn="1"/>
        </p:nvSpPr>
        <p:spPr>
          <a:xfrm>
            <a:off x="-600" y="0"/>
            <a:ext cx="3048300" cy="6858000"/>
          </a:xfrm>
          <a:prstGeom prst="rect">
            <a:avLst/>
          </a:prstGeom>
          <a:solidFill>
            <a:srgbClr val="1550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42F9CE-47B8-F217-CABD-20A7065DBC44}"/>
              </a:ext>
            </a:extLst>
          </p:cNvPr>
          <p:cNvSpPr txBox="1"/>
          <p:nvPr/>
        </p:nvSpPr>
        <p:spPr>
          <a:xfrm>
            <a:off x="406400" y="1103411"/>
            <a:ext cx="9348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</a:t>
            </a:r>
            <a:endParaRPr lang="ko-KR" altLang="en-US" sz="5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E9AF0A-CD41-3084-3A7E-D41AFFDFBF48}"/>
              </a:ext>
            </a:extLst>
          </p:cNvPr>
          <p:cNvSpPr txBox="1"/>
          <p:nvPr/>
        </p:nvSpPr>
        <p:spPr>
          <a:xfrm>
            <a:off x="1184625" y="150352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48AB30-7BEB-2B9B-A45F-CB644958AC38}"/>
              </a:ext>
            </a:extLst>
          </p:cNvPr>
          <p:cNvSpPr txBox="1"/>
          <p:nvPr/>
        </p:nvSpPr>
        <p:spPr>
          <a:xfrm>
            <a:off x="419502" y="1940242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추세 확인하기</a:t>
            </a:r>
          </a:p>
        </p:txBody>
      </p:sp>
      <p:graphicFrame>
        <p:nvGraphicFramePr>
          <p:cNvPr id="14" name="차트 13">
            <a:extLst>
              <a:ext uri="{FF2B5EF4-FFF2-40B4-BE49-F238E27FC236}">
                <a16:creationId xmlns:a16="http://schemas.microsoft.com/office/drawing/2014/main" id="{40FB69C6-EB6A-905B-0176-D31551628A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3233867"/>
              </p:ext>
            </p:extLst>
          </p:nvPr>
        </p:nvGraphicFramePr>
        <p:xfrm>
          <a:off x="406400" y="3376372"/>
          <a:ext cx="2273300" cy="3040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직사각형 17">
            <a:extLst>
              <a:ext uri="{FF2B5EF4-FFF2-40B4-BE49-F238E27FC236}">
                <a16:creationId xmlns:a16="http://schemas.microsoft.com/office/drawing/2014/main" id="{B1C8AECF-C808-D1B0-5241-AFD4D77848E8}"/>
              </a:ext>
            </a:extLst>
          </p:cNvPr>
          <p:cNvSpPr/>
          <p:nvPr/>
        </p:nvSpPr>
        <p:spPr>
          <a:xfrm>
            <a:off x="3287189" y="441325"/>
            <a:ext cx="1896703" cy="727075"/>
          </a:xfrm>
          <a:prstGeom prst="rect">
            <a:avLst/>
          </a:prstGeom>
          <a:solidFill>
            <a:srgbClr val="23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 지표 </a:t>
            </a:r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0000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9E322A10-9462-6D22-95E0-219ABFED6156}"/>
              </a:ext>
            </a:extLst>
          </p:cNvPr>
          <p:cNvSpPr/>
          <p:nvPr/>
        </p:nvSpPr>
        <p:spPr>
          <a:xfrm>
            <a:off x="5453892" y="441325"/>
            <a:ext cx="1896703" cy="727075"/>
          </a:xfrm>
          <a:prstGeom prst="rect">
            <a:avLst/>
          </a:prstGeom>
          <a:solidFill>
            <a:srgbClr val="23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 지표 </a:t>
            </a:r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000</a:t>
            </a:r>
            <a:endParaRPr lang="ko-KR" altLang="en-US" sz="20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024EAAAA-2535-2433-46AE-64E588D84E3F}"/>
              </a:ext>
            </a:extLst>
          </p:cNvPr>
          <p:cNvSpPr/>
          <p:nvPr/>
        </p:nvSpPr>
        <p:spPr>
          <a:xfrm>
            <a:off x="7620595" y="441325"/>
            <a:ext cx="1896703" cy="727075"/>
          </a:xfrm>
          <a:prstGeom prst="rect">
            <a:avLst/>
          </a:prstGeom>
          <a:solidFill>
            <a:srgbClr val="23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 지표 </a:t>
            </a:r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000</a:t>
            </a:r>
            <a:endParaRPr lang="ko-KR" altLang="en-US" sz="20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E24397C2-BC7B-64B4-582B-3521D1DE0E4E}"/>
              </a:ext>
            </a:extLst>
          </p:cNvPr>
          <p:cNvSpPr/>
          <p:nvPr/>
        </p:nvSpPr>
        <p:spPr>
          <a:xfrm>
            <a:off x="9787297" y="441325"/>
            <a:ext cx="1896703" cy="727075"/>
          </a:xfrm>
          <a:prstGeom prst="rect">
            <a:avLst/>
          </a:prstGeom>
          <a:solidFill>
            <a:srgbClr val="23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 지표 </a:t>
            </a:r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000</a:t>
            </a:r>
            <a:endParaRPr lang="ko-KR" altLang="en-US" sz="20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EA92A1-C45B-06E5-0E8A-C868F862EE7D}"/>
              </a:ext>
            </a:extLst>
          </p:cNvPr>
          <p:cNvSpPr txBox="1"/>
          <p:nvPr/>
        </p:nvSpPr>
        <p:spPr>
          <a:xfrm>
            <a:off x="3200209" y="1648599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E4730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일별 특이사항</a:t>
            </a:r>
          </a:p>
        </p:txBody>
      </p:sp>
      <p:graphicFrame>
        <p:nvGraphicFramePr>
          <p:cNvPr id="33" name="차트 32">
            <a:extLst>
              <a:ext uri="{FF2B5EF4-FFF2-40B4-BE49-F238E27FC236}">
                <a16:creationId xmlns:a16="http://schemas.microsoft.com/office/drawing/2014/main" id="{AC64B947-37D6-8C1D-6C81-6042D3DDB2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6841320"/>
              </p:ext>
            </p:extLst>
          </p:nvPr>
        </p:nvGraphicFramePr>
        <p:xfrm>
          <a:off x="3225655" y="2116092"/>
          <a:ext cx="8450407" cy="2169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직사각형 34">
            <a:extLst>
              <a:ext uri="{FF2B5EF4-FFF2-40B4-BE49-F238E27FC236}">
                <a16:creationId xmlns:a16="http://schemas.microsoft.com/office/drawing/2014/main" id="{AA72FF74-ED16-3B00-1144-ED2395C47ADC}"/>
              </a:ext>
            </a:extLst>
          </p:cNvPr>
          <p:cNvSpPr/>
          <p:nvPr/>
        </p:nvSpPr>
        <p:spPr>
          <a:xfrm>
            <a:off x="7212447" y="2070481"/>
            <a:ext cx="1415313" cy="632649"/>
          </a:xfrm>
          <a:prstGeom prst="rect">
            <a:avLst/>
          </a:prstGeom>
          <a:solidFill>
            <a:srgbClr val="FD9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특이사항 키워드</a:t>
            </a:r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BF75B1AA-EC4B-BD2A-233C-5ABEFC6684C7}"/>
              </a:ext>
            </a:extLst>
          </p:cNvPr>
          <p:cNvSpPr/>
          <p:nvPr/>
        </p:nvSpPr>
        <p:spPr>
          <a:xfrm>
            <a:off x="515938" y="1115729"/>
            <a:ext cx="2016125" cy="403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이등변 삼각형 36">
            <a:extLst>
              <a:ext uri="{FF2B5EF4-FFF2-40B4-BE49-F238E27FC236}">
                <a16:creationId xmlns:a16="http://schemas.microsoft.com/office/drawing/2014/main" id="{FD9B1D4D-9093-39E8-A1A8-48936E3E244F}"/>
              </a:ext>
            </a:extLst>
          </p:cNvPr>
          <p:cNvSpPr/>
          <p:nvPr/>
        </p:nvSpPr>
        <p:spPr>
          <a:xfrm flipV="1">
            <a:off x="826622" y="1134619"/>
            <a:ext cx="94427" cy="81403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aphicFrame>
        <p:nvGraphicFramePr>
          <p:cNvPr id="15" name="차트 32">
            <a:extLst>
              <a:ext uri="{FF2B5EF4-FFF2-40B4-BE49-F238E27FC236}">
                <a16:creationId xmlns:a16="http://schemas.microsoft.com/office/drawing/2014/main" id="{5C20D519-FA8F-B43D-C084-B2C54BE5A9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4902133"/>
              </p:ext>
            </p:extLst>
          </p:nvPr>
        </p:nvGraphicFramePr>
        <p:xfrm>
          <a:off x="3225655" y="4325195"/>
          <a:ext cx="8450407" cy="2169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30D9D9BD-3A97-5662-46C7-5AE6387816E1}"/>
              </a:ext>
            </a:extLst>
          </p:cNvPr>
          <p:cNvGrpSpPr/>
          <p:nvPr/>
        </p:nvGrpSpPr>
        <p:grpSpPr>
          <a:xfrm>
            <a:off x="-2220399" y="0"/>
            <a:ext cx="1744979" cy="1085434"/>
            <a:chOff x="-2220399" y="1464092"/>
            <a:chExt cx="1744979" cy="108543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144F253-7C20-1E92-E61B-34981B852BC6}"/>
                </a:ext>
              </a:extLst>
            </p:cNvPr>
            <p:cNvSpPr/>
            <p:nvPr/>
          </p:nvSpPr>
          <p:spPr>
            <a:xfrm>
              <a:off x="-2220399" y="1469232"/>
              <a:ext cx="504825" cy="504825"/>
            </a:xfrm>
            <a:prstGeom prst="rect">
              <a:avLst/>
            </a:prstGeom>
            <a:solidFill>
              <a:srgbClr val="2381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88EC059-415E-CD1F-3D95-C353522B81A9}"/>
                </a:ext>
              </a:extLst>
            </p:cNvPr>
            <p:cNvSpPr/>
            <p:nvPr/>
          </p:nvSpPr>
          <p:spPr>
            <a:xfrm>
              <a:off x="-1609212" y="1469232"/>
              <a:ext cx="504825" cy="504825"/>
            </a:xfrm>
            <a:prstGeom prst="rect">
              <a:avLst/>
            </a:prstGeom>
            <a:solidFill>
              <a:srgbClr val="FD9B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963BED4-322D-EBC3-CE01-E7936AC74AF0}"/>
                </a:ext>
              </a:extLst>
            </p:cNvPr>
            <p:cNvSpPr/>
            <p:nvPr/>
          </p:nvSpPr>
          <p:spPr>
            <a:xfrm>
              <a:off x="-2220399" y="2044701"/>
              <a:ext cx="504825" cy="504825"/>
            </a:xfrm>
            <a:prstGeom prst="rect">
              <a:avLst/>
            </a:prstGeom>
            <a:solidFill>
              <a:srgbClr val="155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B97AE8A-020F-D37D-C021-28FD7065579B}"/>
                </a:ext>
              </a:extLst>
            </p:cNvPr>
            <p:cNvSpPr/>
            <p:nvPr/>
          </p:nvSpPr>
          <p:spPr>
            <a:xfrm>
              <a:off x="-1609212" y="2044701"/>
              <a:ext cx="504825" cy="504825"/>
            </a:xfrm>
            <a:prstGeom prst="rect">
              <a:avLst/>
            </a:prstGeom>
            <a:solidFill>
              <a:srgbClr val="E47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A6782E4-43C2-6B32-66F9-C7DF7E0EBD24}"/>
                </a:ext>
              </a:extLst>
            </p:cNvPr>
            <p:cNvSpPr/>
            <p:nvPr/>
          </p:nvSpPr>
          <p:spPr>
            <a:xfrm>
              <a:off x="-980245" y="1464092"/>
              <a:ext cx="504825" cy="504825"/>
            </a:xfrm>
            <a:prstGeom prst="rect">
              <a:avLst/>
            </a:prstGeom>
            <a:solidFill>
              <a:srgbClr val="F4E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2F08760-C418-0BF1-F5F2-53C8D05936FF}"/>
                </a:ext>
              </a:extLst>
            </p:cNvPr>
            <p:cNvSpPr/>
            <p:nvPr/>
          </p:nvSpPr>
          <p:spPr>
            <a:xfrm>
              <a:off x="-980245" y="2044701"/>
              <a:ext cx="504825" cy="5048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143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0C33BD6-5AE6-D3FB-E690-E286D0BEADF9}"/>
              </a:ext>
            </a:extLst>
          </p:cNvPr>
          <p:cNvSpPr/>
          <p:nvPr/>
        </p:nvSpPr>
        <p:spPr>
          <a:xfrm>
            <a:off x="9174435" y="0"/>
            <a:ext cx="30483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693457A-778B-A73E-8238-54CEE3A08C7D}"/>
              </a:ext>
            </a:extLst>
          </p:cNvPr>
          <p:cNvSpPr/>
          <p:nvPr/>
        </p:nvSpPr>
        <p:spPr>
          <a:xfrm>
            <a:off x="-1638300" y="0"/>
            <a:ext cx="1168400" cy="11684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altLang="ko-KR" b="1">
                <a:solidFill>
                  <a:schemeClr val="tx1">
                    <a:lumMod val="85000"/>
                    <a:lumOff val="15000"/>
                  </a:schemeClr>
                </a:solidFill>
              </a:rPr>
              <a:t>Template 02</a:t>
            </a:r>
            <a:endParaRPr lang="ko-KR" altLang="en-US" b="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0301F5-015D-A040-2C80-E4F0F61B23A0}"/>
              </a:ext>
            </a:extLst>
          </p:cNvPr>
          <p:cNvSpPr txBox="1"/>
          <p:nvPr/>
        </p:nvSpPr>
        <p:spPr>
          <a:xfrm>
            <a:off x="-2425700" y="1447800"/>
            <a:ext cx="854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본문 스타일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A82437-F286-4EDF-9EF7-E89745404929}"/>
              </a:ext>
            </a:extLst>
          </p:cNvPr>
          <p:cNvSpPr txBox="1"/>
          <p:nvPr/>
        </p:nvSpPr>
        <p:spPr>
          <a:xfrm>
            <a:off x="-2425700" y="1786354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강조 스타일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3FFF15-527C-0BC5-E7FE-18509F748F90}"/>
              </a:ext>
            </a:extLst>
          </p:cNvPr>
          <p:cNvSpPr txBox="1"/>
          <p:nvPr/>
        </p:nvSpPr>
        <p:spPr>
          <a:xfrm>
            <a:off x="-2425700" y="2155686"/>
            <a:ext cx="1952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제목 스타일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C8BF002A-F1AB-A195-996B-B7B5C5A2FF7E}"/>
              </a:ext>
            </a:extLst>
          </p:cNvPr>
          <p:cNvSpPr/>
          <p:nvPr/>
        </p:nvSpPr>
        <p:spPr>
          <a:xfrm>
            <a:off x="-1639900" y="2791372"/>
            <a:ext cx="1170000" cy="117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5ADEEC1-9B6C-DF0F-62D1-BCE50703F166}"/>
              </a:ext>
            </a:extLst>
          </p:cNvPr>
          <p:cNvSpPr/>
          <p:nvPr/>
        </p:nvSpPr>
        <p:spPr>
          <a:xfrm>
            <a:off x="-1639900" y="4100786"/>
            <a:ext cx="1170000" cy="117000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E99D084-2168-18C4-8E16-5FC1A30E3746}"/>
              </a:ext>
            </a:extLst>
          </p:cNvPr>
          <p:cNvSpPr/>
          <p:nvPr/>
        </p:nvSpPr>
        <p:spPr>
          <a:xfrm>
            <a:off x="-1639900" y="5410200"/>
            <a:ext cx="1170000" cy="1170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561CB654-C2D7-631C-AC19-20CD93CECBF2}"/>
              </a:ext>
            </a:extLst>
          </p:cNvPr>
          <p:cNvSpPr/>
          <p:nvPr/>
        </p:nvSpPr>
        <p:spPr>
          <a:xfrm>
            <a:off x="515938" y="441698"/>
            <a:ext cx="2666743" cy="2873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A93B3A1-6CD2-9A54-2D96-EF9AAB706381}"/>
              </a:ext>
            </a:extLst>
          </p:cNvPr>
          <p:cNvSpPr/>
          <p:nvPr/>
        </p:nvSpPr>
        <p:spPr>
          <a:xfrm>
            <a:off x="3375947" y="441698"/>
            <a:ext cx="2666743" cy="2873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6012FE69-4230-E3D0-BD2D-D48E7A7B7834}"/>
              </a:ext>
            </a:extLst>
          </p:cNvPr>
          <p:cNvSpPr/>
          <p:nvPr/>
        </p:nvSpPr>
        <p:spPr>
          <a:xfrm>
            <a:off x="6235957" y="441698"/>
            <a:ext cx="2666743" cy="2873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4A30E4B2-CA5E-15DF-4186-09200BA5BFE8}"/>
              </a:ext>
            </a:extLst>
          </p:cNvPr>
          <p:cNvSpPr/>
          <p:nvPr/>
        </p:nvSpPr>
        <p:spPr>
          <a:xfrm>
            <a:off x="515938" y="3540448"/>
            <a:ext cx="2666743" cy="2873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F6201B99-E4D3-A4F8-F48B-12CE08A44376}"/>
              </a:ext>
            </a:extLst>
          </p:cNvPr>
          <p:cNvSpPr/>
          <p:nvPr/>
        </p:nvSpPr>
        <p:spPr>
          <a:xfrm>
            <a:off x="3375947" y="3540448"/>
            <a:ext cx="2666743" cy="2873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587DF90E-7066-08CF-4573-707A2E706676}"/>
              </a:ext>
            </a:extLst>
          </p:cNvPr>
          <p:cNvSpPr/>
          <p:nvPr/>
        </p:nvSpPr>
        <p:spPr>
          <a:xfrm>
            <a:off x="6235957" y="3540448"/>
            <a:ext cx="2666743" cy="2873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2" name="차트 21">
            <a:extLst>
              <a:ext uri="{FF2B5EF4-FFF2-40B4-BE49-F238E27FC236}">
                <a16:creationId xmlns:a16="http://schemas.microsoft.com/office/drawing/2014/main" id="{FF3CFF20-B4C8-3476-B416-7368EA00C0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2284078"/>
              </p:ext>
            </p:extLst>
          </p:nvPr>
        </p:nvGraphicFramePr>
        <p:xfrm>
          <a:off x="515938" y="1002036"/>
          <a:ext cx="2667600" cy="231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차트 22">
            <a:extLst>
              <a:ext uri="{FF2B5EF4-FFF2-40B4-BE49-F238E27FC236}">
                <a16:creationId xmlns:a16="http://schemas.microsoft.com/office/drawing/2014/main" id="{AF0E537D-A020-6CE9-D009-BABE59E074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9034795"/>
              </p:ext>
            </p:extLst>
          </p:nvPr>
        </p:nvGraphicFramePr>
        <p:xfrm>
          <a:off x="3375090" y="1002036"/>
          <a:ext cx="2667600" cy="231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차트 23">
            <a:extLst>
              <a:ext uri="{FF2B5EF4-FFF2-40B4-BE49-F238E27FC236}">
                <a16:creationId xmlns:a16="http://schemas.microsoft.com/office/drawing/2014/main" id="{9A295B2D-568E-7068-5FCB-852C6A83A4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113222"/>
              </p:ext>
            </p:extLst>
          </p:nvPr>
        </p:nvGraphicFramePr>
        <p:xfrm>
          <a:off x="6235100" y="1002036"/>
          <a:ext cx="2667600" cy="231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차트 24">
            <a:extLst>
              <a:ext uri="{FF2B5EF4-FFF2-40B4-BE49-F238E27FC236}">
                <a16:creationId xmlns:a16="http://schemas.microsoft.com/office/drawing/2014/main" id="{CF222102-3A09-F595-7D7B-1E420A5267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4406820"/>
              </p:ext>
            </p:extLst>
          </p:nvPr>
        </p:nvGraphicFramePr>
        <p:xfrm>
          <a:off x="515938" y="4100786"/>
          <a:ext cx="2667600" cy="231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차트 25">
            <a:extLst>
              <a:ext uri="{FF2B5EF4-FFF2-40B4-BE49-F238E27FC236}">
                <a16:creationId xmlns:a16="http://schemas.microsoft.com/office/drawing/2014/main" id="{F6CC261F-D2E7-D325-1FF4-C7DB531713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2756696"/>
              </p:ext>
            </p:extLst>
          </p:nvPr>
        </p:nvGraphicFramePr>
        <p:xfrm>
          <a:off x="3375090" y="4100786"/>
          <a:ext cx="2667600" cy="231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" name="차트 26">
            <a:extLst>
              <a:ext uri="{FF2B5EF4-FFF2-40B4-BE49-F238E27FC236}">
                <a16:creationId xmlns:a16="http://schemas.microsoft.com/office/drawing/2014/main" id="{35BE8884-9226-3FD2-16B7-11D0007C32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8114315"/>
              </p:ext>
            </p:extLst>
          </p:nvPr>
        </p:nvGraphicFramePr>
        <p:xfrm>
          <a:off x="6235100" y="4100786"/>
          <a:ext cx="2667600" cy="231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7A467899-7D1D-37FD-59E5-201533EC8611}"/>
              </a:ext>
            </a:extLst>
          </p:cNvPr>
          <p:cNvSpPr txBox="1"/>
          <p:nvPr/>
        </p:nvSpPr>
        <p:spPr>
          <a:xfrm>
            <a:off x="858475" y="581410"/>
            <a:ext cx="1489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시작지점과 끝 지점</a:t>
            </a:r>
          </a:p>
        </p:txBody>
      </p:sp>
      <p:sp>
        <p:nvSpPr>
          <p:cNvPr id="30" name="타원 29">
            <a:extLst>
              <a:ext uri="{FF2B5EF4-FFF2-40B4-BE49-F238E27FC236}">
                <a16:creationId xmlns:a16="http://schemas.microsoft.com/office/drawing/2014/main" id="{AD418BD0-8B63-ABD5-EDD0-C6E4E3FD7141}"/>
              </a:ext>
            </a:extLst>
          </p:cNvPr>
          <p:cNvSpPr/>
          <p:nvPr/>
        </p:nvSpPr>
        <p:spPr>
          <a:xfrm>
            <a:off x="586740" y="581410"/>
            <a:ext cx="307777" cy="30777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CD0979-8100-1827-3797-C7FE1134B151}"/>
              </a:ext>
            </a:extLst>
          </p:cNvPr>
          <p:cNvSpPr txBox="1"/>
          <p:nvPr/>
        </p:nvSpPr>
        <p:spPr>
          <a:xfrm>
            <a:off x="3726151" y="581410"/>
            <a:ext cx="1643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최댓값과 최솟값 표현</a:t>
            </a:r>
          </a:p>
        </p:txBody>
      </p:sp>
      <p:sp>
        <p:nvSpPr>
          <p:cNvPr id="32" name="타원 31">
            <a:extLst>
              <a:ext uri="{FF2B5EF4-FFF2-40B4-BE49-F238E27FC236}">
                <a16:creationId xmlns:a16="http://schemas.microsoft.com/office/drawing/2014/main" id="{015CC93C-E223-AED6-750D-D30166F73869}"/>
              </a:ext>
            </a:extLst>
          </p:cNvPr>
          <p:cNvSpPr/>
          <p:nvPr/>
        </p:nvSpPr>
        <p:spPr>
          <a:xfrm>
            <a:off x="3454416" y="581410"/>
            <a:ext cx="307777" cy="30777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4B82D90-BD9D-CB56-4767-5285346298B6}"/>
              </a:ext>
            </a:extLst>
          </p:cNvPr>
          <p:cNvSpPr txBox="1"/>
          <p:nvPr/>
        </p:nvSpPr>
        <p:spPr>
          <a:xfrm>
            <a:off x="6586160" y="581410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평균선 표현</a:t>
            </a:r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8F20FC0E-68A4-66C9-A87D-3C60C2390895}"/>
              </a:ext>
            </a:extLst>
          </p:cNvPr>
          <p:cNvSpPr/>
          <p:nvPr/>
        </p:nvSpPr>
        <p:spPr>
          <a:xfrm>
            <a:off x="6314425" y="581410"/>
            <a:ext cx="307777" cy="30777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B497D13-10DF-8A02-DAB3-0858710A09A3}"/>
              </a:ext>
            </a:extLst>
          </p:cNvPr>
          <p:cNvSpPr txBox="1"/>
          <p:nvPr/>
        </p:nvSpPr>
        <p:spPr>
          <a:xfrm>
            <a:off x="858475" y="3714839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예측치 표현</a:t>
            </a:r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A7A0E012-BD85-D07F-6352-4A46E0797C3C}"/>
              </a:ext>
            </a:extLst>
          </p:cNvPr>
          <p:cNvSpPr/>
          <p:nvPr/>
        </p:nvSpPr>
        <p:spPr>
          <a:xfrm>
            <a:off x="586740" y="3714839"/>
            <a:ext cx="307777" cy="30777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43CCB97-35C3-DB5C-ED5A-FECFC423EF21}"/>
              </a:ext>
            </a:extLst>
          </p:cNvPr>
          <p:cNvSpPr txBox="1"/>
          <p:nvPr/>
        </p:nvSpPr>
        <p:spPr>
          <a:xfrm>
            <a:off x="8453524" y="2001797"/>
            <a:ext cx="450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r>
              <a:rPr lang="en-US" altLang="ko-KR" sz="11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%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50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3521F3A-01F9-C894-5337-500ACAAE05AA}"/>
              </a:ext>
            </a:extLst>
          </p:cNvPr>
          <p:cNvSpPr txBox="1"/>
          <p:nvPr/>
        </p:nvSpPr>
        <p:spPr>
          <a:xfrm>
            <a:off x="3720912" y="3714839"/>
            <a:ext cx="990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중요한 기간</a:t>
            </a:r>
          </a:p>
        </p:txBody>
      </p:sp>
      <p:sp>
        <p:nvSpPr>
          <p:cNvPr id="39" name="타원 38">
            <a:extLst>
              <a:ext uri="{FF2B5EF4-FFF2-40B4-BE49-F238E27FC236}">
                <a16:creationId xmlns:a16="http://schemas.microsoft.com/office/drawing/2014/main" id="{4E1861E4-6BC7-54E4-35AC-44ABBF7DFE60}"/>
              </a:ext>
            </a:extLst>
          </p:cNvPr>
          <p:cNvSpPr/>
          <p:nvPr/>
        </p:nvSpPr>
        <p:spPr>
          <a:xfrm>
            <a:off x="3449177" y="3714839"/>
            <a:ext cx="307777" cy="30777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44024F-E6BB-5742-401B-86B15163BA0B}"/>
              </a:ext>
            </a:extLst>
          </p:cNvPr>
          <p:cNvSpPr txBox="1"/>
          <p:nvPr/>
        </p:nvSpPr>
        <p:spPr>
          <a:xfrm>
            <a:off x="6586160" y="3714839"/>
            <a:ext cx="1181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두 개의 그래프</a:t>
            </a: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337CDD12-2298-9767-C081-E888916C8A85}"/>
              </a:ext>
            </a:extLst>
          </p:cNvPr>
          <p:cNvSpPr/>
          <p:nvPr/>
        </p:nvSpPr>
        <p:spPr>
          <a:xfrm>
            <a:off x="6314425" y="3714839"/>
            <a:ext cx="307777" cy="30777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B928BC18-77EE-590E-AE53-63136ED66A38}"/>
              </a:ext>
            </a:extLst>
          </p:cNvPr>
          <p:cNvGrpSpPr/>
          <p:nvPr/>
        </p:nvGrpSpPr>
        <p:grpSpPr>
          <a:xfrm>
            <a:off x="9555013" y="458159"/>
            <a:ext cx="1972015" cy="997334"/>
            <a:chOff x="9555013" y="581410"/>
            <a:chExt cx="1972015" cy="997334"/>
          </a:xfrm>
        </p:grpSpPr>
        <p:sp>
          <p:nvSpPr>
            <p:cNvPr id="4" name="타원 3">
              <a:extLst>
                <a:ext uri="{FF2B5EF4-FFF2-40B4-BE49-F238E27FC236}">
                  <a16:creationId xmlns:a16="http://schemas.microsoft.com/office/drawing/2014/main" id="{643467F0-DB46-211B-15CE-8CAEA291D675}"/>
                </a:ext>
              </a:extLst>
            </p:cNvPr>
            <p:cNvSpPr/>
            <p:nvPr/>
          </p:nvSpPr>
          <p:spPr>
            <a:xfrm>
              <a:off x="9659938" y="581410"/>
              <a:ext cx="307777" cy="30777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</a:t>
              </a:r>
              <a:endPara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F88492C-A531-83FF-09C5-21F954B699AF}"/>
                </a:ext>
              </a:extLst>
            </p:cNvPr>
            <p:cNvSpPr txBox="1"/>
            <p:nvPr/>
          </p:nvSpPr>
          <p:spPr>
            <a:xfrm>
              <a:off x="9555013" y="901636"/>
              <a:ext cx="1972015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그래프에대한 설명을 씁니다</a:t>
              </a:r>
              <a:r>
                <a:rPr lang="en-US" altLang="ko-KR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.</a:t>
              </a:r>
              <a:br>
                <a:rPr lang="en-US" altLang="ko-KR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</a:br>
              <a:r>
                <a:rPr lang="ko-KR" altLang="en-US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설명 중 강조할 부분은 </a:t>
              </a:r>
              <a:br>
                <a:rPr lang="en-US" altLang="ko-KR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</a:br>
              <a:r>
                <a:rPr lang="ko-KR" altLang="en-US" sz="14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이렇게 표현하기도 합니다</a:t>
              </a:r>
              <a:r>
                <a:rPr lang="en-US" altLang="ko-KR" sz="14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.</a:t>
              </a:r>
            </a:p>
          </p:txBody>
        </p:sp>
      </p:grp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A391F0AF-7A0F-F766-15EC-104EAB6036A7}"/>
              </a:ext>
            </a:extLst>
          </p:cNvPr>
          <p:cNvGrpSpPr/>
          <p:nvPr/>
        </p:nvGrpSpPr>
        <p:grpSpPr>
          <a:xfrm>
            <a:off x="9555013" y="1903827"/>
            <a:ext cx="1975221" cy="1016942"/>
            <a:chOff x="9555013" y="1847908"/>
            <a:chExt cx="1975221" cy="1016942"/>
          </a:xfrm>
        </p:grpSpPr>
        <p:sp>
          <p:nvSpPr>
            <p:cNvPr id="17" name="타원 16">
              <a:extLst>
                <a:ext uri="{FF2B5EF4-FFF2-40B4-BE49-F238E27FC236}">
                  <a16:creationId xmlns:a16="http://schemas.microsoft.com/office/drawing/2014/main" id="{C1A0610A-E85A-8046-F0CE-2CEC5BA6676A}"/>
                </a:ext>
              </a:extLst>
            </p:cNvPr>
            <p:cNvSpPr/>
            <p:nvPr/>
          </p:nvSpPr>
          <p:spPr>
            <a:xfrm>
              <a:off x="9659938" y="1847908"/>
              <a:ext cx="307777" cy="30777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</a:t>
              </a:r>
              <a:endPara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85E04CCD-8BF7-9934-603D-E49F6334D7A9}"/>
                </a:ext>
              </a:extLst>
            </p:cNvPr>
            <p:cNvSpPr/>
            <p:nvPr/>
          </p:nvSpPr>
          <p:spPr>
            <a:xfrm>
              <a:off x="10015340" y="1847908"/>
              <a:ext cx="307777" cy="30777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3</a:t>
              </a:r>
              <a:endPara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8" name="타원 27">
              <a:extLst>
                <a:ext uri="{FF2B5EF4-FFF2-40B4-BE49-F238E27FC236}">
                  <a16:creationId xmlns:a16="http://schemas.microsoft.com/office/drawing/2014/main" id="{C8101408-5796-7BF7-67D1-5ED1B8D88B37}"/>
                </a:ext>
              </a:extLst>
            </p:cNvPr>
            <p:cNvSpPr/>
            <p:nvPr/>
          </p:nvSpPr>
          <p:spPr>
            <a:xfrm>
              <a:off x="10376795" y="1847908"/>
              <a:ext cx="307777" cy="30777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5</a:t>
              </a:r>
              <a:endPara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00333EE-28C1-7F25-BB59-2AB2E12DFA74}"/>
                </a:ext>
              </a:extLst>
            </p:cNvPr>
            <p:cNvSpPr txBox="1"/>
            <p:nvPr/>
          </p:nvSpPr>
          <p:spPr>
            <a:xfrm>
              <a:off x="9555013" y="2218519"/>
              <a:ext cx="197522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여러 개의 그래프를 설명할 수도</a:t>
              </a:r>
              <a:br>
                <a:rPr lang="en-US" altLang="ko-KR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</a:br>
              <a:r>
                <a:rPr lang="ko-KR" altLang="en-US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있습니다</a:t>
              </a:r>
              <a:r>
                <a:rPr lang="en-US" altLang="ko-KR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. </a:t>
              </a:r>
              <a:r>
                <a:rPr lang="ko-KR" altLang="en-US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여러 개 정보로 하나의</a:t>
              </a:r>
              <a:br>
                <a:rPr lang="en-US" altLang="ko-KR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</a:br>
              <a:r>
                <a:rPr lang="ko-KR" altLang="en-US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결론을 내릴 때 유용합니다</a:t>
              </a:r>
              <a:r>
                <a:rPr lang="en-US" altLang="ko-KR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.</a:t>
              </a:r>
              <a:endPara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63E93F40-0C95-F65D-E024-7C6F4585014F}"/>
              </a:ext>
            </a:extLst>
          </p:cNvPr>
          <p:cNvGrpSpPr/>
          <p:nvPr/>
        </p:nvGrpSpPr>
        <p:grpSpPr>
          <a:xfrm>
            <a:off x="9555013" y="3369103"/>
            <a:ext cx="2066591" cy="1303801"/>
            <a:chOff x="9555013" y="3393568"/>
            <a:chExt cx="2066591" cy="1303801"/>
          </a:xfrm>
        </p:grpSpPr>
        <p:sp>
          <p:nvSpPr>
            <p:cNvPr id="41" name="타원 40">
              <a:extLst>
                <a:ext uri="{FF2B5EF4-FFF2-40B4-BE49-F238E27FC236}">
                  <a16:creationId xmlns:a16="http://schemas.microsoft.com/office/drawing/2014/main" id="{FD37D123-5142-48F8-82D9-D2F50D30168C}"/>
                </a:ext>
              </a:extLst>
            </p:cNvPr>
            <p:cNvSpPr/>
            <p:nvPr/>
          </p:nvSpPr>
          <p:spPr>
            <a:xfrm>
              <a:off x="9659938" y="3393568"/>
              <a:ext cx="307777" cy="30777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4</a:t>
              </a:r>
              <a:endPara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2" name="타원 41">
              <a:extLst>
                <a:ext uri="{FF2B5EF4-FFF2-40B4-BE49-F238E27FC236}">
                  <a16:creationId xmlns:a16="http://schemas.microsoft.com/office/drawing/2014/main" id="{0564BB81-4721-9185-0417-3B93A7FF6A7D}"/>
                </a:ext>
              </a:extLst>
            </p:cNvPr>
            <p:cNvSpPr/>
            <p:nvPr/>
          </p:nvSpPr>
          <p:spPr>
            <a:xfrm>
              <a:off x="10015340" y="3393568"/>
              <a:ext cx="307777" cy="30777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6</a:t>
              </a:r>
              <a:endPara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21B277C-030E-8184-1C4B-FF35CBEE9B90}"/>
                </a:ext>
              </a:extLst>
            </p:cNvPr>
            <p:cNvSpPr txBox="1"/>
            <p:nvPr/>
          </p:nvSpPr>
          <p:spPr>
            <a:xfrm>
              <a:off x="9555013" y="3727873"/>
              <a:ext cx="2066591" cy="969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ko-KR" altLang="en-US" sz="14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키워드</a:t>
              </a:r>
              <a:br>
                <a:rPr lang="en-US" altLang="ko-KR" sz="14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</a:br>
              <a:r>
                <a:rPr lang="ko-KR" altLang="en-US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좀 더 체계적인 설명이 필요할 때</a:t>
              </a:r>
              <a:endPara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pPr>
                <a:spcBef>
                  <a:spcPts val="600"/>
                </a:spcBef>
              </a:pPr>
              <a:r>
                <a:rPr lang="ko-KR" altLang="en-US" sz="14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키워드 </a:t>
              </a:r>
              <a:r>
                <a:rPr lang="en-US" altLang="ko-KR" sz="14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2</a:t>
              </a:r>
              <a:br>
                <a:rPr lang="en-US" altLang="ko-KR" sz="14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</a:br>
              <a:r>
                <a:rPr lang="ko-KR" altLang="en-US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키워드와 설명을 연결해서 씁니다</a:t>
              </a:r>
              <a:endPara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5708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0C33BD6-5AE6-D3FB-E690-E286D0BEADF9}"/>
              </a:ext>
            </a:extLst>
          </p:cNvPr>
          <p:cNvSpPr/>
          <p:nvPr/>
        </p:nvSpPr>
        <p:spPr>
          <a:xfrm>
            <a:off x="9143700" y="0"/>
            <a:ext cx="30483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561CB654-C2D7-631C-AC19-20CD93CECBF2}"/>
              </a:ext>
            </a:extLst>
          </p:cNvPr>
          <p:cNvSpPr/>
          <p:nvPr/>
        </p:nvSpPr>
        <p:spPr>
          <a:xfrm>
            <a:off x="515938" y="441698"/>
            <a:ext cx="2666743" cy="2873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5A93B3A1-6CD2-9A54-2D96-EF9AAB706381}"/>
              </a:ext>
            </a:extLst>
          </p:cNvPr>
          <p:cNvSpPr/>
          <p:nvPr/>
        </p:nvSpPr>
        <p:spPr>
          <a:xfrm>
            <a:off x="3375947" y="441698"/>
            <a:ext cx="2666743" cy="2873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6012FE69-4230-E3D0-BD2D-D48E7A7B7834}"/>
              </a:ext>
            </a:extLst>
          </p:cNvPr>
          <p:cNvSpPr/>
          <p:nvPr/>
        </p:nvSpPr>
        <p:spPr>
          <a:xfrm>
            <a:off x="6235957" y="441698"/>
            <a:ext cx="2666743" cy="2873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4A30E4B2-CA5E-15DF-4186-09200BA5BFE8}"/>
              </a:ext>
            </a:extLst>
          </p:cNvPr>
          <p:cNvSpPr/>
          <p:nvPr/>
        </p:nvSpPr>
        <p:spPr>
          <a:xfrm>
            <a:off x="515938" y="3540448"/>
            <a:ext cx="2666743" cy="2873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F6201B99-E4D3-A4F8-F48B-12CE08A44376}"/>
              </a:ext>
            </a:extLst>
          </p:cNvPr>
          <p:cNvSpPr/>
          <p:nvPr/>
        </p:nvSpPr>
        <p:spPr>
          <a:xfrm>
            <a:off x="3375947" y="3540448"/>
            <a:ext cx="2666743" cy="2873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587DF90E-7066-08CF-4573-707A2E706676}"/>
              </a:ext>
            </a:extLst>
          </p:cNvPr>
          <p:cNvSpPr/>
          <p:nvPr/>
        </p:nvSpPr>
        <p:spPr>
          <a:xfrm>
            <a:off x="6235957" y="3540448"/>
            <a:ext cx="2666743" cy="287305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22" name="차트 21">
            <a:extLst>
              <a:ext uri="{FF2B5EF4-FFF2-40B4-BE49-F238E27FC236}">
                <a16:creationId xmlns:a16="http://schemas.microsoft.com/office/drawing/2014/main" id="{FF3CFF20-B4C8-3476-B416-7368EA00C0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2748538"/>
              </p:ext>
            </p:extLst>
          </p:nvPr>
        </p:nvGraphicFramePr>
        <p:xfrm>
          <a:off x="515938" y="1002036"/>
          <a:ext cx="2667600" cy="231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차트 22">
            <a:extLst>
              <a:ext uri="{FF2B5EF4-FFF2-40B4-BE49-F238E27FC236}">
                <a16:creationId xmlns:a16="http://schemas.microsoft.com/office/drawing/2014/main" id="{AF0E537D-A020-6CE9-D009-BABE59E074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3722492"/>
              </p:ext>
            </p:extLst>
          </p:nvPr>
        </p:nvGraphicFramePr>
        <p:xfrm>
          <a:off x="3375090" y="1002036"/>
          <a:ext cx="2667600" cy="231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차트 23">
            <a:extLst>
              <a:ext uri="{FF2B5EF4-FFF2-40B4-BE49-F238E27FC236}">
                <a16:creationId xmlns:a16="http://schemas.microsoft.com/office/drawing/2014/main" id="{9A295B2D-568E-7068-5FCB-852C6A83A4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9738014"/>
              </p:ext>
            </p:extLst>
          </p:nvPr>
        </p:nvGraphicFramePr>
        <p:xfrm>
          <a:off x="6235100" y="1002036"/>
          <a:ext cx="2667600" cy="231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차트 24">
            <a:extLst>
              <a:ext uri="{FF2B5EF4-FFF2-40B4-BE49-F238E27FC236}">
                <a16:creationId xmlns:a16="http://schemas.microsoft.com/office/drawing/2014/main" id="{CF222102-3A09-F595-7D7B-1E420A5267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5552317"/>
              </p:ext>
            </p:extLst>
          </p:nvPr>
        </p:nvGraphicFramePr>
        <p:xfrm>
          <a:off x="515938" y="4100786"/>
          <a:ext cx="2667600" cy="231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차트 25">
            <a:extLst>
              <a:ext uri="{FF2B5EF4-FFF2-40B4-BE49-F238E27FC236}">
                <a16:creationId xmlns:a16="http://schemas.microsoft.com/office/drawing/2014/main" id="{F6CC261F-D2E7-D325-1FF4-C7DB531713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4351267"/>
              </p:ext>
            </p:extLst>
          </p:nvPr>
        </p:nvGraphicFramePr>
        <p:xfrm>
          <a:off x="3375090" y="4100786"/>
          <a:ext cx="2667600" cy="231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" name="차트 26">
            <a:extLst>
              <a:ext uri="{FF2B5EF4-FFF2-40B4-BE49-F238E27FC236}">
                <a16:creationId xmlns:a16="http://schemas.microsoft.com/office/drawing/2014/main" id="{35BE8884-9226-3FD2-16B7-11D0007C32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3778362"/>
              </p:ext>
            </p:extLst>
          </p:nvPr>
        </p:nvGraphicFramePr>
        <p:xfrm>
          <a:off x="6235100" y="4100786"/>
          <a:ext cx="2667600" cy="231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7A467899-7D1D-37FD-59E5-201533EC8611}"/>
              </a:ext>
            </a:extLst>
          </p:cNvPr>
          <p:cNvSpPr txBox="1"/>
          <p:nvPr/>
        </p:nvSpPr>
        <p:spPr>
          <a:xfrm>
            <a:off x="858475" y="581410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지점 </a:t>
            </a:r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타원 29">
            <a:extLst>
              <a:ext uri="{FF2B5EF4-FFF2-40B4-BE49-F238E27FC236}">
                <a16:creationId xmlns:a16="http://schemas.microsoft.com/office/drawing/2014/main" id="{AD418BD0-8B63-ABD5-EDD0-C6E4E3FD7141}"/>
              </a:ext>
            </a:extLst>
          </p:cNvPr>
          <p:cNvSpPr/>
          <p:nvPr/>
        </p:nvSpPr>
        <p:spPr>
          <a:xfrm>
            <a:off x="586740" y="581410"/>
            <a:ext cx="307777" cy="307777"/>
          </a:xfrm>
          <a:prstGeom prst="ellipse">
            <a:avLst/>
          </a:prstGeom>
          <a:solidFill>
            <a:srgbClr val="2381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CD0979-8100-1827-3797-C7FE1134B151}"/>
              </a:ext>
            </a:extLst>
          </p:cNvPr>
          <p:cNvSpPr txBox="1"/>
          <p:nvPr/>
        </p:nvSpPr>
        <p:spPr>
          <a:xfrm>
            <a:off x="3726151" y="581410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지점 </a:t>
            </a:r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타원 31">
            <a:extLst>
              <a:ext uri="{FF2B5EF4-FFF2-40B4-BE49-F238E27FC236}">
                <a16:creationId xmlns:a16="http://schemas.microsoft.com/office/drawing/2014/main" id="{015CC93C-E223-AED6-750D-D30166F73869}"/>
              </a:ext>
            </a:extLst>
          </p:cNvPr>
          <p:cNvSpPr/>
          <p:nvPr/>
        </p:nvSpPr>
        <p:spPr>
          <a:xfrm>
            <a:off x="3454416" y="581410"/>
            <a:ext cx="307777" cy="307777"/>
          </a:xfrm>
          <a:prstGeom prst="ellipse">
            <a:avLst/>
          </a:prstGeom>
          <a:solidFill>
            <a:srgbClr val="FD9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4B82D90-BD9D-CB56-4767-5285346298B6}"/>
              </a:ext>
            </a:extLst>
          </p:cNvPr>
          <p:cNvSpPr txBox="1"/>
          <p:nvPr/>
        </p:nvSpPr>
        <p:spPr>
          <a:xfrm>
            <a:off x="6586160" y="581410"/>
            <a:ext cx="630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지점 </a:t>
            </a:r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8F20FC0E-68A4-66C9-A87D-3C60C2390895}"/>
              </a:ext>
            </a:extLst>
          </p:cNvPr>
          <p:cNvSpPr/>
          <p:nvPr/>
        </p:nvSpPr>
        <p:spPr>
          <a:xfrm>
            <a:off x="6314425" y="581410"/>
            <a:ext cx="307777" cy="307777"/>
          </a:xfrm>
          <a:prstGeom prst="ellipse">
            <a:avLst/>
          </a:prstGeom>
          <a:solidFill>
            <a:srgbClr val="FD9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B497D13-10DF-8A02-DAB3-0858710A09A3}"/>
              </a:ext>
            </a:extLst>
          </p:cNvPr>
          <p:cNvSpPr txBox="1"/>
          <p:nvPr/>
        </p:nvSpPr>
        <p:spPr>
          <a:xfrm>
            <a:off x="858475" y="3714839"/>
            <a:ext cx="638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지점 </a:t>
            </a:r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6" name="타원 35">
            <a:extLst>
              <a:ext uri="{FF2B5EF4-FFF2-40B4-BE49-F238E27FC236}">
                <a16:creationId xmlns:a16="http://schemas.microsoft.com/office/drawing/2014/main" id="{A7A0E012-BD85-D07F-6352-4A46E0797C3C}"/>
              </a:ext>
            </a:extLst>
          </p:cNvPr>
          <p:cNvSpPr/>
          <p:nvPr/>
        </p:nvSpPr>
        <p:spPr>
          <a:xfrm>
            <a:off x="586740" y="3714839"/>
            <a:ext cx="307777" cy="307777"/>
          </a:xfrm>
          <a:prstGeom prst="ellipse">
            <a:avLst/>
          </a:prstGeom>
          <a:solidFill>
            <a:srgbClr val="E47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3521F3A-01F9-C894-5337-500ACAAE05AA}"/>
              </a:ext>
            </a:extLst>
          </p:cNvPr>
          <p:cNvSpPr txBox="1"/>
          <p:nvPr/>
        </p:nvSpPr>
        <p:spPr>
          <a:xfrm>
            <a:off x="3720912" y="3714839"/>
            <a:ext cx="599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지점 </a:t>
            </a:r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타원 38">
            <a:extLst>
              <a:ext uri="{FF2B5EF4-FFF2-40B4-BE49-F238E27FC236}">
                <a16:creationId xmlns:a16="http://schemas.microsoft.com/office/drawing/2014/main" id="{4E1861E4-6BC7-54E4-35AC-44ABBF7DFE60}"/>
              </a:ext>
            </a:extLst>
          </p:cNvPr>
          <p:cNvSpPr/>
          <p:nvPr/>
        </p:nvSpPr>
        <p:spPr>
          <a:xfrm>
            <a:off x="3449177" y="3714839"/>
            <a:ext cx="307777" cy="307777"/>
          </a:xfrm>
          <a:prstGeom prst="ellipse">
            <a:avLst/>
          </a:prstGeom>
          <a:solidFill>
            <a:srgbClr val="FD9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44024F-E6BB-5742-401B-86B15163BA0B}"/>
              </a:ext>
            </a:extLst>
          </p:cNvPr>
          <p:cNvSpPr txBox="1"/>
          <p:nvPr/>
        </p:nvSpPr>
        <p:spPr>
          <a:xfrm>
            <a:off x="6586160" y="3714839"/>
            <a:ext cx="5982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지점 </a:t>
            </a:r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타원 2">
            <a:extLst>
              <a:ext uri="{FF2B5EF4-FFF2-40B4-BE49-F238E27FC236}">
                <a16:creationId xmlns:a16="http://schemas.microsoft.com/office/drawing/2014/main" id="{337CDD12-2298-9767-C081-E888916C8A85}"/>
              </a:ext>
            </a:extLst>
          </p:cNvPr>
          <p:cNvSpPr/>
          <p:nvPr/>
        </p:nvSpPr>
        <p:spPr>
          <a:xfrm>
            <a:off x="6314425" y="3714839"/>
            <a:ext cx="307777" cy="307777"/>
          </a:xfrm>
          <a:prstGeom prst="ellipse">
            <a:avLst/>
          </a:prstGeom>
          <a:solidFill>
            <a:srgbClr val="E47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47" name="그룹 46">
            <a:extLst>
              <a:ext uri="{FF2B5EF4-FFF2-40B4-BE49-F238E27FC236}">
                <a16:creationId xmlns:a16="http://schemas.microsoft.com/office/drawing/2014/main" id="{B928BC18-77EE-590E-AE53-63136ED66A38}"/>
              </a:ext>
            </a:extLst>
          </p:cNvPr>
          <p:cNvGrpSpPr/>
          <p:nvPr/>
        </p:nvGrpSpPr>
        <p:grpSpPr>
          <a:xfrm>
            <a:off x="9555013" y="458159"/>
            <a:ext cx="1972015" cy="997334"/>
            <a:chOff x="9555013" y="581410"/>
            <a:chExt cx="1972015" cy="997334"/>
          </a:xfrm>
        </p:grpSpPr>
        <p:sp>
          <p:nvSpPr>
            <p:cNvPr id="4" name="타원 3">
              <a:extLst>
                <a:ext uri="{FF2B5EF4-FFF2-40B4-BE49-F238E27FC236}">
                  <a16:creationId xmlns:a16="http://schemas.microsoft.com/office/drawing/2014/main" id="{643467F0-DB46-211B-15CE-8CAEA291D675}"/>
                </a:ext>
              </a:extLst>
            </p:cNvPr>
            <p:cNvSpPr/>
            <p:nvPr/>
          </p:nvSpPr>
          <p:spPr>
            <a:xfrm>
              <a:off x="9659938" y="581410"/>
              <a:ext cx="307777" cy="307777"/>
            </a:xfrm>
            <a:prstGeom prst="ellipse">
              <a:avLst/>
            </a:prstGeom>
            <a:solidFill>
              <a:srgbClr val="2381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1</a:t>
              </a:r>
              <a:endPara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F88492C-A531-83FF-09C5-21F954B699AF}"/>
                </a:ext>
              </a:extLst>
            </p:cNvPr>
            <p:cNvSpPr txBox="1"/>
            <p:nvPr/>
          </p:nvSpPr>
          <p:spPr>
            <a:xfrm>
              <a:off x="9555013" y="901636"/>
              <a:ext cx="1972015" cy="677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그래프에대한 설명을 씁니다</a:t>
              </a:r>
              <a:r>
                <a:rPr lang="en-US" altLang="ko-KR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.</a:t>
              </a:r>
              <a:br>
                <a:rPr lang="en-US" altLang="ko-KR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</a:br>
              <a:r>
                <a:rPr lang="ko-KR" altLang="en-US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설명 중 강조할 부분은 </a:t>
              </a:r>
              <a:br>
                <a:rPr lang="en-US" altLang="ko-KR" sz="1200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</a:br>
              <a:r>
                <a:rPr lang="ko-KR" altLang="en-US" sz="14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23818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이렇게 표현하기도 합니다</a:t>
              </a:r>
              <a:r>
                <a:rPr lang="en-US" altLang="ko-KR" sz="1400" b="1" spc="-2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238180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.</a:t>
              </a:r>
            </a:p>
          </p:txBody>
        </p:sp>
      </p:grpSp>
      <p:sp>
        <p:nvSpPr>
          <p:cNvPr id="17" name="타원 16">
            <a:extLst>
              <a:ext uri="{FF2B5EF4-FFF2-40B4-BE49-F238E27FC236}">
                <a16:creationId xmlns:a16="http://schemas.microsoft.com/office/drawing/2014/main" id="{C1A0610A-E85A-8046-F0CE-2CEC5BA6676A}"/>
              </a:ext>
            </a:extLst>
          </p:cNvPr>
          <p:cNvSpPr/>
          <p:nvPr/>
        </p:nvSpPr>
        <p:spPr>
          <a:xfrm>
            <a:off x="9659938" y="1903827"/>
            <a:ext cx="307777" cy="307777"/>
          </a:xfrm>
          <a:prstGeom prst="ellipse">
            <a:avLst/>
          </a:prstGeom>
          <a:solidFill>
            <a:srgbClr val="FD9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타원 20">
            <a:extLst>
              <a:ext uri="{FF2B5EF4-FFF2-40B4-BE49-F238E27FC236}">
                <a16:creationId xmlns:a16="http://schemas.microsoft.com/office/drawing/2014/main" id="{85E04CCD-8BF7-9934-603D-E49F6334D7A9}"/>
              </a:ext>
            </a:extLst>
          </p:cNvPr>
          <p:cNvSpPr/>
          <p:nvPr/>
        </p:nvSpPr>
        <p:spPr>
          <a:xfrm>
            <a:off x="10015340" y="1903827"/>
            <a:ext cx="307777" cy="307777"/>
          </a:xfrm>
          <a:prstGeom prst="ellipse">
            <a:avLst/>
          </a:prstGeom>
          <a:solidFill>
            <a:srgbClr val="FD9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타원 27">
            <a:extLst>
              <a:ext uri="{FF2B5EF4-FFF2-40B4-BE49-F238E27FC236}">
                <a16:creationId xmlns:a16="http://schemas.microsoft.com/office/drawing/2014/main" id="{C8101408-5796-7BF7-67D1-5ED1B8D88B37}"/>
              </a:ext>
            </a:extLst>
          </p:cNvPr>
          <p:cNvSpPr/>
          <p:nvPr/>
        </p:nvSpPr>
        <p:spPr>
          <a:xfrm>
            <a:off x="10376795" y="1903827"/>
            <a:ext cx="307777" cy="307777"/>
          </a:xfrm>
          <a:prstGeom prst="ellipse">
            <a:avLst/>
          </a:prstGeom>
          <a:solidFill>
            <a:srgbClr val="FD9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00333EE-28C1-7F25-BB59-2AB2E12DFA74}"/>
              </a:ext>
            </a:extLst>
          </p:cNvPr>
          <p:cNvSpPr txBox="1"/>
          <p:nvPr/>
        </p:nvSpPr>
        <p:spPr>
          <a:xfrm>
            <a:off x="9555013" y="2274438"/>
            <a:ext cx="1975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여러 개의 그래프를 설명할 수도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있습니다</a:t>
            </a:r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여러 개 정보로 하나의</a:t>
            </a:r>
            <a:b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결론을 내릴 때 유용합니다</a:t>
            </a:r>
            <a:r>
              <a:rPr lang="en-US" altLang="ko-KR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타원 40">
            <a:extLst>
              <a:ext uri="{FF2B5EF4-FFF2-40B4-BE49-F238E27FC236}">
                <a16:creationId xmlns:a16="http://schemas.microsoft.com/office/drawing/2014/main" id="{FD37D123-5142-48F8-82D9-D2F50D30168C}"/>
              </a:ext>
            </a:extLst>
          </p:cNvPr>
          <p:cNvSpPr/>
          <p:nvPr/>
        </p:nvSpPr>
        <p:spPr>
          <a:xfrm>
            <a:off x="9659938" y="3369103"/>
            <a:ext cx="307777" cy="307777"/>
          </a:xfrm>
          <a:prstGeom prst="ellipse">
            <a:avLst/>
          </a:prstGeom>
          <a:solidFill>
            <a:srgbClr val="E47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타원 41">
            <a:extLst>
              <a:ext uri="{FF2B5EF4-FFF2-40B4-BE49-F238E27FC236}">
                <a16:creationId xmlns:a16="http://schemas.microsoft.com/office/drawing/2014/main" id="{0564BB81-4721-9185-0417-3B93A7FF6A7D}"/>
              </a:ext>
            </a:extLst>
          </p:cNvPr>
          <p:cNvSpPr/>
          <p:nvPr/>
        </p:nvSpPr>
        <p:spPr>
          <a:xfrm>
            <a:off x="10015340" y="3369103"/>
            <a:ext cx="307777" cy="307777"/>
          </a:xfrm>
          <a:prstGeom prst="ellipse">
            <a:avLst/>
          </a:prstGeom>
          <a:solidFill>
            <a:srgbClr val="E47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endParaRPr lang="ko-KR" altLang="en-US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1B277C-030E-8184-1C4B-FF35CBEE9B90}"/>
              </a:ext>
            </a:extLst>
          </p:cNvPr>
          <p:cNvSpPr txBox="1"/>
          <p:nvPr/>
        </p:nvSpPr>
        <p:spPr>
          <a:xfrm>
            <a:off x="9555013" y="3703408"/>
            <a:ext cx="2066591" cy="9694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E4730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</a:t>
            </a:r>
            <a:b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좀 더 체계적인 설명이 필요할 때</a:t>
            </a:r>
            <a:endParaRPr lang="en-US" altLang="ko-KR" sz="1200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spcBef>
                <a:spcPts val="600"/>
              </a:spcBef>
            </a:pPr>
            <a:r>
              <a:rPr lang="ko-KR" altLang="en-US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E4730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 </a:t>
            </a:r>
            <a: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E4730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br>
              <a:rPr lang="en-US" altLang="ko-KR" sz="1400" b="1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spc="-2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키워드와 설명을 연결해서 씁니다</a:t>
            </a:r>
            <a:endParaRPr lang="en-US" altLang="ko-KR" sz="1400" b="1" spc="-2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BF74B4-47A4-F802-D6F4-C676D9C5A063}"/>
              </a:ext>
            </a:extLst>
          </p:cNvPr>
          <p:cNvGrpSpPr/>
          <p:nvPr/>
        </p:nvGrpSpPr>
        <p:grpSpPr>
          <a:xfrm>
            <a:off x="-2220399" y="0"/>
            <a:ext cx="1744979" cy="1085434"/>
            <a:chOff x="-2220399" y="1464092"/>
            <a:chExt cx="1744979" cy="108543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6B5D6D0-61D6-D203-2278-7DE27EF00EC3}"/>
                </a:ext>
              </a:extLst>
            </p:cNvPr>
            <p:cNvSpPr/>
            <p:nvPr/>
          </p:nvSpPr>
          <p:spPr>
            <a:xfrm>
              <a:off x="-2220399" y="1469232"/>
              <a:ext cx="504825" cy="504825"/>
            </a:xfrm>
            <a:prstGeom prst="rect">
              <a:avLst/>
            </a:prstGeom>
            <a:solidFill>
              <a:srgbClr val="2381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3450506-1178-B5E2-5AD5-EA6CB2B5AA5E}"/>
                </a:ext>
              </a:extLst>
            </p:cNvPr>
            <p:cNvSpPr/>
            <p:nvPr/>
          </p:nvSpPr>
          <p:spPr>
            <a:xfrm>
              <a:off x="-1609212" y="1469232"/>
              <a:ext cx="504825" cy="504825"/>
            </a:xfrm>
            <a:prstGeom prst="rect">
              <a:avLst/>
            </a:prstGeom>
            <a:solidFill>
              <a:srgbClr val="FD9B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06D9505-79A6-B076-4DE6-B48E1C3616CC}"/>
                </a:ext>
              </a:extLst>
            </p:cNvPr>
            <p:cNvSpPr/>
            <p:nvPr/>
          </p:nvSpPr>
          <p:spPr>
            <a:xfrm>
              <a:off x="-2220399" y="2044701"/>
              <a:ext cx="504825" cy="504825"/>
            </a:xfrm>
            <a:prstGeom prst="rect">
              <a:avLst/>
            </a:prstGeom>
            <a:solidFill>
              <a:srgbClr val="1550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BA31767-DA24-9DB8-46EA-57AE63DE9F7D}"/>
                </a:ext>
              </a:extLst>
            </p:cNvPr>
            <p:cNvSpPr/>
            <p:nvPr/>
          </p:nvSpPr>
          <p:spPr>
            <a:xfrm>
              <a:off x="-1609212" y="2044701"/>
              <a:ext cx="504825" cy="504825"/>
            </a:xfrm>
            <a:prstGeom prst="rect">
              <a:avLst/>
            </a:prstGeom>
            <a:solidFill>
              <a:srgbClr val="E47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C4F15A1-630A-073F-73CB-81A210B5D896}"/>
                </a:ext>
              </a:extLst>
            </p:cNvPr>
            <p:cNvSpPr/>
            <p:nvPr/>
          </p:nvSpPr>
          <p:spPr>
            <a:xfrm>
              <a:off x="-980245" y="1464092"/>
              <a:ext cx="504825" cy="504825"/>
            </a:xfrm>
            <a:prstGeom prst="rect">
              <a:avLst/>
            </a:prstGeom>
            <a:solidFill>
              <a:srgbClr val="F4E7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8BD2D80-5397-FEB2-0879-8F01F0DCAF56}"/>
                </a:ext>
              </a:extLst>
            </p:cNvPr>
            <p:cNvSpPr/>
            <p:nvPr/>
          </p:nvSpPr>
          <p:spPr>
            <a:xfrm>
              <a:off x="-980245" y="2044701"/>
              <a:ext cx="504825" cy="5048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3670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1235</Words>
  <Application>Microsoft Office PowerPoint</Application>
  <PresentationFormat>와이드스크린</PresentationFormat>
  <Paragraphs>304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맑은 고딕</vt:lpstr>
      <vt:lpstr>Arial</vt:lpstr>
      <vt:lpstr>Office 테마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SSEN</dc:creator>
  <cp:lastModifiedBy>SSEN Kim</cp:lastModifiedBy>
  <cp:revision>14</cp:revision>
  <dcterms:created xsi:type="dcterms:W3CDTF">2022-12-23T08:37:28Z</dcterms:created>
  <dcterms:modified xsi:type="dcterms:W3CDTF">2024-02-13T10:06:24Z</dcterms:modified>
</cp:coreProperties>
</file>