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4" r:id="rId2"/>
    <p:sldId id="731" r:id="rId3"/>
    <p:sldId id="733" r:id="rId4"/>
    <p:sldId id="73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38" userDrawn="1">
          <p15:clr>
            <a:srgbClr val="A4A3A4"/>
          </p15:clr>
        </p15:guide>
        <p15:guide id="2" pos="724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5A2A"/>
    <a:srgbClr val="79D0E2"/>
    <a:srgbClr val="90C44C"/>
    <a:srgbClr val="FCB03E"/>
    <a:srgbClr val="F2F2F2"/>
    <a:srgbClr val="004260"/>
    <a:srgbClr val="7F7F7F"/>
    <a:srgbClr val="BABABA"/>
    <a:srgbClr val="D9D9D9"/>
    <a:srgbClr val="0099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076" autoAdjust="0"/>
  </p:normalViewPr>
  <p:slideViewPr>
    <p:cSldViewPr snapToGrid="0" showGuides="1">
      <p:cViewPr varScale="1">
        <p:scale>
          <a:sx n="102" d="100"/>
          <a:sy n="102" d="100"/>
        </p:scale>
        <p:origin x="416" y="68"/>
      </p:cViewPr>
      <p:guideLst>
        <p:guide pos="438"/>
        <p:guide pos="724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사업 적용 전</c:v>
                </c:pt>
                <c:pt idx="1">
                  <c:v>사업 적용 후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07-4B0A-AC69-81B0B873B0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4703632"/>
        <c:axId val="1374691568"/>
      </c:barChart>
      <c:catAx>
        <c:axId val="137470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4691568"/>
        <c:crosses val="autoZero"/>
        <c:auto val="1"/>
        <c:lblAlgn val="ctr"/>
        <c:lblOffset val="100"/>
        <c:noMultiLvlLbl val="0"/>
      </c:catAx>
      <c:valAx>
        <c:axId val="137469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470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Sheet1!$A$2:$A$7</cx:f>
        <cx:lvl ptCount="6">
          <cx:pt idx="0">사업 적용 전</cx:pt>
          <cx:pt idx="1">Rethink</cx:pt>
          <cx:pt idx="2">Reduce</cx:pt>
          <cx:pt idx="3">Repair</cx:pt>
          <cx:pt idx="4">Recycle</cx:pt>
          <cx:pt idx="5">사업 적용 후</cx:pt>
        </cx:lvl>
      </cx:strDim>
      <cx:numDim type="val">
        <cx:f>Sheet1!$B$2:$B$7</cx:f>
        <cx:lvl ptCount="6" formatCode="G/표준">
          <cx:pt idx="0">320</cx:pt>
          <cx:pt idx="1">-50</cx:pt>
          <cx:pt idx="2">-170</cx:pt>
          <cx:pt idx="3">-20</cx:pt>
          <cx:pt idx="4">-10</cx:pt>
          <cx:pt idx="5">70</cx:pt>
        </cx:lvl>
      </cx:numDim>
    </cx:data>
  </cx:chartData>
  <cx:chart>
    <cx:plotArea>
      <cx:plotAreaRegion>
        <cx:series layoutId="waterfall" uniqueId="{A9FB3161-6D23-4422-8DC5-B9EAE9019D60}">
          <cx:tx>
            <cx:txData>
              <cx:f>Sheet1!$B$1</cx:f>
              <cx:v>계열1</cx:v>
            </cx:txData>
          </cx:tx>
          <cx:spPr>
            <a:ln>
              <a:noFill/>
            </a:ln>
          </cx:spPr>
          <cx:dataPt idx="0">
            <cx:spPr>
              <a:solidFill>
                <a:srgbClr val="D9D9D9"/>
              </a:solidFill>
            </cx:spPr>
          </cx:dataPt>
          <cx:dataPt idx="1">
            <cx:spPr>
              <a:solidFill>
                <a:srgbClr val="288E5A"/>
              </a:solidFill>
            </cx:spPr>
          </cx:dataPt>
          <cx:dataPt idx="2">
            <cx:spPr>
              <a:solidFill>
                <a:srgbClr val="2DB67E"/>
              </a:solidFill>
            </cx:spPr>
          </cx:dataPt>
          <cx:dataPt idx="3">
            <cx:spPr>
              <a:solidFill>
                <a:srgbClr val="87BF65"/>
              </a:solidFill>
            </cx:spPr>
          </cx:dataPt>
          <cx:dataPt idx="4">
            <cx:spPr>
              <a:solidFill>
                <a:srgbClr val="BCD576"/>
              </a:solidFill>
            </cx:spPr>
          </cx:dataPt>
          <cx:dataPt idx="5">
            <cx:spPr>
              <a:solidFill>
                <a:srgbClr val="004260"/>
              </a:solidFill>
            </cx:spPr>
          </cx:dataPt>
          <cx:dataLabels pos="ctr">
            <cx:numFmt formatCode="G/표준&quot;만 톤&quot;" sourceLinked="0"/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lang="ko-KR" altLang="en-US" sz="18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 altLang="en-US" sz="1800" b="1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endParaRPr>
              </a:p>
            </cx:txPr>
            <cx:visibility seriesName="0" categoryName="0" value="1"/>
            <cx:separator>, </cx:separator>
            <cx:dataLabel idx="0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r>
                    <a:rPr lang="ko-KR" altLang="en-US" sz="1600" b="0" i="0" u="none" strike="noStrike" kern="1200" spc="-100" baseline="0">
                      <a:ln>
                        <a:solidFill>
                          <a:schemeClr val="accent1">
                            <a:alpha val="0"/>
                          </a:schemeClr>
                        </a:solidFill>
                      </a:ln>
                      <a:solidFill>
                        <a:schemeClr val="bg1">
                          <a:lumMod val="50000"/>
                        </a:schemeClr>
                      </a:solidFill>
                      <a:latin typeface="KoPub돋움체 Bold" panose="02020603020101020101" pitchFamily="18" charset="-127"/>
                      <a:ea typeface="KoPub돋움체 Bold" panose="02020603020101020101" pitchFamily="18" charset="-127"/>
                      <a:cs typeface="+mn-cs"/>
                    </a:rPr>
                    <a:t>320만 톤</a:t>
                  </a:r>
                </a:p>
              </cx:txP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r>
                    <a:rPr lang="ko-KR" altLang="en-US" sz="1600" b="1" i="0" u="none" strike="noStrike" kern="1200" spc="-100" baseline="0">
                      <a:ln>
                        <a:solidFill>
                          <a:schemeClr val="accent1"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rPr>
                    <a:t>-10만 톤</a:t>
                  </a:r>
                </a:p>
              </cx:txPr>
            </cx:dataLabel>
          </cx:dataLabels>
          <cx:dataId val="0"/>
          <cx:layoutPr>
            <cx:subtotals>
              <cx:idx val="5"/>
            </cx:subtotals>
          </cx:layoutPr>
        </cx:series>
      </cx:plotAreaRegion>
      <cx:axis id="0" hidden="1">
        <cx:catScaling gapWidth="0.300000012"/>
        <cx:tickLabels/>
      </cx:axis>
      <cx:axis id="1">
        <cx:valScaling/>
        <cx:majorTickMarks type="in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1C78-DEA8-42B2-B9B0-5A69C0116BD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8CEC-A531-49CD-AE54-87E6C85C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_01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737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2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27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3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705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6CE81D-8421-4903-A258-B5BB137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9813E-02B2-4159-8071-476DB673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6BD55-D1D6-47FF-8ED3-A550C4BC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BC229-C117-4546-BAED-2EECBAFB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799C72-C1C9-4B18-B737-7A23AE092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5AB1D3-D309-0BF2-FFD7-93E08F8F622E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2552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6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53AB1C-57E8-C7AA-EEA9-8ADD27C51D77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9900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말풍선: 사각형 11">
            <a:extLst>
              <a:ext uri="{FF2B5EF4-FFF2-40B4-BE49-F238E27FC236}">
                <a16:creationId xmlns:a16="http://schemas.microsoft.com/office/drawing/2014/main" id="{ADB05ADC-0D05-082C-2CA8-A21E29AAB353}"/>
              </a:ext>
            </a:extLst>
          </p:cNvPr>
          <p:cNvSpPr/>
          <p:nvPr/>
        </p:nvSpPr>
        <p:spPr>
          <a:xfrm>
            <a:off x="6662057" y="1582057"/>
            <a:ext cx="5341257" cy="1465943"/>
          </a:xfrm>
          <a:prstGeom prst="wedgeRectCallout">
            <a:avLst>
              <a:gd name="adj1" fmla="val -37099"/>
              <a:gd name="adj2" fmla="val 1750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F0D885-16AC-3EC6-F10E-4DE6E3B1FF04}"/>
              </a:ext>
            </a:extLst>
          </p:cNvPr>
          <p:cNvSpPr txBox="1"/>
          <p:nvPr/>
        </p:nvSpPr>
        <p:spPr>
          <a:xfrm>
            <a:off x="6902591" y="1707688"/>
            <a:ext cx="471411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/>
              <a:t>Rethink : </a:t>
            </a:r>
            <a:r>
              <a:rPr lang="ko-KR" altLang="en-US" sz="1400" b="1"/>
              <a:t>제작 공정</a:t>
            </a:r>
            <a:r>
              <a:rPr lang="en-US" altLang="ko-KR" sz="1400" b="1"/>
              <a:t> </a:t>
            </a:r>
            <a:r>
              <a:rPr lang="ko-KR" altLang="en-US" sz="1400" b="1"/>
              <a:t>수정</a:t>
            </a:r>
            <a:r>
              <a:rPr lang="en-US" altLang="ko-KR" sz="1400" b="1"/>
              <a:t>, 50</a:t>
            </a:r>
            <a:r>
              <a:rPr lang="ko-KR" altLang="en-US" sz="1400" b="1"/>
              <a:t>만 톤 절감</a:t>
            </a:r>
            <a:endParaRPr lang="en-US" altLang="ko-KR" sz="1400" b="1"/>
          </a:p>
          <a:p>
            <a:r>
              <a:rPr lang="en-US" altLang="ko-KR" sz="1400" b="1"/>
              <a:t>Reduce : </a:t>
            </a:r>
            <a:r>
              <a:rPr lang="ko-KR" altLang="en-US" sz="1400" b="1"/>
              <a:t>기술 향상으로 더 적은 수의 중요 제품을 사용</a:t>
            </a:r>
            <a:r>
              <a:rPr lang="en-US" altLang="ko-KR" sz="1400" b="1"/>
              <a:t>, </a:t>
            </a:r>
            <a:br>
              <a:rPr lang="en-US" altLang="ko-KR" sz="1400" b="1"/>
            </a:br>
            <a:r>
              <a:rPr lang="en-US" altLang="ko-KR" sz="1400" b="1"/>
              <a:t>170</a:t>
            </a:r>
            <a:r>
              <a:rPr lang="ko-KR" altLang="en-US" sz="1400" b="1"/>
              <a:t>만 톤 절감</a:t>
            </a:r>
          </a:p>
          <a:p>
            <a:r>
              <a:rPr lang="en-US" altLang="ko-KR" sz="1400" b="1"/>
              <a:t>Repair : </a:t>
            </a:r>
            <a:r>
              <a:rPr lang="ko-KR" altLang="en-US" sz="1400" b="1"/>
              <a:t>제품</a:t>
            </a:r>
            <a:r>
              <a:rPr lang="en-US" altLang="ko-KR" sz="1400" b="1"/>
              <a:t> </a:t>
            </a:r>
            <a:r>
              <a:rPr lang="ko-KR" altLang="en-US" sz="1400" b="1"/>
              <a:t>및 부품의 수명 연장</a:t>
            </a:r>
            <a:r>
              <a:rPr lang="en-US" altLang="ko-KR" sz="1400" b="1"/>
              <a:t>,20</a:t>
            </a:r>
            <a:r>
              <a:rPr lang="ko-KR" altLang="en-US" sz="1400" b="1"/>
              <a:t>만 톤</a:t>
            </a:r>
            <a:r>
              <a:rPr lang="en-US" altLang="ko-KR" sz="1400" b="1"/>
              <a:t> </a:t>
            </a:r>
            <a:r>
              <a:rPr lang="ko-KR" altLang="en-US" sz="1400" b="1"/>
              <a:t>절감</a:t>
            </a:r>
          </a:p>
          <a:p>
            <a:r>
              <a:rPr lang="en-US" altLang="ko-KR" sz="1400" b="1"/>
              <a:t>Recycle : </a:t>
            </a:r>
            <a:r>
              <a:rPr lang="ko-KR" altLang="en-US" sz="1400" b="1"/>
              <a:t>재료 재사용</a:t>
            </a:r>
            <a:r>
              <a:rPr lang="en-US" altLang="ko-KR" sz="1400" b="1"/>
              <a:t>, 10</a:t>
            </a:r>
            <a:r>
              <a:rPr lang="ko-KR" altLang="en-US" sz="1400" b="1"/>
              <a:t>만 톤</a:t>
            </a:r>
            <a:r>
              <a:rPr lang="en-US" altLang="ko-KR" sz="1400" b="1"/>
              <a:t> </a:t>
            </a:r>
            <a:r>
              <a:rPr lang="ko-KR" altLang="en-US" sz="1400" b="1"/>
              <a:t>절감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245729-800A-FCEA-4EF2-B4CFCC2DF0A4}"/>
              </a:ext>
            </a:extLst>
          </p:cNvPr>
          <p:cNvSpPr txBox="1"/>
          <p:nvPr/>
        </p:nvSpPr>
        <p:spPr>
          <a:xfrm>
            <a:off x="620941" y="277075"/>
            <a:ext cx="7689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/>
              <a:t>사업 적용 후 사용량 절감 내역</a:t>
            </a:r>
            <a:r>
              <a:rPr lang="en-US" altLang="ko-KR" sz="2400"/>
              <a:t>(</a:t>
            </a:r>
            <a:r>
              <a:rPr lang="ko-KR" altLang="en-US" sz="2400"/>
              <a:t>단위 </a:t>
            </a:r>
            <a:r>
              <a:rPr lang="en-US" altLang="ko-KR" sz="2400"/>
              <a:t>: </a:t>
            </a:r>
            <a:r>
              <a:rPr lang="ko-KR" altLang="en-US" sz="2400"/>
              <a:t>만 톤</a:t>
            </a:r>
            <a:r>
              <a:rPr lang="en-US" altLang="ko-KR" sz="2400"/>
              <a:t>)</a:t>
            </a:r>
            <a:endParaRPr lang="ko-KR" altLang="en-US" sz="3200"/>
          </a:p>
        </p:txBody>
      </p:sp>
      <p:graphicFrame>
        <p:nvGraphicFramePr>
          <p:cNvPr id="10" name="차트 9">
            <a:extLst>
              <a:ext uri="{FF2B5EF4-FFF2-40B4-BE49-F238E27FC236}">
                <a16:creationId xmlns:a16="http://schemas.microsoft.com/office/drawing/2014/main" id="{C1953863-3937-986D-A66D-4EE4BEE1A2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1082985"/>
              </p:ext>
            </p:extLst>
          </p:nvPr>
        </p:nvGraphicFramePr>
        <p:xfrm>
          <a:off x="754743" y="1329266"/>
          <a:ext cx="8186057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화살표: 오른쪽 10">
            <a:extLst>
              <a:ext uri="{FF2B5EF4-FFF2-40B4-BE49-F238E27FC236}">
                <a16:creationId xmlns:a16="http://schemas.microsoft.com/office/drawing/2014/main" id="{6B9B4F6C-718A-2D59-B9CA-B803675BFF10}"/>
              </a:ext>
            </a:extLst>
          </p:cNvPr>
          <p:cNvSpPr/>
          <p:nvPr/>
        </p:nvSpPr>
        <p:spPr>
          <a:xfrm rot="2351908">
            <a:off x="3178292" y="3128524"/>
            <a:ext cx="3780973" cy="96143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127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799A5877-4A5C-4214-F500-496D4B833AA3}"/>
              </a:ext>
            </a:extLst>
          </p:cNvPr>
          <p:cNvGrpSpPr/>
          <p:nvPr/>
        </p:nvGrpSpPr>
        <p:grpSpPr>
          <a:xfrm>
            <a:off x="1" y="102542"/>
            <a:ext cx="12192000" cy="1123381"/>
            <a:chOff x="1" y="200025"/>
            <a:chExt cx="12192000" cy="928414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BAE80C97-4296-DB6A-8DE7-92CCAA8C5344}"/>
                </a:ext>
              </a:extLst>
            </p:cNvPr>
            <p:cNvSpPr/>
            <p:nvPr/>
          </p:nvSpPr>
          <p:spPr>
            <a:xfrm>
              <a:off x="1" y="200025"/>
              <a:ext cx="12192000" cy="9175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55917705-AB61-7312-87E4-FF2DDBA8F7F4}"/>
                </a:ext>
              </a:extLst>
            </p:cNvPr>
            <p:cNvSpPr/>
            <p:nvPr/>
          </p:nvSpPr>
          <p:spPr>
            <a:xfrm rot="5400000">
              <a:off x="-119374" y="329814"/>
              <a:ext cx="284470" cy="45719"/>
            </a:xfrm>
            <a:prstGeom prst="rect">
              <a:avLst/>
            </a:prstGeom>
            <a:solidFill>
              <a:srgbClr val="BCD5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418FF288-FC25-DC4F-1639-ADE9FC437681}"/>
                </a:ext>
              </a:extLst>
            </p:cNvPr>
            <p:cNvSpPr/>
            <p:nvPr/>
          </p:nvSpPr>
          <p:spPr>
            <a:xfrm rot="5400000">
              <a:off x="-295746" y="786972"/>
              <a:ext cx="637214" cy="45719"/>
            </a:xfrm>
            <a:prstGeom prst="rect">
              <a:avLst/>
            </a:prstGeom>
            <a:solidFill>
              <a:srgbClr val="2DB6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87699F82-CD00-5247-1727-0B98E6D0DC24}"/>
              </a:ext>
            </a:extLst>
          </p:cNvPr>
          <p:cNvSpPr txBox="1"/>
          <p:nvPr/>
        </p:nvSpPr>
        <p:spPr>
          <a:xfrm>
            <a:off x="603706" y="216525"/>
            <a:ext cx="228139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사업 적용 후 </a:t>
            </a:r>
            <a:br>
              <a:rPr lang="en-US" altLang="ko-KR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원자재 사용량 절감 내역 예상</a:t>
            </a:r>
            <a:b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단위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만 톤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9" name="차트 48">
                <a:extLst>
                  <a:ext uri="{FF2B5EF4-FFF2-40B4-BE49-F238E27FC236}">
                    <a16:creationId xmlns:a16="http://schemas.microsoft.com/office/drawing/2014/main" id="{5497EC62-8455-27F6-DA67-8F0DBF8D5C4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16402240"/>
                  </p:ext>
                </p:extLst>
              </p:nvPr>
            </p:nvGraphicFramePr>
            <p:xfrm>
              <a:off x="692899" y="1278467"/>
              <a:ext cx="10803775" cy="522393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9" name="차트 48">
                <a:extLst>
                  <a:ext uri="{FF2B5EF4-FFF2-40B4-BE49-F238E27FC236}">
                    <a16:creationId xmlns:a16="http://schemas.microsoft.com/office/drawing/2014/main" id="{5497EC62-8455-27F6-DA67-8F0DBF8D5C4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2899" y="1278467"/>
                <a:ext cx="10803775" cy="5223934"/>
              </a:xfrm>
              <a:prstGeom prst="rect">
                <a:avLst/>
              </a:prstGeom>
            </p:spPr>
          </p:pic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F0523F73-4A70-D3FB-8C82-6B456B070771}"/>
              </a:ext>
            </a:extLst>
          </p:cNvPr>
          <p:cNvSpPr txBox="1"/>
          <p:nvPr/>
        </p:nvSpPr>
        <p:spPr>
          <a:xfrm>
            <a:off x="1370179" y="1564979"/>
            <a:ext cx="1220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7F7F7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사업 적용 전</a:t>
            </a:r>
            <a:endParaRPr lang="en-US" altLang="ko-KR" sz="1200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7F7F7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30EFD91-1E20-FF93-FCDB-C6E36E97E06B}"/>
              </a:ext>
            </a:extLst>
          </p:cNvPr>
          <p:cNvSpPr txBox="1"/>
          <p:nvPr/>
        </p:nvSpPr>
        <p:spPr>
          <a:xfrm>
            <a:off x="9934656" y="5048407"/>
            <a:ext cx="1220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42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사업 적용 후</a:t>
            </a:r>
            <a:endParaRPr lang="en-US" altLang="ko-KR" sz="1200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42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B9783F-CA55-F71F-03ED-3A432C0A27F5}"/>
              </a:ext>
            </a:extLst>
          </p:cNvPr>
          <p:cNvSpPr txBox="1"/>
          <p:nvPr/>
        </p:nvSpPr>
        <p:spPr>
          <a:xfrm>
            <a:off x="2902738" y="216525"/>
            <a:ext cx="10406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88E5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Rethink</a:t>
            </a:r>
            <a:r>
              <a:rPr lang="en-US" altLang="ko-KR" b="1" spc="-150">
                <a:solidFill>
                  <a:srgbClr val="288E5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br>
              <a:rPr lang="en-US" altLang="ko-KR" spc="-15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제작 공정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수정</a:t>
            </a:r>
            <a:endParaRPr lang="en-US" altLang="ko-KR" sz="1200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D01EA68-E487-9B62-D441-33594A647A56}"/>
              </a:ext>
            </a:extLst>
          </p:cNvPr>
          <p:cNvSpPr txBox="1"/>
          <p:nvPr/>
        </p:nvSpPr>
        <p:spPr>
          <a:xfrm>
            <a:off x="4670480" y="216525"/>
            <a:ext cx="17107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88E5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Reduce</a:t>
            </a:r>
            <a:r>
              <a:rPr lang="en-US" altLang="ko-KR" spc="-150">
                <a:solidFill>
                  <a:srgbClr val="288E5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br>
              <a:rPr lang="en-US" altLang="ko-KR" spc="-15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기술 향상으로 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더 적은 수의 중요 제품사용</a:t>
            </a:r>
            <a:endParaRPr lang="ko-KR" altLang="en-US" sz="1400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1899B41-F164-3A38-A278-85009100DCC4}"/>
              </a:ext>
            </a:extLst>
          </p:cNvPr>
          <p:cNvSpPr txBox="1"/>
          <p:nvPr/>
        </p:nvSpPr>
        <p:spPr>
          <a:xfrm>
            <a:off x="6471531" y="216525"/>
            <a:ext cx="10406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7BF65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Repair</a:t>
            </a:r>
            <a:br>
              <a:rPr lang="en-US" altLang="ko-KR" spc="-15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 및 부품의 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수명 연장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769C7C8-7732-A3B1-CEA6-A7046804EBAC}"/>
              </a:ext>
            </a:extLst>
          </p:cNvPr>
          <p:cNvSpPr txBox="1"/>
          <p:nvPr/>
        </p:nvSpPr>
        <p:spPr>
          <a:xfrm>
            <a:off x="8203610" y="216525"/>
            <a:ext cx="8571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BCD57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Recycle</a:t>
            </a:r>
            <a:br>
              <a:rPr lang="en-US" altLang="ko-KR" spc="-15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재료 재사용</a:t>
            </a:r>
          </a:p>
        </p:txBody>
      </p:sp>
      <p:sp>
        <p:nvSpPr>
          <p:cNvPr id="66" name="타원 65">
            <a:extLst>
              <a:ext uri="{FF2B5EF4-FFF2-40B4-BE49-F238E27FC236}">
                <a16:creationId xmlns:a16="http://schemas.microsoft.com/office/drawing/2014/main" id="{169D0CCB-4D09-9E44-1381-B1AFEE802AA0}"/>
              </a:ext>
            </a:extLst>
          </p:cNvPr>
          <p:cNvSpPr/>
          <p:nvPr/>
        </p:nvSpPr>
        <p:spPr>
          <a:xfrm>
            <a:off x="3033770" y="1947596"/>
            <a:ext cx="117737" cy="117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자유형: 도형 59">
            <a:extLst>
              <a:ext uri="{FF2B5EF4-FFF2-40B4-BE49-F238E27FC236}">
                <a16:creationId xmlns:a16="http://schemas.microsoft.com/office/drawing/2014/main" id="{8A6CEB88-8926-3BD3-A0FF-5B91A7141129}"/>
              </a:ext>
            </a:extLst>
          </p:cNvPr>
          <p:cNvSpPr/>
          <p:nvPr/>
        </p:nvSpPr>
        <p:spPr>
          <a:xfrm>
            <a:off x="3091543" y="812800"/>
            <a:ext cx="0" cy="1190171"/>
          </a:xfrm>
          <a:custGeom>
            <a:avLst/>
            <a:gdLst>
              <a:gd name="connsiteX0" fmla="*/ 0 w 0"/>
              <a:gd name="connsiteY0" fmla="*/ 0 h 1190171"/>
              <a:gd name="connsiteX1" fmla="*/ 0 w 0"/>
              <a:gd name="connsiteY1" fmla="*/ 1190171 h 119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90171">
                <a:moveTo>
                  <a:pt x="0" y="0"/>
                </a:moveTo>
                <a:lnTo>
                  <a:pt x="0" y="1190171"/>
                </a:lnTo>
              </a:path>
            </a:pathLst>
          </a:custGeom>
          <a:noFill/>
          <a:ln>
            <a:solidFill>
              <a:srgbClr val="288E5A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타원 66">
            <a:extLst>
              <a:ext uri="{FF2B5EF4-FFF2-40B4-BE49-F238E27FC236}">
                <a16:creationId xmlns:a16="http://schemas.microsoft.com/office/drawing/2014/main" id="{3A4A210A-10F2-9E2C-41DD-902C162009F6}"/>
              </a:ext>
            </a:extLst>
          </p:cNvPr>
          <p:cNvSpPr/>
          <p:nvPr/>
        </p:nvSpPr>
        <p:spPr>
          <a:xfrm>
            <a:off x="4775782" y="2635682"/>
            <a:ext cx="117737" cy="117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자유형: 도형 60">
            <a:extLst>
              <a:ext uri="{FF2B5EF4-FFF2-40B4-BE49-F238E27FC236}">
                <a16:creationId xmlns:a16="http://schemas.microsoft.com/office/drawing/2014/main" id="{A8F00003-EF98-A650-0F17-123082C69F1D}"/>
              </a:ext>
            </a:extLst>
          </p:cNvPr>
          <p:cNvSpPr/>
          <p:nvPr/>
        </p:nvSpPr>
        <p:spPr>
          <a:xfrm>
            <a:off x="4833256" y="1009933"/>
            <a:ext cx="0" cy="1681573"/>
          </a:xfrm>
          <a:custGeom>
            <a:avLst/>
            <a:gdLst>
              <a:gd name="connsiteX0" fmla="*/ 0 w 0"/>
              <a:gd name="connsiteY0" fmla="*/ 0 h 1190171"/>
              <a:gd name="connsiteX1" fmla="*/ 0 w 0"/>
              <a:gd name="connsiteY1" fmla="*/ 1190171 h 119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90171">
                <a:moveTo>
                  <a:pt x="0" y="0"/>
                </a:moveTo>
                <a:lnTo>
                  <a:pt x="0" y="1190171"/>
                </a:lnTo>
              </a:path>
            </a:pathLst>
          </a:custGeom>
          <a:noFill/>
          <a:ln>
            <a:solidFill>
              <a:srgbClr val="2DB67E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타원 67">
            <a:extLst>
              <a:ext uri="{FF2B5EF4-FFF2-40B4-BE49-F238E27FC236}">
                <a16:creationId xmlns:a16="http://schemas.microsoft.com/office/drawing/2014/main" id="{F445E277-2243-6AAA-53A3-1B2063667AC1}"/>
              </a:ext>
            </a:extLst>
          </p:cNvPr>
          <p:cNvSpPr/>
          <p:nvPr/>
        </p:nvSpPr>
        <p:spPr>
          <a:xfrm>
            <a:off x="6574439" y="4994300"/>
            <a:ext cx="117737" cy="117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자유형: 도형 61">
            <a:extLst>
              <a:ext uri="{FF2B5EF4-FFF2-40B4-BE49-F238E27FC236}">
                <a16:creationId xmlns:a16="http://schemas.microsoft.com/office/drawing/2014/main" id="{430CBE0C-E64B-0CCC-275D-6789692D96CA}"/>
              </a:ext>
            </a:extLst>
          </p:cNvPr>
          <p:cNvSpPr/>
          <p:nvPr/>
        </p:nvSpPr>
        <p:spPr>
          <a:xfrm>
            <a:off x="6632289" y="1030123"/>
            <a:ext cx="0" cy="4021539"/>
          </a:xfrm>
          <a:custGeom>
            <a:avLst/>
            <a:gdLst>
              <a:gd name="connsiteX0" fmla="*/ 0 w 0"/>
              <a:gd name="connsiteY0" fmla="*/ 0 h 1190171"/>
              <a:gd name="connsiteX1" fmla="*/ 0 w 0"/>
              <a:gd name="connsiteY1" fmla="*/ 1190171 h 119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90171">
                <a:moveTo>
                  <a:pt x="0" y="0"/>
                </a:moveTo>
                <a:lnTo>
                  <a:pt x="0" y="1190171"/>
                </a:lnTo>
              </a:path>
            </a:pathLst>
          </a:custGeom>
          <a:noFill/>
          <a:ln>
            <a:solidFill>
              <a:srgbClr val="87BF65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타원 68">
            <a:extLst>
              <a:ext uri="{FF2B5EF4-FFF2-40B4-BE49-F238E27FC236}">
                <a16:creationId xmlns:a16="http://schemas.microsoft.com/office/drawing/2014/main" id="{C1BA3A64-DC71-2087-6511-05B2298306B9}"/>
              </a:ext>
            </a:extLst>
          </p:cNvPr>
          <p:cNvSpPr/>
          <p:nvPr/>
        </p:nvSpPr>
        <p:spPr>
          <a:xfrm>
            <a:off x="8282287" y="5217684"/>
            <a:ext cx="117737" cy="117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자유형: 도형 64">
            <a:extLst>
              <a:ext uri="{FF2B5EF4-FFF2-40B4-BE49-F238E27FC236}">
                <a16:creationId xmlns:a16="http://schemas.microsoft.com/office/drawing/2014/main" id="{B27430D8-F684-439D-5DAE-473E901DE28B}"/>
              </a:ext>
            </a:extLst>
          </p:cNvPr>
          <p:cNvSpPr/>
          <p:nvPr/>
        </p:nvSpPr>
        <p:spPr>
          <a:xfrm>
            <a:off x="8328456" y="797261"/>
            <a:ext cx="0" cy="4474923"/>
          </a:xfrm>
          <a:custGeom>
            <a:avLst/>
            <a:gdLst>
              <a:gd name="connsiteX0" fmla="*/ 0 w 0"/>
              <a:gd name="connsiteY0" fmla="*/ 0 h 1190171"/>
              <a:gd name="connsiteX1" fmla="*/ 0 w 0"/>
              <a:gd name="connsiteY1" fmla="*/ 1190171 h 119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90171">
                <a:moveTo>
                  <a:pt x="0" y="0"/>
                </a:moveTo>
                <a:lnTo>
                  <a:pt x="0" y="1190171"/>
                </a:lnTo>
              </a:path>
            </a:pathLst>
          </a:custGeom>
          <a:noFill/>
          <a:ln>
            <a:solidFill>
              <a:srgbClr val="BCD576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15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077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id="{8E114156-FC1C-15D1-BE10-75DDDD28CD2F}"/>
              </a:ext>
            </a:extLst>
          </p:cNvPr>
          <p:cNvSpPr/>
          <p:nvPr/>
        </p:nvSpPr>
        <p:spPr>
          <a:xfrm>
            <a:off x="1" y="200025"/>
            <a:ext cx="12192000" cy="917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7321F62-92F3-A4DE-4265-C5D3FF40F239}"/>
              </a:ext>
            </a:extLst>
          </p:cNvPr>
          <p:cNvSpPr/>
          <p:nvPr/>
        </p:nvSpPr>
        <p:spPr>
          <a:xfrm rot="5400000">
            <a:off x="-119374" y="329814"/>
            <a:ext cx="284470" cy="45719"/>
          </a:xfrm>
          <a:prstGeom prst="rect">
            <a:avLst/>
          </a:prstGeom>
          <a:solidFill>
            <a:srgbClr val="BCD5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5E724BCB-FA2D-15FC-B790-414799C5EAC1}"/>
              </a:ext>
            </a:extLst>
          </p:cNvPr>
          <p:cNvSpPr/>
          <p:nvPr/>
        </p:nvSpPr>
        <p:spPr>
          <a:xfrm rot="5400000">
            <a:off x="-295746" y="786972"/>
            <a:ext cx="637214" cy="45719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D4C7B7EE-8327-2521-19CD-0D2F8A3D8529}"/>
              </a:ext>
            </a:extLst>
          </p:cNvPr>
          <p:cNvSpPr/>
          <p:nvPr/>
        </p:nvSpPr>
        <p:spPr>
          <a:xfrm>
            <a:off x="3532101" y="368993"/>
            <a:ext cx="246028" cy="246028"/>
          </a:xfrm>
          <a:prstGeom prst="rect">
            <a:avLst/>
          </a:prstGeom>
          <a:solidFill>
            <a:srgbClr val="288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4F54403F-EBE8-FCF8-8384-A3F3D334292D}"/>
              </a:ext>
            </a:extLst>
          </p:cNvPr>
          <p:cNvSpPr/>
          <p:nvPr/>
        </p:nvSpPr>
        <p:spPr>
          <a:xfrm>
            <a:off x="3895923" y="368993"/>
            <a:ext cx="246028" cy="246028"/>
          </a:xfrm>
          <a:prstGeom prst="rect">
            <a:avLst/>
          </a:prstGeom>
          <a:solidFill>
            <a:srgbClr val="288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53792A18-5711-E9D9-3AE9-DE83DC43D49B}"/>
              </a:ext>
            </a:extLst>
          </p:cNvPr>
          <p:cNvSpPr/>
          <p:nvPr/>
        </p:nvSpPr>
        <p:spPr>
          <a:xfrm>
            <a:off x="4259745" y="368993"/>
            <a:ext cx="246028" cy="246028"/>
          </a:xfrm>
          <a:prstGeom prst="rect">
            <a:avLst/>
          </a:prstGeom>
          <a:solidFill>
            <a:srgbClr val="288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0F31963-0884-01F6-2328-27F4709CAC4C}"/>
              </a:ext>
            </a:extLst>
          </p:cNvPr>
          <p:cNvSpPr/>
          <p:nvPr/>
        </p:nvSpPr>
        <p:spPr>
          <a:xfrm>
            <a:off x="4623567" y="368993"/>
            <a:ext cx="246028" cy="246028"/>
          </a:xfrm>
          <a:prstGeom prst="rect">
            <a:avLst/>
          </a:prstGeom>
          <a:solidFill>
            <a:srgbClr val="288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CE90B1F1-4ADC-D4DE-74BB-7D6CD42C0C91}"/>
              </a:ext>
            </a:extLst>
          </p:cNvPr>
          <p:cNvSpPr/>
          <p:nvPr/>
        </p:nvSpPr>
        <p:spPr>
          <a:xfrm>
            <a:off x="4987389" y="368993"/>
            <a:ext cx="246028" cy="246028"/>
          </a:xfrm>
          <a:prstGeom prst="rect">
            <a:avLst/>
          </a:prstGeom>
          <a:solidFill>
            <a:srgbClr val="288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CFC81AF8-B81F-BFA1-1F69-1F93FC18ED5E}"/>
              </a:ext>
            </a:extLst>
          </p:cNvPr>
          <p:cNvSpPr/>
          <p:nvPr/>
        </p:nvSpPr>
        <p:spPr>
          <a:xfrm>
            <a:off x="5351211" y="368993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58DFAE3-88A8-5F7C-459B-31F689A8D860}"/>
              </a:ext>
            </a:extLst>
          </p:cNvPr>
          <p:cNvSpPr/>
          <p:nvPr/>
        </p:nvSpPr>
        <p:spPr>
          <a:xfrm>
            <a:off x="5715033" y="368993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C7E56891-0168-FEA9-C5B6-5748BB14E9B0}"/>
              </a:ext>
            </a:extLst>
          </p:cNvPr>
          <p:cNvSpPr/>
          <p:nvPr/>
        </p:nvSpPr>
        <p:spPr>
          <a:xfrm>
            <a:off x="6078855" y="368993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76399A5E-9643-F34A-D050-C7E49E521DB9}"/>
              </a:ext>
            </a:extLst>
          </p:cNvPr>
          <p:cNvSpPr/>
          <p:nvPr/>
        </p:nvSpPr>
        <p:spPr>
          <a:xfrm>
            <a:off x="6442677" y="368993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9FA88CD-D90D-5AA4-049B-B267B1FC942C}"/>
              </a:ext>
            </a:extLst>
          </p:cNvPr>
          <p:cNvSpPr/>
          <p:nvPr/>
        </p:nvSpPr>
        <p:spPr>
          <a:xfrm>
            <a:off x="6806499" y="368993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416DD821-70BB-D582-75C0-171F9222E2DC}"/>
              </a:ext>
            </a:extLst>
          </p:cNvPr>
          <p:cNvSpPr/>
          <p:nvPr/>
        </p:nvSpPr>
        <p:spPr>
          <a:xfrm>
            <a:off x="7170321" y="368993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A8117B8F-389C-19F9-8F2F-FC834D92A558}"/>
              </a:ext>
            </a:extLst>
          </p:cNvPr>
          <p:cNvSpPr/>
          <p:nvPr/>
        </p:nvSpPr>
        <p:spPr>
          <a:xfrm>
            <a:off x="7534143" y="368993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1D4F8454-8FC6-AD64-D4D0-F2FFC6858E20}"/>
              </a:ext>
            </a:extLst>
          </p:cNvPr>
          <p:cNvSpPr/>
          <p:nvPr/>
        </p:nvSpPr>
        <p:spPr>
          <a:xfrm>
            <a:off x="7897965" y="368993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A18504F8-0C5F-24EE-B3B1-66BDA523EAB3}"/>
              </a:ext>
            </a:extLst>
          </p:cNvPr>
          <p:cNvSpPr/>
          <p:nvPr/>
        </p:nvSpPr>
        <p:spPr>
          <a:xfrm>
            <a:off x="8261787" y="368993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4C9FC846-51F4-64C7-5D6F-C7712F038C28}"/>
              </a:ext>
            </a:extLst>
          </p:cNvPr>
          <p:cNvSpPr/>
          <p:nvPr/>
        </p:nvSpPr>
        <p:spPr>
          <a:xfrm>
            <a:off x="8625603" y="368993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B5A63ED6-AB58-51FB-644D-EFD49F3A6BAF}"/>
              </a:ext>
            </a:extLst>
          </p:cNvPr>
          <p:cNvSpPr/>
          <p:nvPr/>
        </p:nvSpPr>
        <p:spPr>
          <a:xfrm>
            <a:off x="3532101" y="697061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808937A2-CF25-39AF-835A-2771B9B922FB}"/>
              </a:ext>
            </a:extLst>
          </p:cNvPr>
          <p:cNvSpPr/>
          <p:nvPr/>
        </p:nvSpPr>
        <p:spPr>
          <a:xfrm>
            <a:off x="3895923" y="697061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B35C3FBC-7202-F695-9D6D-237FF3546767}"/>
              </a:ext>
            </a:extLst>
          </p:cNvPr>
          <p:cNvSpPr/>
          <p:nvPr/>
        </p:nvSpPr>
        <p:spPr>
          <a:xfrm>
            <a:off x="4259745" y="697061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EA79D487-49A3-AC05-99EE-2A3D74807321}"/>
              </a:ext>
            </a:extLst>
          </p:cNvPr>
          <p:cNvSpPr/>
          <p:nvPr/>
        </p:nvSpPr>
        <p:spPr>
          <a:xfrm>
            <a:off x="4623567" y="697061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85E9C905-0E8E-F72D-A2C3-6CD7174F9F05}"/>
              </a:ext>
            </a:extLst>
          </p:cNvPr>
          <p:cNvSpPr/>
          <p:nvPr/>
        </p:nvSpPr>
        <p:spPr>
          <a:xfrm>
            <a:off x="4987389" y="697061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2B704EC0-64AC-D241-92AB-4DCB9D0C5B79}"/>
              </a:ext>
            </a:extLst>
          </p:cNvPr>
          <p:cNvSpPr/>
          <p:nvPr/>
        </p:nvSpPr>
        <p:spPr>
          <a:xfrm>
            <a:off x="5351211" y="697061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41D7D538-9D6F-2DA0-E041-82C1A531B490}"/>
              </a:ext>
            </a:extLst>
          </p:cNvPr>
          <p:cNvSpPr/>
          <p:nvPr/>
        </p:nvSpPr>
        <p:spPr>
          <a:xfrm>
            <a:off x="5715033" y="697061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63273679-F307-B7BF-DBE6-C30F797BF2EE}"/>
              </a:ext>
            </a:extLst>
          </p:cNvPr>
          <p:cNvSpPr/>
          <p:nvPr/>
        </p:nvSpPr>
        <p:spPr>
          <a:xfrm>
            <a:off x="6078855" y="697061"/>
            <a:ext cx="246028" cy="246028"/>
          </a:xfrm>
          <a:prstGeom prst="rect">
            <a:avLst/>
          </a:prstGeom>
          <a:solidFill>
            <a:srgbClr val="87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4A3874C0-F863-76BA-31AC-176562A06DAB}"/>
              </a:ext>
            </a:extLst>
          </p:cNvPr>
          <p:cNvSpPr/>
          <p:nvPr/>
        </p:nvSpPr>
        <p:spPr>
          <a:xfrm>
            <a:off x="6442677" y="697061"/>
            <a:ext cx="246028" cy="246028"/>
          </a:xfrm>
          <a:prstGeom prst="rect">
            <a:avLst/>
          </a:prstGeom>
          <a:solidFill>
            <a:srgbClr val="87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65635205-AD29-AAC6-5012-ED0A2D2AB783}"/>
              </a:ext>
            </a:extLst>
          </p:cNvPr>
          <p:cNvSpPr/>
          <p:nvPr/>
        </p:nvSpPr>
        <p:spPr>
          <a:xfrm>
            <a:off x="6806499" y="697061"/>
            <a:ext cx="246028" cy="246028"/>
          </a:xfrm>
          <a:prstGeom prst="rect">
            <a:avLst/>
          </a:prstGeom>
          <a:solidFill>
            <a:srgbClr val="BCD5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3DC31AA-63EE-B4E7-AF09-31072B0D9C86}"/>
              </a:ext>
            </a:extLst>
          </p:cNvPr>
          <p:cNvSpPr txBox="1"/>
          <p:nvPr/>
        </p:nvSpPr>
        <p:spPr>
          <a:xfrm>
            <a:off x="9861868" y="320258"/>
            <a:ext cx="147508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절감</a:t>
            </a:r>
          </a:p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BCD57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총</a:t>
            </a:r>
            <a:r>
              <a:rPr lang="ko-KR" altLang="en-US" sz="2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BCD57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BCD57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250</a:t>
            </a: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BCD57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만 톤</a:t>
            </a:r>
            <a:endParaRPr lang="ko-KR" altLang="en-US" sz="14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화살표: 오른쪽 55">
            <a:extLst>
              <a:ext uri="{FF2B5EF4-FFF2-40B4-BE49-F238E27FC236}">
                <a16:creationId xmlns:a16="http://schemas.microsoft.com/office/drawing/2014/main" id="{00A0AAF2-DEE7-ABC4-83AE-2D3705E6041A}"/>
              </a:ext>
            </a:extLst>
          </p:cNvPr>
          <p:cNvSpPr/>
          <p:nvPr/>
        </p:nvSpPr>
        <p:spPr>
          <a:xfrm>
            <a:off x="9007475" y="443897"/>
            <a:ext cx="746875" cy="451082"/>
          </a:xfrm>
          <a:prstGeom prst="rightArrow">
            <a:avLst>
              <a:gd name="adj1" fmla="val 66892"/>
              <a:gd name="adj2" fmla="val 33107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shade val="67500"/>
                  <a:satMod val="115000"/>
                  <a:alpha val="50000"/>
                </a:schemeClr>
              </a:gs>
              <a:gs pos="100000">
                <a:schemeClr val="bg1">
                  <a:lumMod val="75000"/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4BCE752-D435-CFCF-04C3-7CDC2E2D2EE8}"/>
              </a:ext>
            </a:extLst>
          </p:cNvPr>
          <p:cNvSpPr txBox="1"/>
          <p:nvPr/>
        </p:nvSpPr>
        <p:spPr>
          <a:xfrm>
            <a:off x="591349" y="1503702"/>
            <a:ext cx="109850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88E5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Rethink</a:t>
            </a:r>
            <a:r>
              <a:rPr lang="en-US" altLang="ko-KR" b="1">
                <a:solidFill>
                  <a:srgbClr val="288E5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br>
              <a:rPr lang="en-US" altLang="ko-KR" b="1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제작 공정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b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수정</a:t>
            </a:r>
            <a:endParaRPr lang="en-US" altLang="ko-KR" sz="14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8D307CCB-043B-8FE8-B8CB-C0610F7F302E}"/>
              </a:ext>
            </a:extLst>
          </p:cNvPr>
          <p:cNvSpPr/>
          <p:nvPr/>
        </p:nvSpPr>
        <p:spPr>
          <a:xfrm>
            <a:off x="3532101" y="1616763"/>
            <a:ext cx="246028" cy="246028"/>
          </a:xfrm>
          <a:prstGeom prst="rect">
            <a:avLst/>
          </a:prstGeom>
          <a:solidFill>
            <a:srgbClr val="288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A0797316-3836-B88C-A4C5-5F8E58A703B0}"/>
              </a:ext>
            </a:extLst>
          </p:cNvPr>
          <p:cNvSpPr/>
          <p:nvPr/>
        </p:nvSpPr>
        <p:spPr>
          <a:xfrm>
            <a:off x="3895923" y="1616763"/>
            <a:ext cx="246028" cy="246028"/>
          </a:xfrm>
          <a:prstGeom prst="rect">
            <a:avLst/>
          </a:prstGeom>
          <a:solidFill>
            <a:srgbClr val="288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F279D4AF-2FDD-40F3-D982-E32AA7F02109}"/>
              </a:ext>
            </a:extLst>
          </p:cNvPr>
          <p:cNvSpPr/>
          <p:nvPr/>
        </p:nvSpPr>
        <p:spPr>
          <a:xfrm>
            <a:off x="4259745" y="1616763"/>
            <a:ext cx="246028" cy="246028"/>
          </a:xfrm>
          <a:prstGeom prst="rect">
            <a:avLst/>
          </a:prstGeom>
          <a:solidFill>
            <a:srgbClr val="288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36D3749C-BCB0-3F0E-D9CB-AEA82AE265ED}"/>
              </a:ext>
            </a:extLst>
          </p:cNvPr>
          <p:cNvSpPr/>
          <p:nvPr/>
        </p:nvSpPr>
        <p:spPr>
          <a:xfrm>
            <a:off x="4623567" y="1616763"/>
            <a:ext cx="246028" cy="246028"/>
          </a:xfrm>
          <a:prstGeom prst="rect">
            <a:avLst/>
          </a:prstGeom>
          <a:solidFill>
            <a:srgbClr val="288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2DE47F59-E0B4-AEBF-7282-CAB834C2F7B3}"/>
              </a:ext>
            </a:extLst>
          </p:cNvPr>
          <p:cNvSpPr/>
          <p:nvPr/>
        </p:nvSpPr>
        <p:spPr>
          <a:xfrm>
            <a:off x="4987389" y="1616763"/>
            <a:ext cx="246028" cy="246028"/>
          </a:xfrm>
          <a:prstGeom prst="rect">
            <a:avLst/>
          </a:prstGeom>
          <a:solidFill>
            <a:srgbClr val="288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397C3970-1B68-99A8-4092-8C03BE9D8C5B}"/>
              </a:ext>
            </a:extLst>
          </p:cNvPr>
          <p:cNvSpPr/>
          <p:nvPr/>
        </p:nvSpPr>
        <p:spPr>
          <a:xfrm>
            <a:off x="5351211" y="1616763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3B1ADE6E-1D91-9445-1954-ACEA7AA4134D}"/>
              </a:ext>
            </a:extLst>
          </p:cNvPr>
          <p:cNvSpPr/>
          <p:nvPr/>
        </p:nvSpPr>
        <p:spPr>
          <a:xfrm>
            <a:off x="5715033" y="1616763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4BCE22F2-D4F2-F32D-F2C2-984C6DD6023A}"/>
              </a:ext>
            </a:extLst>
          </p:cNvPr>
          <p:cNvSpPr/>
          <p:nvPr/>
        </p:nvSpPr>
        <p:spPr>
          <a:xfrm>
            <a:off x="6078855" y="1616763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AE1A894A-51D1-502B-D74C-42AF541FCDCB}"/>
              </a:ext>
            </a:extLst>
          </p:cNvPr>
          <p:cNvSpPr/>
          <p:nvPr/>
        </p:nvSpPr>
        <p:spPr>
          <a:xfrm>
            <a:off x="6442677" y="1616763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7A5BE351-9F87-A760-0B68-E91F0C8A8CEF}"/>
              </a:ext>
            </a:extLst>
          </p:cNvPr>
          <p:cNvSpPr/>
          <p:nvPr/>
        </p:nvSpPr>
        <p:spPr>
          <a:xfrm>
            <a:off x="6806499" y="1616763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75A97AB8-A446-E059-9C10-61EB7C626878}"/>
              </a:ext>
            </a:extLst>
          </p:cNvPr>
          <p:cNvSpPr/>
          <p:nvPr/>
        </p:nvSpPr>
        <p:spPr>
          <a:xfrm>
            <a:off x="7170321" y="1616763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19B0B4CB-1A2F-1F1C-0D20-F7403D1D2C23}"/>
              </a:ext>
            </a:extLst>
          </p:cNvPr>
          <p:cNvSpPr/>
          <p:nvPr/>
        </p:nvSpPr>
        <p:spPr>
          <a:xfrm>
            <a:off x="7534143" y="1616763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3AEF3947-3910-A350-B77A-422E13573B26}"/>
              </a:ext>
            </a:extLst>
          </p:cNvPr>
          <p:cNvSpPr/>
          <p:nvPr/>
        </p:nvSpPr>
        <p:spPr>
          <a:xfrm>
            <a:off x="7897965" y="1616763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0BB3576A-8617-CF52-474E-724FBCD78D93}"/>
              </a:ext>
            </a:extLst>
          </p:cNvPr>
          <p:cNvSpPr/>
          <p:nvPr/>
        </p:nvSpPr>
        <p:spPr>
          <a:xfrm>
            <a:off x="8261787" y="1616763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204DFA95-F538-B537-95E3-0A18F3455567}"/>
              </a:ext>
            </a:extLst>
          </p:cNvPr>
          <p:cNvSpPr/>
          <p:nvPr/>
        </p:nvSpPr>
        <p:spPr>
          <a:xfrm>
            <a:off x="8625603" y="1616763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86CB3832-9EB9-2513-EAAD-5A9453D10BD1}"/>
              </a:ext>
            </a:extLst>
          </p:cNvPr>
          <p:cNvSpPr/>
          <p:nvPr/>
        </p:nvSpPr>
        <p:spPr>
          <a:xfrm>
            <a:off x="3532101" y="1944831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46E383E5-F17B-27BE-DAC9-2AD9C393CE4B}"/>
              </a:ext>
            </a:extLst>
          </p:cNvPr>
          <p:cNvSpPr/>
          <p:nvPr/>
        </p:nvSpPr>
        <p:spPr>
          <a:xfrm>
            <a:off x="3895923" y="1944831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직사각형 75">
            <a:extLst>
              <a:ext uri="{FF2B5EF4-FFF2-40B4-BE49-F238E27FC236}">
                <a16:creationId xmlns:a16="http://schemas.microsoft.com/office/drawing/2014/main" id="{53B77C5E-FB8A-6123-0335-DBA5589C03CA}"/>
              </a:ext>
            </a:extLst>
          </p:cNvPr>
          <p:cNvSpPr/>
          <p:nvPr/>
        </p:nvSpPr>
        <p:spPr>
          <a:xfrm>
            <a:off x="4259745" y="1944831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08DAC986-D3AD-CF24-001C-4D6EA530672B}"/>
              </a:ext>
            </a:extLst>
          </p:cNvPr>
          <p:cNvSpPr/>
          <p:nvPr/>
        </p:nvSpPr>
        <p:spPr>
          <a:xfrm>
            <a:off x="4623567" y="1944831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8FCF0D90-9185-0FDC-4A29-4FDED3D539D6}"/>
              </a:ext>
            </a:extLst>
          </p:cNvPr>
          <p:cNvSpPr/>
          <p:nvPr/>
        </p:nvSpPr>
        <p:spPr>
          <a:xfrm>
            <a:off x="4987389" y="1944831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98415407-2AB3-2406-2F2D-61CE75067937}"/>
              </a:ext>
            </a:extLst>
          </p:cNvPr>
          <p:cNvSpPr/>
          <p:nvPr/>
        </p:nvSpPr>
        <p:spPr>
          <a:xfrm>
            <a:off x="5351211" y="1944831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F2A43CC0-206C-B621-DF81-73ACD5762887}"/>
              </a:ext>
            </a:extLst>
          </p:cNvPr>
          <p:cNvSpPr/>
          <p:nvPr/>
        </p:nvSpPr>
        <p:spPr>
          <a:xfrm>
            <a:off x="5715033" y="1944831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7B76F6E3-BD04-5B30-C066-4ACC2F068436}"/>
              </a:ext>
            </a:extLst>
          </p:cNvPr>
          <p:cNvSpPr/>
          <p:nvPr/>
        </p:nvSpPr>
        <p:spPr>
          <a:xfrm>
            <a:off x="6078855" y="1944831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077E14A0-6369-39CF-FA91-C4A16976A7DD}"/>
              </a:ext>
            </a:extLst>
          </p:cNvPr>
          <p:cNvSpPr/>
          <p:nvPr/>
        </p:nvSpPr>
        <p:spPr>
          <a:xfrm>
            <a:off x="6442677" y="1944831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id="{2220D182-55DC-120B-06DD-C4A7BCD0E3A9}"/>
              </a:ext>
            </a:extLst>
          </p:cNvPr>
          <p:cNvSpPr/>
          <p:nvPr/>
        </p:nvSpPr>
        <p:spPr>
          <a:xfrm>
            <a:off x="6806499" y="1944831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540BBF-5188-E237-3676-7B4DACCCCA50}"/>
              </a:ext>
            </a:extLst>
          </p:cNvPr>
          <p:cNvSpPr txBox="1"/>
          <p:nvPr/>
        </p:nvSpPr>
        <p:spPr>
          <a:xfrm>
            <a:off x="9759129" y="1672979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88E5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50</a:t>
            </a:r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88E5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만 톤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절감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C44C9C3-8AE6-F527-423E-862C22C8EF29}"/>
              </a:ext>
            </a:extLst>
          </p:cNvPr>
          <p:cNvSpPr txBox="1"/>
          <p:nvPr/>
        </p:nvSpPr>
        <p:spPr>
          <a:xfrm>
            <a:off x="591349" y="2921133"/>
            <a:ext cx="1284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88E5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Reduce</a:t>
            </a:r>
            <a:br>
              <a:rPr lang="en-US" altLang="ko-KR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88E5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기술 향상으로 </a:t>
            </a:r>
            <a:b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더 적은 수의 </a:t>
            </a:r>
            <a:b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제품사용</a:t>
            </a:r>
            <a:endParaRPr lang="en-US" altLang="ko-KR" sz="14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B2C42E95-A388-D5D6-603B-553B71643C82}"/>
              </a:ext>
            </a:extLst>
          </p:cNvPr>
          <p:cNvSpPr/>
          <p:nvPr/>
        </p:nvSpPr>
        <p:spPr>
          <a:xfrm>
            <a:off x="3532101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246070FC-2A7D-AE95-E3EF-7545E09FB15F}"/>
              </a:ext>
            </a:extLst>
          </p:cNvPr>
          <p:cNvSpPr/>
          <p:nvPr/>
        </p:nvSpPr>
        <p:spPr>
          <a:xfrm>
            <a:off x="3895923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7186B0E1-9B5B-C312-2E6F-D25AAA4AA5CD}"/>
              </a:ext>
            </a:extLst>
          </p:cNvPr>
          <p:cNvSpPr/>
          <p:nvPr/>
        </p:nvSpPr>
        <p:spPr>
          <a:xfrm>
            <a:off x="4259745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1480EC5E-0C9E-0D3F-4150-B5B0398B5460}"/>
              </a:ext>
            </a:extLst>
          </p:cNvPr>
          <p:cNvSpPr/>
          <p:nvPr/>
        </p:nvSpPr>
        <p:spPr>
          <a:xfrm>
            <a:off x="4623567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008A3868-35CD-C07D-CF63-0083A228BE06}"/>
              </a:ext>
            </a:extLst>
          </p:cNvPr>
          <p:cNvSpPr/>
          <p:nvPr/>
        </p:nvSpPr>
        <p:spPr>
          <a:xfrm>
            <a:off x="4987389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B3835525-84FA-931D-7BEF-7858A253B6B7}"/>
              </a:ext>
            </a:extLst>
          </p:cNvPr>
          <p:cNvSpPr/>
          <p:nvPr/>
        </p:nvSpPr>
        <p:spPr>
          <a:xfrm>
            <a:off x="5351211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7D303079-6CC8-FD47-3A71-D8B0AEAB6FC2}"/>
              </a:ext>
            </a:extLst>
          </p:cNvPr>
          <p:cNvSpPr/>
          <p:nvPr/>
        </p:nvSpPr>
        <p:spPr>
          <a:xfrm>
            <a:off x="5715033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4C61D297-EEE3-E253-1EA1-E1C165F75E38}"/>
              </a:ext>
            </a:extLst>
          </p:cNvPr>
          <p:cNvSpPr/>
          <p:nvPr/>
        </p:nvSpPr>
        <p:spPr>
          <a:xfrm>
            <a:off x="6078855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0E15BF96-E836-1FFB-E279-2F9FA2D13D8A}"/>
              </a:ext>
            </a:extLst>
          </p:cNvPr>
          <p:cNvSpPr/>
          <p:nvPr/>
        </p:nvSpPr>
        <p:spPr>
          <a:xfrm>
            <a:off x="6442677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92F3D1C0-B908-3CAB-3EE6-536F1744F66E}"/>
              </a:ext>
            </a:extLst>
          </p:cNvPr>
          <p:cNvSpPr/>
          <p:nvPr/>
        </p:nvSpPr>
        <p:spPr>
          <a:xfrm>
            <a:off x="6806499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AB891AD5-F0D2-E1EF-639C-61607A9C3CED}"/>
              </a:ext>
            </a:extLst>
          </p:cNvPr>
          <p:cNvSpPr/>
          <p:nvPr/>
        </p:nvSpPr>
        <p:spPr>
          <a:xfrm>
            <a:off x="7170321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8" name="직사각형 97">
            <a:extLst>
              <a:ext uri="{FF2B5EF4-FFF2-40B4-BE49-F238E27FC236}">
                <a16:creationId xmlns:a16="http://schemas.microsoft.com/office/drawing/2014/main" id="{2F745068-C960-0F14-B22F-F98E49D31F65}"/>
              </a:ext>
            </a:extLst>
          </p:cNvPr>
          <p:cNvSpPr/>
          <p:nvPr/>
        </p:nvSpPr>
        <p:spPr>
          <a:xfrm>
            <a:off x="7534143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9" name="직사각형 98">
            <a:extLst>
              <a:ext uri="{FF2B5EF4-FFF2-40B4-BE49-F238E27FC236}">
                <a16:creationId xmlns:a16="http://schemas.microsoft.com/office/drawing/2014/main" id="{25B8299E-04BD-9F30-8E69-39AB2F9135B5}"/>
              </a:ext>
            </a:extLst>
          </p:cNvPr>
          <p:cNvSpPr/>
          <p:nvPr/>
        </p:nvSpPr>
        <p:spPr>
          <a:xfrm>
            <a:off x="7897965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0" name="직사각형 99">
            <a:extLst>
              <a:ext uri="{FF2B5EF4-FFF2-40B4-BE49-F238E27FC236}">
                <a16:creationId xmlns:a16="http://schemas.microsoft.com/office/drawing/2014/main" id="{854C4588-92CC-3D9B-86E3-61ED6C1BE48E}"/>
              </a:ext>
            </a:extLst>
          </p:cNvPr>
          <p:cNvSpPr/>
          <p:nvPr/>
        </p:nvSpPr>
        <p:spPr>
          <a:xfrm>
            <a:off x="8261787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1" name="직사각형 100">
            <a:extLst>
              <a:ext uri="{FF2B5EF4-FFF2-40B4-BE49-F238E27FC236}">
                <a16:creationId xmlns:a16="http://schemas.microsoft.com/office/drawing/2014/main" id="{C4FAB6FF-6291-0DB7-3D2F-1277AB67CF91}"/>
              </a:ext>
            </a:extLst>
          </p:cNvPr>
          <p:cNvSpPr/>
          <p:nvPr/>
        </p:nvSpPr>
        <p:spPr>
          <a:xfrm>
            <a:off x="8625603" y="3141916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2" name="직사각형 101">
            <a:extLst>
              <a:ext uri="{FF2B5EF4-FFF2-40B4-BE49-F238E27FC236}">
                <a16:creationId xmlns:a16="http://schemas.microsoft.com/office/drawing/2014/main" id="{9BFDE243-EA4A-89CA-4D8F-A1B735194BB7}"/>
              </a:ext>
            </a:extLst>
          </p:cNvPr>
          <p:cNvSpPr/>
          <p:nvPr/>
        </p:nvSpPr>
        <p:spPr>
          <a:xfrm>
            <a:off x="3532101" y="3469984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id="{6E79DF89-AF45-F71A-EF53-2A8484643695}"/>
              </a:ext>
            </a:extLst>
          </p:cNvPr>
          <p:cNvSpPr/>
          <p:nvPr/>
        </p:nvSpPr>
        <p:spPr>
          <a:xfrm>
            <a:off x="3895923" y="3469984"/>
            <a:ext cx="246028" cy="246028"/>
          </a:xfrm>
          <a:prstGeom prst="rect">
            <a:avLst/>
          </a:prstGeom>
          <a:solidFill>
            <a:srgbClr val="2DB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D5E7C7DE-EB27-DDE5-2DE6-72A78832E684}"/>
              </a:ext>
            </a:extLst>
          </p:cNvPr>
          <p:cNvSpPr/>
          <p:nvPr/>
        </p:nvSpPr>
        <p:spPr>
          <a:xfrm>
            <a:off x="4259745" y="3469984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842C043F-EA70-71BF-20AA-94388D2CACB7}"/>
              </a:ext>
            </a:extLst>
          </p:cNvPr>
          <p:cNvSpPr/>
          <p:nvPr/>
        </p:nvSpPr>
        <p:spPr>
          <a:xfrm>
            <a:off x="4623567" y="3469984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직사각형 105">
            <a:extLst>
              <a:ext uri="{FF2B5EF4-FFF2-40B4-BE49-F238E27FC236}">
                <a16:creationId xmlns:a16="http://schemas.microsoft.com/office/drawing/2014/main" id="{ECFC7DBC-8159-D172-C7C0-B05C76BCE5D3}"/>
              </a:ext>
            </a:extLst>
          </p:cNvPr>
          <p:cNvSpPr/>
          <p:nvPr/>
        </p:nvSpPr>
        <p:spPr>
          <a:xfrm>
            <a:off x="4987389" y="3469984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AD1F8921-EE51-C04C-AEB6-C7C0472F7E7B}"/>
              </a:ext>
            </a:extLst>
          </p:cNvPr>
          <p:cNvSpPr/>
          <p:nvPr/>
        </p:nvSpPr>
        <p:spPr>
          <a:xfrm>
            <a:off x="5351211" y="3469984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FBFFC211-4EDD-2E6E-C604-3A47AA8C1C66}"/>
              </a:ext>
            </a:extLst>
          </p:cNvPr>
          <p:cNvSpPr/>
          <p:nvPr/>
        </p:nvSpPr>
        <p:spPr>
          <a:xfrm>
            <a:off x="5715033" y="3469984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BC1E8327-DB14-2359-A0A1-71491ECBF65D}"/>
              </a:ext>
            </a:extLst>
          </p:cNvPr>
          <p:cNvSpPr/>
          <p:nvPr/>
        </p:nvSpPr>
        <p:spPr>
          <a:xfrm>
            <a:off x="6078855" y="3469984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C2D60D37-ABDD-5D21-FC94-268CA152827A}"/>
              </a:ext>
            </a:extLst>
          </p:cNvPr>
          <p:cNvSpPr/>
          <p:nvPr/>
        </p:nvSpPr>
        <p:spPr>
          <a:xfrm>
            <a:off x="6442677" y="3469984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29AA60A1-D5AF-DBA9-3A7C-ADB76C258EB3}"/>
              </a:ext>
            </a:extLst>
          </p:cNvPr>
          <p:cNvSpPr/>
          <p:nvPr/>
        </p:nvSpPr>
        <p:spPr>
          <a:xfrm>
            <a:off x="6806499" y="3469984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59BCB68-5669-5708-31AA-E56AF412DA4A}"/>
              </a:ext>
            </a:extLst>
          </p:cNvPr>
          <p:cNvSpPr txBox="1"/>
          <p:nvPr/>
        </p:nvSpPr>
        <p:spPr>
          <a:xfrm>
            <a:off x="9759129" y="3198132"/>
            <a:ext cx="158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DB67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170</a:t>
            </a:r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DB67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만 톤</a:t>
            </a:r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BCD57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절감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65F9527-1EB8-2315-6E71-4CDF8169B0BC}"/>
              </a:ext>
            </a:extLst>
          </p:cNvPr>
          <p:cNvSpPr txBox="1"/>
          <p:nvPr/>
        </p:nvSpPr>
        <p:spPr>
          <a:xfrm>
            <a:off x="591349" y="4554008"/>
            <a:ext cx="133402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7BF65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Repair</a:t>
            </a:r>
            <a:br>
              <a:rPr lang="en-US" altLang="ko-KR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88E5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 및 부품의 </a:t>
            </a:r>
            <a:b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수명 연장</a:t>
            </a:r>
            <a:endParaRPr lang="en-US" altLang="ko-KR" sz="14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58B8C48D-9B3F-1421-6958-5D08B4721D52}"/>
              </a:ext>
            </a:extLst>
          </p:cNvPr>
          <p:cNvSpPr/>
          <p:nvPr/>
        </p:nvSpPr>
        <p:spPr>
          <a:xfrm>
            <a:off x="3532101" y="4667069"/>
            <a:ext cx="246028" cy="246028"/>
          </a:xfrm>
          <a:prstGeom prst="rect">
            <a:avLst/>
          </a:prstGeom>
          <a:solidFill>
            <a:srgbClr val="87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D51458FB-9203-2D38-F570-946FAB486667}"/>
              </a:ext>
            </a:extLst>
          </p:cNvPr>
          <p:cNvSpPr/>
          <p:nvPr/>
        </p:nvSpPr>
        <p:spPr>
          <a:xfrm>
            <a:off x="3895923" y="4667069"/>
            <a:ext cx="246028" cy="246028"/>
          </a:xfrm>
          <a:prstGeom prst="rect">
            <a:avLst/>
          </a:prstGeom>
          <a:solidFill>
            <a:srgbClr val="87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B7F03A34-83E6-B39E-D236-60598B4EF5FD}"/>
              </a:ext>
            </a:extLst>
          </p:cNvPr>
          <p:cNvSpPr/>
          <p:nvPr/>
        </p:nvSpPr>
        <p:spPr>
          <a:xfrm>
            <a:off x="4259745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8337B4F-38DD-E26B-9A57-EFFD53D807AC}"/>
              </a:ext>
            </a:extLst>
          </p:cNvPr>
          <p:cNvSpPr/>
          <p:nvPr/>
        </p:nvSpPr>
        <p:spPr>
          <a:xfrm>
            <a:off x="4623567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D7A58C4-7667-0EE5-82E7-1B94BC14F6B2}"/>
              </a:ext>
            </a:extLst>
          </p:cNvPr>
          <p:cNvSpPr/>
          <p:nvPr/>
        </p:nvSpPr>
        <p:spPr>
          <a:xfrm>
            <a:off x="4987389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0" name="직사각형 119">
            <a:extLst>
              <a:ext uri="{FF2B5EF4-FFF2-40B4-BE49-F238E27FC236}">
                <a16:creationId xmlns:a16="http://schemas.microsoft.com/office/drawing/2014/main" id="{554B9743-F6CC-7B01-919C-C3B8AE2E4A13}"/>
              </a:ext>
            </a:extLst>
          </p:cNvPr>
          <p:cNvSpPr/>
          <p:nvPr/>
        </p:nvSpPr>
        <p:spPr>
          <a:xfrm>
            <a:off x="5351211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1" name="직사각형 120">
            <a:extLst>
              <a:ext uri="{FF2B5EF4-FFF2-40B4-BE49-F238E27FC236}">
                <a16:creationId xmlns:a16="http://schemas.microsoft.com/office/drawing/2014/main" id="{51AB48DB-986D-84CA-F7EC-D63B20328D06}"/>
              </a:ext>
            </a:extLst>
          </p:cNvPr>
          <p:cNvSpPr/>
          <p:nvPr/>
        </p:nvSpPr>
        <p:spPr>
          <a:xfrm>
            <a:off x="5715033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" name="직사각형 121">
            <a:extLst>
              <a:ext uri="{FF2B5EF4-FFF2-40B4-BE49-F238E27FC236}">
                <a16:creationId xmlns:a16="http://schemas.microsoft.com/office/drawing/2014/main" id="{4EB0515E-0D58-3870-5B25-A39267E4EE65}"/>
              </a:ext>
            </a:extLst>
          </p:cNvPr>
          <p:cNvSpPr/>
          <p:nvPr/>
        </p:nvSpPr>
        <p:spPr>
          <a:xfrm>
            <a:off x="6078855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3" name="직사각형 122">
            <a:extLst>
              <a:ext uri="{FF2B5EF4-FFF2-40B4-BE49-F238E27FC236}">
                <a16:creationId xmlns:a16="http://schemas.microsoft.com/office/drawing/2014/main" id="{5BA52D17-84BB-D8C2-9138-A2405C114D7A}"/>
              </a:ext>
            </a:extLst>
          </p:cNvPr>
          <p:cNvSpPr/>
          <p:nvPr/>
        </p:nvSpPr>
        <p:spPr>
          <a:xfrm>
            <a:off x="6442677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5319E70D-DEE1-A8B0-E4D0-FE544850E20C}"/>
              </a:ext>
            </a:extLst>
          </p:cNvPr>
          <p:cNvSpPr/>
          <p:nvPr/>
        </p:nvSpPr>
        <p:spPr>
          <a:xfrm>
            <a:off x="6806499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892DEAD5-C4C8-06CF-C836-8DEA28C9F90C}"/>
              </a:ext>
            </a:extLst>
          </p:cNvPr>
          <p:cNvSpPr/>
          <p:nvPr/>
        </p:nvSpPr>
        <p:spPr>
          <a:xfrm>
            <a:off x="7170321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6" name="직사각형 125">
            <a:extLst>
              <a:ext uri="{FF2B5EF4-FFF2-40B4-BE49-F238E27FC236}">
                <a16:creationId xmlns:a16="http://schemas.microsoft.com/office/drawing/2014/main" id="{0B6E1944-6549-FAC9-B9E8-3DC4D3260B47}"/>
              </a:ext>
            </a:extLst>
          </p:cNvPr>
          <p:cNvSpPr/>
          <p:nvPr/>
        </p:nvSpPr>
        <p:spPr>
          <a:xfrm>
            <a:off x="7534143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0479ECD6-434E-4668-40ED-A46A48FC9290}"/>
              </a:ext>
            </a:extLst>
          </p:cNvPr>
          <p:cNvSpPr/>
          <p:nvPr/>
        </p:nvSpPr>
        <p:spPr>
          <a:xfrm>
            <a:off x="7897965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8" name="직사각형 127">
            <a:extLst>
              <a:ext uri="{FF2B5EF4-FFF2-40B4-BE49-F238E27FC236}">
                <a16:creationId xmlns:a16="http://schemas.microsoft.com/office/drawing/2014/main" id="{5CD0E66F-C451-C0A4-32D6-498A148D3B6F}"/>
              </a:ext>
            </a:extLst>
          </p:cNvPr>
          <p:cNvSpPr/>
          <p:nvPr/>
        </p:nvSpPr>
        <p:spPr>
          <a:xfrm>
            <a:off x="8261787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9" name="직사각형 128">
            <a:extLst>
              <a:ext uri="{FF2B5EF4-FFF2-40B4-BE49-F238E27FC236}">
                <a16:creationId xmlns:a16="http://schemas.microsoft.com/office/drawing/2014/main" id="{6BF7311D-D564-9A92-C47F-D8DBF26C8FA3}"/>
              </a:ext>
            </a:extLst>
          </p:cNvPr>
          <p:cNvSpPr/>
          <p:nvPr/>
        </p:nvSpPr>
        <p:spPr>
          <a:xfrm>
            <a:off x="8625603" y="466706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6545952E-AB3A-3C47-2C24-54CDAA79EEFA}"/>
              </a:ext>
            </a:extLst>
          </p:cNvPr>
          <p:cNvSpPr/>
          <p:nvPr/>
        </p:nvSpPr>
        <p:spPr>
          <a:xfrm>
            <a:off x="3532101" y="499513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1" name="직사각형 130">
            <a:extLst>
              <a:ext uri="{FF2B5EF4-FFF2-40B4-BE49-F238E27FC236}">
                <a16:creationId xmlns:a16="http://schemas.microsoft.com/office/drawing/2014/main" id="{78F62C3E-FD3F-9362-7465-E706FBA416F4}"/>
              </a:ext>
            </a:extLst>
          </p:cNvPr>
          <p:cNvSpPr/>
          <p:nvPr/>
        </p:nvSpPr>
        <p:spPr>
          <a:xfrm>
            <a:off x="3895923" y="499513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2" name="직사각형 131">
            <a:extLst>
              <a:ext uri="{FF2B5EF4-FFF2-40B4-BE49-F238E27FC236}">
                <a16:creationId xmlns:a16="http://schemas.microsoft.com/office/drawing/2014/main" id="{B324224D-5DA1-E99D-4D05-8F3FDD7DF3AE}"/>
              </a:ext>
            </a:extLst>
          </p:cNvPr>
          <p:cNvSpPr/>
          <p:nvPr/>
        </p:nvSpPr>
        <p:spPr>
          <a:xfrm>
            <a:off x="4259745" y="499513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3" name="직사각형 132">
            <a:extLst>
              <a:ext uri="{FF2B5EF4-FFF2-40B4-BE49-F238E27FC236}">
                <a16:creationId xmlns:a16="http://schemas.microsoft.com/office/drawing/2014/main" id="{69B84C1C-2D4F-AD1D-C6B1-D74C7ED63B4D}"/>
              </a:ext>
            </a:extLst>
          </p:cNvPr>
          <p:cNvSpPr/>
          <p:nvPr/>
        </p:nvSpPr>
        <p:spPr>
          <a:xfrm>
            <a:off x="4623567" y="499513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71B6790E-1A6C-754F-3FFC-E9E44B7AFDA9}"/>
              </a:ext>
            </a:extLst>
          </p:cNvPr>
          <p:cNvSpPr/>
          <p:nvPr/>
        </p:nvSpPr>
        <p:spPr>
          <a:xfrm>
            <a:off x="4987389" y="499513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id="{83244682-C735-790A-ACA8-67454FDEA750}"/>
              </a:ext>
            </a:extLst>
          </p:cNvPr>
          <p:cNvSpPr/>
          <p:nvPr/>
        </p:nvSpPr>
        <p:spPr>
          <a:xfrm>
            <a:off x="5351211" y="499513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DB79CD2A-5C5B-F974-552E-0131D8E08ACA}"/>
              </a:ext>
            </a:extLst>
          </p:cNvPr>
          <p:cNvSpPr/>
          <p:nvPr/>
        </p:nvSpPr>
        <p:spPr>
          <a:xfrm>
            <a:off x="5715033" y="499513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7" name="직사각형 136">
            <a:extLst>
              <a:ext uri="{FF2B5EF4-FFF2-40B4-BE49-F238E27FC236}">
                <a16:creationId xmlns:a16="http://schemas.microsoft.com/office/drawing/2014/main" id="{0208D323-3BBC-8900-AB93-6E7F0CFFD4AB}"/>
              </a:ext>
            </a:extLst>
          </p:cNvPr>
          <p:cNvSpPr/>
          <p:nvPr/>
        </p:nvSpPr>
        <p:spPr>
          <a:xfrm>
            <a:off x="6078855" y="499513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8" name="직사각형 137">
            <a:extLst>
              <a:ext uri="{FF2B5EF4-FFF2-40B4-BE49-F238E27FC236}">
                <a16:creationId xmlns:a16="http://schemas.microsoft.com/office/drawing/2014/main" id="{9D67100A-76D6-D499-6D42-AB6FCC0A68CD}"/>
              </a:ext>
            </a:extLst>
          </p:cNvPr>
          <p:cNvSpPr/>
          <p:nvPr/>
        </p:nvSpPr>
        <p:spPr>
          <a:xfrm>
            <a:off x="6442677" y="499513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9" name="직사각형 138">
            <a:extLst>
              <a:ext uri="{FF2B5EF4-FFF2-40B4-BE49-F238E27FC236}">
                <a16:creationId xmlns:a16="http://schemas.microsoft.com/office/drawing/2014/main" id="{7DCE266A-A91B-FE53-5435-3BD2F7DF9191}"/>
              </a:ext>
            </a:extLst>
          </p:cNvPr>
          <p:cNvSpPr/>
          <p:nvPr/>
        </p:nvSpPr>
        <p:spPr>
          <a:xfrm>
            <a:off x="6806499" y="499513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7CB2BBD3-5A1E-347E-706A-2CA8A1536300}"/>
              </a:ext>
            </a:extLst>
          </p:cNvPr>
          <p:cNvSpPr txBox="1"/>
          <p:nvPr/>
        </p:nvSpPr>
        <p:spPr>
          <a:xfrm>
            <a:off x="9759129" y="4723285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7BF65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7BF65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만 톤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절감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0F6019D-1FE9-6A51-4A8F-52D4DF7DE64F}"/>
              </a:ext>
            </a:extLst>
          </p:cNvPr>
          <p:cNvSpPr txBox="1"/>
          <p:nvPr/>
        </p:nvSpPr>
        <p:spPr>
          <a:xfrm>
            <a:off x="591349" y="5966100"/>
            <a:ext cx="1117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BCD57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Recycle</a:t>
            </a:r>
            <a:br>
              <a:rPr lang="en-US" altLang="ko-KR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88E5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재료  재사용</a:t>
            </a:r>
            <a:endParaRPr lang="en-US" altLang="ko-KR" sz="14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70" name="그룹 169">
            <a:extLst>
              <a:ext uri="{FF2B5EF4-FFF2-40B4-BE49-F238E27FC236}">
                <a16:creationId xmlns:a16="http://schemas.microsoft.com/office/drawing/2014/main" id="{A2765444-BBFF-F907-6E78-9994093C2E85}"/>
              </a:ext>
            </a:extLst>
          </p:cNvPr>
          <p:cNvGrpSpPr/>
          <p:nvPr/>
        </p:nvGrpSpPr>
        <p:grpSpPr>
          <a:xfrm>
            <a:off x="1741714" y="1903812"/>
            <a:ext cx="1521571" cy="4354676"/>
            <a:chOff x="2291237" y="1903812"/>
            <a:chExt cx="972048" cy="4354676"/>
          </a:xfrm>
        </p:grpSpPr>
        <p:sp>
          <p:nvSpPr>
            <p:cNvPr id="58" name="자유형: 도형 57">
              <a:extLst>
                <a:ext uri="{FF2B5EF4-FFF2-40B4-BE49-F238E27FC236}">
                  <a16:creationId xmlns:a16="http://schemas.microsoft.com/office/drawing/2014/main" id="{3F745301-314D-2479-1DBB-FF80CF3F2762}"/>
                </a:ext>
              </a:extLst>
            </p:cNvPr>
            <p:cNvSpPr/>
            <p:nvPr/>
          </p:nvSpPr>
          <p:spPr>
            <a:xfrm rot="16200000">
              <a:off x="2777261" y="1417788"/>
              <a:ext cx="0" cy="972048"/>
            </a:xfrm>
            <a:custGeom>
              <a:avLst/>
              <a:gdLst>
                <a:gd name="connsiteX0" fmla="*/ 0 w 0"/>
                <a:gd name="connsiteY0" fmla="*/ 0 h 1282700"/>
                <a:gd name="connsiteX1" fmla="*/ 0 w 0"/>
                <a:gd name="connsiteY1" fmla="*/ 1282700 h 128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282700">
                  <a:moveTo>
                    <a:pt x="0" y="0"/>
                  </a:moveTo>
                  <a:lnTo>
                    <a:pt x="0" y="1282700"/>
                  </a:lnTo>
                </a:path>
              </a:pathLst>
            </a:custGeom>
            <a:noFill/>
            <a:ln>
              <a:solidFill>
                <a:srgbClr val="288E5A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86" name="자유형: 도형 85">
              <a:extLst>
                <a:ext uri="{FF2B5EF4-FFF2-40B4-BE49-F238E27FC236}">
                  <a16:creationId xmlns:a16="http://schemas.microsoft.com/office/drawing/2014/main" id="{CC54FF29-A192-9AEB-E334-8ABA9D0A3143}"/>
                </a:ext>
              </a:extLst>
            </p:cNvPr>
            <p:cNvSpPr/>
            <p:nvPr/>
          </p:nvSpPr>
          <p:spPr>
            <a:xfrm rot="16200000">
              <a:off x="2777261" y="2942941"/>
              <a:ext cx="0" cy="972048"/>
            </a:xfrm>
            <a:custGeom>
              <a:avLst/>
              <a:gdLst>
                <a:gd name="connsiteX0" fmla="*/ 0 w 0"/>
                <a:gd name="connsiteY0" fmla="*/ 0 h 1282700"/>
                <a:gd name="connsiteX1" fmla="*/ 0 w 0"/>
                <a:gd name="connsiteY1" fmla="*/ 1282700 h 128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282700">
                  <a:moveTo>
                    <a:pt x="0" y="0"/>
                  </a:moveTo>
                  <a:lnTo>
                    <a:pt x="0" y="1282700"/>
                  </a:lnTo>
                </a:path>
              </a:pathLst>
            </a:custGeom>
            <a:noFill/>
            <a:ln>
              <a:solidFill>
                <a:srgbClr val="2DB67E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4" name="자유형: 도형 113">
              <a:extLst>
                <a:ext uri="{FF2B5EF4-FFF2-40B4-BE49-F238E27FC236}">
                  <a16:creationId xmlns:a16="http://schemas.microsoft.com/office/drawing/2014/main" id="{737B5BAB-0386-3D67-6F45-D7D57D35CC19}"/>
                </a:ext>
              </a:extLst>
            </p:cNvPr>
            <p:cNvSpPr/>
            <p:nvPr/>
          </p:nvSpPr>
          <p:spPr>
            <a:xfrm rot="16200000">
              <a:off x="2777261" y="4468093"/>
              <a:ext cx="0" cy="972048"/>
            </a:xfrm>
            <a:custGeom>
              <a:avLst/>
              <a:gdLst>
                <a:gd name="connsiteX0" fmla="*/ 0 w 0"/>
                <a:gd name="connsiteY0" fmla="*/ 0 h 1282700"/>
                <a:gd name="connsiteX1" fmla="*/ 0 w 0"/>
                <a:gd name="connsiteY1" fmla="*/ 1282700 h 128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282700">
                  <a:moveTo>
                    <a:pt x="0" y="0"/>
                  </a:moveTo>
                  <a:lnTo>
                    <a:pt x="0" y="1282700"/>
                  </a:lnTo>
                </a:path>
              </a:pathLst>
            </a:custGeom>
            <a:noFill/>
            <a:ln>
              <a:solidFill>
                <a:srgbClr val="87BF65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42" name="자유형: 도형 141">
              <a:extLst>
                <a:ext uri="{FF2B5EF4-FFF2-40B4-BE49-F238E27FC236}">
                  <a16:creationId xmlns:a16="http://schemas.microsoft.com/office/drawing/2014/main" id="{5F34437F-97FF-4501-7F14-B0EDAF2BE2C9}"/>
                </a:ext>
              </a:extLst>
            </p:cNvPr>
            <p:cNvSpPr/>
            <p:nvPr/>
          </p:nvSpPr>
          <p:spPr>
            <a:xfrm rot="16200000">
              <a:off x="2777261" y="5772464"/>
              <a:ext cx="0" cy="972048"/>
            </a:xfrm>
            <a:custGeom>
              <a:avLst/>
              <a:gdLst>
                <a:gd name="connsiteX0" fmla="*/ 0 w 0"/>
                <a:gd name="connsiteY0" fmla="*/ 0 h 1282700"/>
                <a:gd name="connsiteX1" fmla="*/ 0 w 0"/>
                <a:gd name="connsiteY1" fmla="*/ 1282700 h 128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282700">
                  <a:moveTo>
                    <a:pt x="0" y="0"/>
                  </a:moveTo>
                  <a:lnTo>
                    <a:pt x="0" y="1282700"/>
                  </a:lnTo>
                </a:path>
              </a:pathLst>
            </a:custGeom>
            <a:noFill/>
            <a:ln>
              <a:solidFill>
                <a:srgbClr val="BCD576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2859AF9F-5957-B6E5-3E79-E95777099830}"/>
              </a:ext>
            </a:extLst>
          </p:cNvPr>
          <p:cNvSpPr/>
          <p:nvPr/>
        </p:nvSpPr>
        <p:spPr>
          <a:xfrm>
            <a:off x="3532101" y="5971439"/>
            <a:ext cx="246028" cy="246028"/>
          </a:xfrm>
          <a:prstGeom prst="rect">
            <a:avLst/>
          </a:prstGeom>
          <a:solidFill>
            <a:srgbClr val="BCD5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01ABACB5-5059-9E08-E158-3C48B02CB644}"/>
              </a:ext>
            </a:extLst>
          </p:cNvPr>
          <p:cNvSpPr/>
          <p:nvPr/>
        </p:nvSpPr>
        <p:spPr>
          <a:xfrm>
            <a:off x="3895923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395F7348-58BB-229C-A363-A865F0E68487}"/>
              </a:ext>
            </a:extLst>
          </p:cNvPr>
          <p:cNvSpPr/>
          <p:nvPr/>
        </p:nvSpPr>
        <p:spPr>
          <a:xfrm>
            <a:off x="4259745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E5BADD2E-A5FE-57C6-BDE6-37AC453BE771}"/>
              </a:ext>
            </a:extLst>
          </p:cNvPr>
          <p:cNvSpPr/>
          <p:nvPr/>
        </p:nvSpPr>
        <p:spPr>
          <a:xfrm>
            <a:off x="4623567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7" name="직사각형 146">
            <a:extLst>
              <a:ext uri="{FF2B5EF4-FFF2-40B4-BE49-F238E27FC236}">
                <a16:creationId xmlns:a16="http://schemas.microsoft.com/office/drawing/2014/main" id="{D49DFF4E-870E-A47B-8C52-AADF412F9C8A}"/>
              </a:ext>
            </a:extLst>
          </p:cNvPr>
          <p:cNvSpPr/>
          <p:nvPr/>
        </p:nvSpPr>
        <p:spPr>
          <a:xfrm>
            <a:off x="4987389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8" name="직사각형 147">
            <a:extLst>
              <a:ext uri="{FF2B5EF4-FFF2-40B4-BE49-F238E27FC236}">
                <a16:creationId xmlns:a16="http://schemas.microsoft.com/office/drawing/2014/main" id="{55A12821-F0EF-C0A2-8C72-CDEA9396D67A}"/>
              </a:ext>
            </a:extLst>
          </p:cNvPr>
          <p:cNvSpPr/>
          <p:nvPr/>
        </p:nvSpPr>
        <p:spPr>
          <a:xfrm>
            <a:off x="5351211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9" name="직사각형 148">
            <a:extLst>
              <a:ext uri="{FF2B5EF4-FFF2-40B4-BE49-F238E27FC236}">
                <a16:creationId xmlns:a16="http://schemas.microsoft.com/office/drawing/2014/main" id="{746B73C5-50BF-AB53-7276-963D23991CDA}"/>
              </a:ext>
            </a:extLst>
          </p:cNvPr>
          <p:cNvSpPr/>
          <p:nvPr/>
        </p:nvSpPr>
        <p:spPr>
          <a:xfrm>
            <a:off x="5715033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직사각형 149">
            <a:extLst>
              <a:ext uri="{FF2B5EF4-FFF2-40B4-BE49-F238E27FC236}">
                <a16:creationId xmlns:a16="http://schemas.microsoft.com/office/drawing/2014/main" id="{91CACFEF-61CC-48EA-6302-A9E21BD5BC58}"/>
              </a:ext>
            </a:extLst>
          </p:cNvPr>
          <p:cNvSpPr/>
          <p:nvPr/>
        </p:nvSpPr>
        <p:spPr>
          <a:xfrm>
            <a:off x="6078855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8E3AFD87-A24F-B8CA-1E48-96AB67E2B37F}"/>
              </a:ext>
            </a:extLst>
          </p:cNvPr>
          <p:cNvSpPr/>
          <p:nvPr/>
        </p:nvSpPr>
        <p:spPr>
          <a:xfrm>
            <a:off x="6442677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4A5FAF9A-2281-9A37-8EE1-007D8F2C3A75}"/>
              </a:ext>
            </a:extLst>
          </p:cNvPr>
          <p:cNvSpPr/>
          <p:nvPr/>
        </p:nvSpPr>
        <p:spPr>
          <a:xfrm>
            <a:off x="6806499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281A3805-17B4-06C9-3D9F-80EEFC6EAD51}"/>
              </a:ext>
            </a:extLst>
          </p:cNvPr>
          <p:cNvSpPr/>
          <p:nvPr/>
        </p:nvSpPr>
        <p:spPr>
          <a:xfrm>
            <a:off x="7170321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직사각형 153">
            <a:extLst>
              <a:ext uri="{FF2B5EF4-FFF2-40B4-BE49-F238E27FC236}">
                <a16:creationId xmlns:a16="http://schemas.microsoft.com/office/drawing/2014/main" id="{294782DF-EB60-C703-8974-7555E7939D33}"/>
              </a:ext>
            </a:extLst>
          </p:cNvPr>
          <p:cNvSpPr/>
          <p:nvPr/>
        </p:nvSpPr>
        <p:spPr>
          <a:xfrm>
            <a:off x="7534143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972880A0-BAB2-7703-E053-0A5A53DA4447}"/>
              </a:ext>
            </a:extLst>
          </p:cNvPr>
          <p:cNvSpPr/>
          <p:nvPr/>
        </p:nvSpPr>
        <p:spPr>
          <a:xfrm>
            <a:off x="7897965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6" name="직사각형 155">
            <a:extLst>
              <a:ext uri="{FF2B5EF4-FFF2-40B4-BE49-F238E27FC236}">
                <a16:creationId xmlns:a16="http://schemas.microsoft.com/office/drawing/2014/main" id="{D77C5C1E-FAAB-80D3-C6FD-A97F6649DC8D}"/>
              </a:ext>
            </a:extLst>
          </p:cNvPr>
          <p:cNvSpPr/>
          <p:nvPr/>
        </p:nvSpPr>
        <p:spPr>
          <a:xfrm>
            <a:off x="8261787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3F8E4E08-85B0-6F88-C9DB-59297D04CF87}"/>
              </a:ext>
            </a:extLst>
          </p:cNvPr>
          <p:cNvSpPr/>
          <p:nvPr/>
        </p:nvSpPr>
        <p:spPr>
          <a:xfrm>
            <a:off x="8625603" y="5971439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8" name="직사각형 157">
            <a:extLst>
              <a:ext uri="{FF2B5EF4-FFF2-40B4-BE49-F238E27FC236}">
                <a16:creationId xmlns:a16="http://schemas.microsoft.com/office/drawing/2014/main" id="{732E5FA2-C691-F5C8-6A5F-FE9835D91917}"/>
              </a:ext>
            </a:extLst>
          </p:cNvPr>
          <p:cNvSpPr/>
          <p:nvPr/>
        </p:nvSpPr>
        <p:spPr>
          <a:xfrm>
            <a:off x="3532101" y="629950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id="{89BA1243-A9DB-04E0-0A0D-475ADA43D101}"/>
              </a:ext>
            </a:extLst>
          </p:cNvPr>
          <p:cNvSpPr/>
          <p:nvPr/>
        </p:nvSpPr>
        <p:spPr>
          <a:xfrm>
            <a:off x="3895923" y="629950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id="{6963360E-664F-628A-6BF8-07263EEDDDF3}"/>
              </a:ext>
            </a:extLst>
          </p:cNvPr>
          <p:cNvSpPr/>
          <p:nvPr/>
        </p:nvSpPr>
        <p:spPr>
          <a:xfrm>
            <a:off x="4259745" y="629950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1" name="직사각형 160">
            <a:extLst>
              <a:ext uri="{FF2B5EF4-FFF2-40B4-BE49-F238E27FC236}">
                <a16:creationId xmlns:a16="http://schemas.microsoft.com/office/drawing/2014/main" id="{84E04236-61D3-CCED-783D-2C07BCA1B7C5}"/>
              </a:ext>
            </a:extLst>
          </p:cNvPr>
          <p:cNvSpPr/>
          <p:nvPr/>
        </p:nvSpPr>
        <p:spPr>
          <a:xfrm>
            <a:off x="4623567" y="629950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211C134D-979A-5FD2-ED00-C5DFCC2F0DD8}"/>
              </a:ext>
            </a:extLst>
          </p:cNvPr>
          <p:cNvSpPr/>
          <p:nvPr/>
        </p:nvSpPr>
        <p:spPr>
          <a:xfrm>
            <a:off x="4987389" y="629950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2EB4F657-0988-7E1E-B8F9-42B33E9A3D19}"/>
              </a:ext>
            </a:extLst>
          </p:cNvPr>
          <p:cNvSpPr/>
          <p:nvPr/>
        </p:nvSpPr>
        <p:spPr>
          <a:xfrm>
            <a:off x="5351211" y="629950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F9DFAC5E-5B03-E49B-B980-FA6B9BF86D85}"/>
              </a:ext>
            </a:extLst>
          </p:cNvPr>
          <p:cNvSpPr/>
          <p:nvPr/>
        </p:nvSpPr>
        <p:spPr>
          <a:xfrm>
            <a:off x="5715033" y="629950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B29FBEE5-B9BD-A868-32DC-25F0CF11D17C}"/>
              </a:ext>
            </a:extLst>
          </p:cNvPr>
          <p:cNvSpPr/>
          <p:nvPr/>
        </p:nvSpPr>
        <p:spPr>
          <a:xfrm>
            <a:off x="6078855" y="629950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6" name="직사각형 165">
            <a:extLst>
              <a:ext uri="{FF2B5EF4-FFF2-40B4-BE49-F238E27FC236}">
                <a16:creationId xmlns:a16="http://schemas.microsoft.com/office/drawing/2014/main" id="{819C278F-73B3-0B88-E49D-E15C21E07372}"/>
              </a:ext>
            </a:extLst>
          </p:cNvPr>
          <p:cNvSpPr/>
          <p:nvPr/>
        </p:nvSpPr>
        <p:spPr>
          <a:xfrm>
            <a:off x="6442677" y="629950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7" name="직사각형 166">
            <a:extLst>
              <a:ext uri="{FF2B5EF4-FFF2-40B4-BE49-F238E27FC236}">
                <a16:creationId xmlns:a16="http://schemas.microsoft.com/office/drawing/2014/main" id="{F04E8611-EF59-F931-FE2D-7F1D431D973F}"/>
              </a:ext>
            </a:extLst>
          </p:cNvPr>
          <p:cNvSpPr/>
          <p:nvPr/>
        </p:nvSpPr>
        <p:spPr>
          <a:xfrm>
            <a:off x="6806499" y="6299507"/>
            <a:ext cx="246028" cy="2460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3EDD856-7D59-A445-B9B2-2911C79A811F}"/>
              </a:ext>
            </a:extLst>
          </p:cNvPr>
          <p:cNvSpPr txBox="1"/>
          <p:nvPr/>
        </p:nvSpPr>
        <p:spPr>
          <a:xfrm>
            <a:off x="9759129" y="6027655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BCD57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BCD57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만 톤</a:t>
            </a:r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7BF65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절감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0A671587-EDFA-9BA5-5D93-A7C514F0C28D}"/>
              </a:ext>
            </a:extLst>
          </p:cNvPr>
          <p:cNvSpPr txBox="1"/>
          <p:nvPr/>
        </p:nvSpPr>
        <p:spPr>
          <a:xfrm>
            <a:off x="603706" y="216525"/>
            <a:ext cx="238398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사업 적용 후 </a:t>
            </a:r>
            <a:br>
              <a:rPr lang="en-US" altLang="ko-KR" sz="2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원자재 사용량 절감 내역 예상</a:t>
            </a:r>
            <a:b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단위 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만 톤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9881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19810</TotalTime>
  <Words>236</Words>
  <Application>Microsoft Office PowerPoint</Application>
  <PresentationFormat>와이드스크린</PresentationFormat>
  <Paragraphs>36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마루 부리OTF 가는</vt:lpstr>
      <vt:lpstr>맑은 고딕</vt:lpstr>
      <vt:lpstr>에스코어 드림 6 Bold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160</cp:revision>
  <dcterms:created xsi:type="dcterms:W3CDTF">2021-12-14T10:38:30Z</dcterms:created>
  <dcterms:modified xsi:type="dcterms:W3CDTF">2024-02-13T10:03:44Z</dcterms:modified>
</cp:coreProperties>
</file>