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431" r:id="rId2"/>
    <p:sldId id="731" r:id="rId3"/>
    <p:sldId id="1430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2AB"/>
    <a:srgbClr val="BFDF8D"/>
    <a:srgbClr val="2A788E"/>
    <a:srgbClr val="F3F3F3"/>
    <a:srgbClr val="006C5A"/>
    <a:srgbClr val="FEFFFC"/>
    <a:srgbClr val="D9D9D9"/>
    <a:srgbClr val="FFF2CC"/>
    <a:srgbClr val="FBE5D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7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A788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8-439A-BBBD-B8913BE2D2B1}"/>
              </c:ext>
            </c:extLst>
          </c:dPt>
          <c:dPt>
            <c:idx val="1"/>
            <c:invertIfNegative val="0"/>
            <c:bubble3D val="0"/>
            <c:spPr>
              <a:solidFill>
                <a:srgbClr val="BFDF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E78-439A-BBBD-B8913BE2D2B1}"/>
              </c:ext>
            </c:extLst>
          </c:dPt>
          <c:dPt>
            <c:idx val="2"/>
            <c:invertIfNegative val="0"/>
            <c:bubble3D val="0"/>
            <c:spPr>
              <a:solidFill>
                <a:srgbClr val="F5F2A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8-439A-BBBD-B8913BE2D2B1}"/>
              </c:ext>
            </c:extLst>
          </c:dPt>
          <c:cat>
            <c:strRef>
              <c:f>Sheet1!$A$2:$A$4</c:f>
              <c:strCache>
                <c:ptCount val="3"/>
                <c:pt idx="0">
                  <c:v>공원</c:v>
                </c:pt>
                <c:pt idx="1">
                  <c:v>도시공원</c:v>
                </c:pt>
                <c:pt idx="2">
                  <c:v>도보생활권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11404.09</c:v>
                </c:pt>
                <c:pt idx="1">
                  <c:v>6282.46</c:v>
                </c:pt>
                <c:pt idx="2">
                  <c:v>3026.45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8-439A-BBBD-B8913BE2D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1525917968"/>
        <c:axId val="1525932944"/>
      </c:barChart>
      <c:catAx>
        <c:axId val="1525917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5932944"/>
        <c:crosses val="autoZero"/>
        <c:auto val="1"/>
        <c:lblAlgn val="ctr"/>
        <c:lblOffset val="100"/>
        <c:noMultiLvlLbl val="0"/>
      </c:catAx>
      <c:valAx>
        <c:axId val="1525932944"/>
        <c:scaling>
          <c:orientation val="minMax"/>
          <c:max val="15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59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A788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8-439A-BBBD-B8913BE2D2B1}"/>
              </c:ext>
            </c:extLst>
          </c:dPt>
          <c:dPt>
            <c:idx val="1"/>
            <c:invertIfNegative val="0"/>
            <c:bubble3D val="0"/>
            <c:spPr>
              <a:solidFill>
                <a:srgbClr val="BFDF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E78-439A-BBBD-B8913BE2D2B1}"/>
              </c:ext>
            </c:extLst>
          </c:dPt>
          <c:dPt>
            <c:idx val="2"/>
            <c:invertIfNegative val="0"/>
            <c:bubble3D val="0"/>
            <c:spPr>
              <a:solidFill>
                <a:srgbClr val="F5F2A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8-439A-BBBD-B8913BE2D2B1}"/>
              </c:ext>
            </c:extLst>
          </c:dPt>
          <c:cat>
            <c:strRef>
              <c:f>Sheet1!$A$2:$A$4</c:f>
              <c:strCache>
                <c:ptCount val="3"/>
                <c:pt idx="0">
                  <c:v>공원</c:v>
                </c:pt>
                <c:pt idx="1">
                  <c:v>도시공원</c:v>
                </c:pt>
                <c:pt idx="2">
                  <c:v>도보생활권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14368.19</c:v>
                </c:pt>
                <c:pt idx="1">
                  <c:v>6600</c:v>
                </c:pt>
                <c:pt idx="2">
                  <c:v>2214.02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8-439A-BBBD-B8913BE2D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1525917968"/>
        <c:axId val="1525932944"/>
      </c:barChart>
      <c:catAx>
        <c:axId val="1525917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5932944"/>
        <c:crosses val="autoZero"/>
        <c:auto val="1"/>
        <c:lblAlgn val="ctr"/>
        <c:lblOffset val="100"/>
        <c:noMultiLvlLbl val="0"/>
      </c:catAx>
      <c:valAx>
        <c:axId val="1525932944"/>
        <c:scaling>
          <c:orientation val="minMax"/>
          <c:max val="15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59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A788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8-439A-BBBD-B8913BE2D2B1}"/>
              </c:ext>
            </c:extLst>
          </c:dPt>
          <c:dPt>
            <c:idx val="1"/>
            <c:invertIfNegative val="0"/>
            <c:bubble3D val="0"/>
            <c:spPr>
              <a:solidFill>
                <a:srgbClr val="BFDF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E78-439A-BBBD-B8913BE2D2B1}"/>
              </c:ext>
            </c:extLst>
          </c:dPt>
          <c:dPt>
            <c:idx val="2"/>
            <c:invertIfNegative val="0"/>
            <c:bubble3D val="0"/>
            <c:spPr>
              <a:solidFill>
                <a:srgbClr val="F5F2A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8-439A-BBBD-B8913BE2D2B1}"/>
              </c:ext>
            </c:extLst>
          </c:dPt>
          <c:cat>
            <c:strRef>
              <c:f>Sheet1!$A$2:$A$4</c:f>
              <c:strCache>
                <c:ptCount val="3"/>
                <c:pt idx="0">
                  <c:v>공원</c:v>
                </c:pt>
                <c:pt idx="1">
                  <c:v>도시공원</c:v>
                </c:pt>
                <c:pt idx="2">
                  <c:v>도보생활권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15072.03</c:v>
                </c:pt>
                <c:pt idx="1">
                  <c:v>14267.75</c:v>
                </c:pt>
                <c:pt idx="2">
                  <c:v>2215.29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8-439A-BBBD-B8913BE2D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1525917968"/>
        <c:axId val="1525932944"/>
      </c:barChart>
      <c:catAx>
        <c:axId val="1525917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5932944"/>
        <c:crosses val="autoZero"/>
        <c:auto val="1"/>
        <c:lblAlgn val="ctr"/>
        <c:lblOffset val="100"/>
        <c:noMultiLvlLbl val="0"/>
      </c:catAx>
      <c:valAx>
        <c:axId val="1525932944"/>
        <c:scaling>
          <c:orientation val="minMax"/>
          <c:max val="15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59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A788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78-439A-BBBD-B8913BE2D2B1}"/>
              </c:ext>
            </c:extLst>
          </c:dPt>
          <c:dPt>
            <c:idx val="1"/>
            <c:invertIfNegative val="0"/>
            <c:bubble3D val="0"/>
            <c:spPr>
              <a:solidFill>
                <a:srgbClr val="BFDF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E78-439A-BBBD-B8913BE2D2B1}"/>
              </c:ext>
            </c:extLst>
          </c:dPt>
          <c:dPt>
            <c:idx val="2"/>
            <c:invertIfNegative val="0"/>
            <c:bubble3D val="0"/>
            <c:spPr>
              <a:solidFill>
                <a:srgbClr val="F5F2A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78-439A-BBBD-B8913BE2D2B1}"/>
              </c:ext>
            </c:extLst>
          </c:dPt>
          <c:cat>
            <c:strRef>
              <c:f>Sheet1!$A$2:$A$4</c:f>
              <c:strCache>
                <c:ptCount val="3"/>
                <c:pt idx="0">
                  <c:v>공원</c:v>
                </c:pt>
                <c:pt idx="1">
                  <c:v>도시공원</c:v>
                </c:pt>
                <c:pt idx="2">
                  <c:v>도보생활권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7791.35</c:v>
                </c:pt>
                <c:pt idx="1">
                  <c:v>6501.69</c:v>
                </c:pt>
                <c:pt idx="2">
                  <c:v>3652.73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8-439A-BBBD-B8913BE2D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1525917968"/>
        <c:axId val="1525932944"/>
      </c:barChart>
      <c:catAx>
        <c:axId val="1525917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5932944"/>
        <c:crosses val="autoZero"/>
        <c:auto val="1"/>
        <c:lblAlgn val="ctr"/>
        <c:lblOffset val="100"/>
        <c:noMultiLvlLbl val="0"/>
      </c:catAx>
      <c:valAx>
        <c:axId val="1525932944"/>
        <c:scaling>
          <c:orientation val="minMax"/>
          <c:max val="15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59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371FA-73A7-48A1-A100-67083E0BAE5A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B78E5F-00E9-B301-E8CD-2FC36B964046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2095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도이(가) 표시된 사진&#10;&#10;자동 생성된 설명">
            <a:extLst>
              <a:ext uri="{FF2B5EF4-FFF2-40B4-BE49-F238E27FC236}">
                <a16:creationId xmlns:a16="http://schemas.microsoft.com/office/drawing/2014/main" id="{F9294851-D9C4-6153-DFE7-BEBC3FEB6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688975"/>
            <a:ext cx="5480050" cy="5480050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930CE54B-E3E8-6B6B-11F1-A8B34CAEBF24}"/>
              </a:ext>
            </a:extLst>
          </p:cNvPr>
          <p:cNvGrpSpPr/>
          <p:nvPr/>
        </p:nvGrpSpPr>
        <p:grpSpPr>
          <a:xfrm>
            <a:off x="8143037" y="3000375"/>
            <a:ext cx="691223" cy="352425"/>
            <a:chOff x="8143037" y="3000375"/>
            <a:chExt cx="691223" cy="352425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AB9D162B-D406-6A13-9ED4-DFC09080C2CE}"/>
                </a:ext>
              </a:extLst>
            </p:cNvPr>
            <p:cNvSpPr/>
            <p:nvPr/>
          </p:nvSpPr>
          <p:spPr>
            <a:xfrm>
              <a:off x="8143037" y="3000375"/>
              <a:ext cx="610437" cy="352425"/>
            </a:xfrm>
            <a:prstGeom prst="rect">
              <a:avLst/>
            </a:prstGeom>
            <a:solidFill>
              <a:srgbClr val="FE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67AEFC7-321F-759E-C004-0F1180E31AB2}"/>
                </a:ext>
              </a:extLst>
            </p:cNvPr>
            <p:cNvSpPr txBox="1"/>
            <p:nvPr/>
          </p:nvSpPr>
          <p:spPr>
            <a:xfrm>
              <a:off x="8223823" y="3000375"/>
              <a:ext cx="610437" cy="32316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종로구</a:t>
              </a:r>
              <a:endPara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en-US" altLang="ko-KR" sz="10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11,402</a:t>
              </a:r>
              <a:r>
                <a:rPr lang="ko-KR" altLang="en-US" sz="10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㎡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FA6EF26-641B-8803-1CE8-A6C58BD44FDD}"/>
              </a:ext>
            </a:extLst>
          </p:cNvPr>
          <p:cNvSpPr txBox="1"/>
          <p:nvPr/>
        </p:nvSpPr>
        <p:spPr>
          <a:xfrm>
            <a:off x="912850" y="631378"/>
            <a:ext cx="39876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서울시 공원 통계</a:t>
            </a:r>
            <a:endParaRPr lang="en-US" altLang="ko-KR" sz="4000" b="1" spc="-13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인당 공원면적</a:t>
            </a:r>
            <a:r>
              <a:rPr lang="en-US" altLang="ko-KR" sz="2400" spc="-130" baseline="300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endParaRPr lang="ko-KR" altLang="en-US" sz="2400" spc="-130" baseline="300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DEA3E2-D9B0-2F1F-4CB8-544CA9326BEF}"/>
              </a:ext>
            </a:extLst>
          </p:cNvPr>
          <p:cNvSpPr txBox="1"/>
          <p:nvPr/>
        </p:nvSpPr>
        <p:spPr>
          <a:xfrm>
            <a:off x="850389" y="2776732"/>
            <a:ext cx="430912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서울시 공원</a:t>
            </a: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</a:t>
            </a: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인당 공원면적</a:t>
            </a: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https://data.seoul.go.kr/dataList/360/S/2/datasetView.do</a:t>
            </a: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File:Seoul districts.svg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From Wikimedia Commons, the free media repository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https://commons.wikimedia.org/wiki/File:Map_Seoul_districts_de.png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97BD52-117D-C89F-4E57-B07FD500EF59}"/>
              </a:ext>
            </a:extLst>
          </p:cNvPr>
          <p:cNvSpPr txBox="1"/>
          <p:nvPr/>
        </p:nvSpPr>
        <p:spPr>
          <a:xfrm>
            <a:off x="8223823" y="3383673"/>
            <a:ext cx="610437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11,402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E84F00-3C73-B699-1202-7A7CAFB509A4}"/>
              </a:ext>
            </a:extLst>
          </p:cNvPr>
          <p:cNvSpPr txBox="1"/>
          <p:nvPr/>
        </p:nvSpPr>
        <p:spPr>
          <a:xfrm>
            <a:off x="8079552" y="3833684"/>
            <a:ext cx="560446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용산구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1,777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A4A78F-9C41-9DB4-CFF7-509193AE0B9C}"/>
              </a:ext>
            </a:extLst>
          </p:cNvPr>
          <p:cNvSpPr txBox="1"/>
          <p:nvPr/>
        </p:nvSpPr>
        <p:spPr>
          <a:xfrm>
            <a:off x="8990935" y="3577688"/>
            <a:ext cx="459311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성동구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3,073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EEEABA-B6DA-BF30-C3BF-F561D79FA3CF}"/>
              </a:ext>
            </a:extLst>
          </p:cNvPr>
          <p:cNvSpPr txBox="1"/>
          <p:nvPr/>
        </p:nvSpPr>
        <p:spPr>
          <a:xfrm>
            <a:off x="9586056" y="3613268"/>
            <a:ext cx="459311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광진구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3,451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5E294C-412D-9244-FB2E-A9C93FD0F45D}"/>
              </a:ext>
            </a:extLst>
          </p:cNvPr>
          <p:cNvSpPr txBox="1"/>
          <p:nvPr/>
        </p:nvSpPr>
        <p:spPr>
          <a:xfrm>
            <a:off x="9126745" y="2984179"/>
            <a:ext cx="459311" cy="492443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동대문구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1,219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BA6CFA-E9E6-7C9C-2A57-8C7F0375372C}"/>
              </a:ext>
            </a:extLst>
          </p:cNvPr>
          <p:cNvSpPr txBox="1"/>
          <p:nvPr/>
        </p:nvSpPr>
        <p:spPr>
          <a:xfrm>
            <a:off x="9693100" y="2751231"/>
            <a:ext cx="459311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중랑구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4,990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0FE8DF-1D10-91EB-3BE9-2657B57C7D59}"/>
              </a:ext>
            </a:extLst>
          </p:cNvPr>
          <p:cNvSpPr txBox="1"/>
          <p:nvPr/>
        </p:nvSpPr>
        <p:spPr>
          <a:xfrm>
            <a:off x="8592799" y="2589648"/>
            <a:ext cx="796270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성북구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8,507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4DFF58-0A3E-3726-34B5-8B47755FAF8D}"/>
              </a:ext>
            </a:extLst>
          </p:cNvPr>
          <p:cNvSpPr txBox="1"/>
          <p:nvPr/>
        </p:nvSpPr>
        <p:spPr>
          <a:xfrm>
            <a:off x="8639998" y="2031718"/>
            <a:ext cx="474454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강북구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14,424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B0BE1-0698-E339-C451-DD29638E117E}"/>
              </a:ext>
            </a:extLst>
          </p:cNvPr>
          <p:cNvSpPr txBox="1"/>
          <p:nvPr/>
        </p:nvSpPr>
        <p:spPr>
          <a:xfrm>
            <a:off x="8834259" y="1604790"/>
            <a:ext cx="554809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도봉구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10,160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FCADC1-F78E-F510-2C95-B4B4AE4D1B4B}"/>
              </a:ext>
            </a:extLst>
          </p:cNvPr>
          <p:cNvSpPr txBox="1"/>
          <p:nvPr/>
        </p:nvSpPr>
        <p:spPr>
          <a:xfrm>
            <a:off x="9415696" y="1663344"/>
            <a:ext cx="459312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노원구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14,741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15556B-9CB2-E8C0-1BCD-77613E296DFD}"/>
              </a:ext>
            </a:extLst>
          </p:cNvPr>
          <p:cNvSpPr txBox="1"/>
          <p:nvPr/>
        </p:nvSpPr>
        <p:spPr>
          <a:xfrm>
            <a:off x="7531030" y="2430945"/>
            <a:ext cx="492444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은평구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14,365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F0E98D-0725-D339-30E4-E9E151CA049A}"/>
              </a:ext>
            </a:extLst>
          </p:cNvPr>
          <p:cNvSpPr txBox="1"/>
          <p:nvPr/>
        </p:nvSpPr>
        <p:spPr>
          <a:xfrm>
            <a:off x="7579363" y="3039028"/>
            <a:ext cx="560445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서대문구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5,082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E4E926-E1D2-3286-5618-323FF5A8761F}"/>
              </a:ext>
            </a:extLst>
          </p:cNvPr>
          <p:cNvSpPr txBox="1"/>
          <p:nvPr/>
        </p:nvSpPr>
        <p:spPr>
          <a:xfrm>
            <a:off x="7169390" y="3427648"/>
            <a:ext cx="560445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마포구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4,565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BBCFCCC-C261-F967-741F-FBCE904D8958}"/>
              </a:ext>
            </a:extLst>
          </p:cNvPr>
          <p:cNvSpPr txBox="1"/>
          <p:nvPr/>
        </p:nvSpPr>
        <p:spPr>
          <a:xfrm>
            <a:off x="6527800" y="4013994"/>
            <a:ext cx="560445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양천구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3,049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021208-7980-408F-FB3B-13154A07B20A}"/>
              </a:ext>
            </a:extLst>
          </p:cNvPr>
          <p:cNvSpPr txBox="1"/>
          <p:nvPr/>
        </p:nvSpPr>
        <p:spPr>
          <a:xfrm>
            <a:off x="5950012" y="3429159"/>
            <a:ext cx="875159" cy="169277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강서구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4,512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24E844-232C-CE41-B0A9-700C8ABE3CA1}"/>
              </a:ext>
            </a:extLst>
          </p:cNvPr>
          <p:cNvSpPr txBox="1"/>
          <p:nvPr/>
        </p:nvSpPr>
        <p:spPr>
          <a:xfrm>
            <a:off x="6387591" y="4518089"/>
            <a:ext cx="875159" cy="169277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구로구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3,641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D76208-BAC8-4A95-AE9C-446F2E9C8828}"/>
              </a:ext>
            </a:extLst>
          </p:cNvPr>
          <p:cNvSpPr txBox="1"/>
          <p:nvPr/>
        </p:nvSpPr>
        <p:spPr>
          <a:xfrm>
            <a:off x="7148315" y="4891156"/>
            <a:ext cx="382715" cy="492443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금천구 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2,774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9AA26A-38BB-CCFF-C5EF-5F6C90DAA2BB}"/>
              </a:ext>
            </a:extLst>
          </p:cNvPr>
          <p:cNvSpPr txBox="1"/>
          <p:nvPr/>
        </p:nvSpPr>
        <p:spPr>
          <a:xfrm>
            <a:off x="7159891" y="3954799"/>
            <a:ext cx="486708" cy="492443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영등포구 </a:t>
            </a:r>
            <a:endParaRPr lang="en-US" altLang="ko-KR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2,774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F8C977-EDA5-791F-459F-0005D4A96066}"/>
              </a:ext>
            </a:extLst>
          </p:cNvPr>
          <p:cNvSpPr txBox="1"/>
          <p:nvPr/>
        </p:nvSpPr>
        <p:spPr>
          <a:xfrm>
            <a:off x="7646599" y="4480611"/>
            <a:ext cx="853300" cy="169277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동작구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4,328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4EACD9-ADBF-FDC4-4F53-F21559D85210}"/>
              </a:ext>
            </a:extLst>
          </p:cNvPr>
          <p:cNvSpPr txBox="1"/>
          <p:nvPr/>
        </p:nvSpPr>
        <p:spPr>
          <a:xfrm>
            <a:off x="7594955" y="5041074"/>
            <a:ext cx="853300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관악구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12,431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D1C963-503D-A4E8-6B94-BAB60B66161C}"/>
              </a:ext>
            </a:extLst>
          </p:cNvPr>
          <p:cNvSpPr txBox="1"/>
          <p:nvPr/>
        </p:nvSpPr>
        <p:spPr>
          <a:xfrm>
            <a:off x="8422246" y="4834723"/>
            <a:ext cx="853300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서초구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15,072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5EDE83-4EE8-1C89-9C8D-17E5B99DA25A}"/>
              </a:ext>
            </a:extLst>
          </p:cNvPr>
          <p:cNvSpPr txBox="1"/>
          <p:nvPr/>
        </p:nvSpPr>
        <p:spPr>
          <a:xfrm>
            <a:off x="9028662" y="4701155"/>
            <a:ext cx="853300" cy="169277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강남구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7,768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856FB91-232D-084E-D944-9510C1D1DDB4}"/>
              </a:ext>
            </a:extLst>
          </p:cNvPr>
          <p:cNvSpPr txBox="1"/>
          <p:nvPr/>
        </p:nvSpPr>
        <p:spPr>
          <a:xfrm>
            <a:off x="9615576" y="4395972"/>
            <a:ext cx="853300" cy="169277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송파구 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4,771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0B84D7-64BE-416A-C758-471F84A0C60A}"/>
              </a:ext>
            </a:extLst>
          </p:cNvPr>
          <p:cNvSpPr txBox="1"/>
          <p:nvPr/>
        </p:nvSpPr>
        <p:spPr>
          <a:xfrm>
            <a:off x="10196356" y="3588039"/>
            <a:ext cx="707864" cy="323165"/>
          </a:xfrm>
          <a:prstGeom prst="rect">
            <a:avLst/>
          </a:prstGeom>
          <a:solidFill>
            <a:srgbClr val="FEFFFC"/>
          </a:solidFill>
        </p:spPr>
        <p:txBody>
          <a:bodyPr wrap="square" lIns="0" tIns="0" rIns="0" bIns="0" anchor="ctr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강동구 </a:t>
            </a:r>
            <a:b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3,362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C6C9FA-6FDE-1205-A139-EF72A48D214F}"/>
              </a:ext>
            </a:extLst>
          </p:cNvPr>
          <p:cNvSpPr txBox="1"/>
          <p:nvPr/>
        </p:nvSpPr>
        <p:spPr>
          <a:xfrm>
            <a:off x="912850" y="631378"/>
            <a:ext cx="39876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서울시 공원 통계</a:t>
            </a:r>
            <a:endParaRPr lang="en-US" altLang="ko-KR" sz="4000" b="1" spc="-13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공원면적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986283-D3AD-56CB-2957-09F86817FBC4}"/>
              </a:ext>
            </a:extLst>
          </p:cNvPr>
          <p:cNvSpPr txBox="1"/>
          <p:nvPr/>
        </p:nvSpPr>
        <p:spPr>
          <a:xfrm>
            <a:off x="4643858" y="400546"/>
            <a:ext cx="37561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서울시 공원</a:t>
            </a: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</a:t>
            </a: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인당 공원면적</a:t>
            </a: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https://data.seoul.go.kr/dataList/360/S/2/datasetView.do</a:t>
            </a: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File:Seoul districts.svg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From Wikimedia Commons, the free media repository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https://commons.wikimedia.org/wiki/File:Seoul_districts.svg</a:t>
            </a: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 </a:t>
            </a: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by </a:t>
            </a:r>
            <a:r>
              <a: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위키피디아 </a:t>
            </a:r>
            <a:b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https://bit.ly/3iVu8Kb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75CC9BED-22BE-E685-D233-A5D221709F3B}"/>
              </a:ext>
            </a:extLst>
          </p:cNvPr>
          <p:cNvGrpSpPr/>
          <p:nvPr/>
        </p:nvGrpSpPr>
        <p:grpSpPr>
          <a:xfrm>
            <a:off x="4908196" y="1053055"/>
            <a:ext cx="6121754" cy="5476347"/>
            <a:chOff x="5427534" y="1233488"/>
            <a:chExt cx="5547392" cy="4962539"/>
          </a:xfrm>
        </p:grpSpPr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id="{63A538B3-F93A-F941-A1A1-DE8FFFFA1295}"/>
                </a:ext>
              </a:extLst>
            </p:cNvPr>
            <p:cNvSpPr/>
            <p:nvPr/>
          </p:nvSpPr>
          <p:spPr>
            <a:xfrm>
              <a:off x="8218088" y="2355834"/>
              <a:ext cx="1313085" cy="1120880"/>
            </a:xfrm>
            <a:custGeom>
              <a:avLst/>
              <a:gdLst>
                <a:gd name="connsiteX0" fmla="*/ 144537 w 1526257"/>
                <a:gd name="connsiteY0" fmla="*/ 0 h 1302848"/>
                <a:gd name="connsiteX1" fmla="*/ 200890 w 1526257"/>
                <a:gd name="connsiteY1" fmla="*/ 73493 h 1302848"/>
                <a:gd name="connsiteX2" fmla="*/ 313577 w 1526257"/>
                <a:gd name="connsiteY2" fmla="*/ 112692 h 1302848"/>
                <a:gd name="connsiteX3" fmla="*/ 377278 w 1526257"/>
                <a:gd name="connsiteY3" fmla="*/ 161687 h 1302848"/>
                <a:gd name="connsiteX4" fmla="*/ 565912 w 1526257"/>
                <a:gd name="connsiteY4" fmla="*/ 311128 h 1302848"/>
                <a:gd name="connsiteX5" fmla="*/ 622265 w 1526257"/>
                <a:gd name="connsiteY5" fmla="*/ 543864 h 1302848"/>
                <a:gd name="connsiteX6" fmla="*/ 725155 w 1526257"/>
                <a:gd name="connsiteY6" fmla="*/ 580608 h 1302848"/>
                <a:gd name="connsiteX7" fmla="*/ 776600 w 1526257"/>
                <a:gd name="connsiteY7" fmla="*/ 580608 h 1302848"/>
                <a:gd name="connsiteX8" fmla="*/ 808450 w 1526257"/>
                <a:gd name="connsiteY8" fmla="*/ 578159 h 1302848"/>
                <a:gd name="connsiteX9" fmla="*/ 854997 w 1526257"/>
                <a:gd name="connsiteY9" fmla="*/ 578159 h 1302848"/>
                <a:gd name="connsiteX10" fmla="*/ 906441 w 1526257"/>
                <a:gd name="connsiteY10" fmla="*/ 578159 h 1302848"/>
                <a:gd name="connsiteX11" fmla="*/ 938292 w 1526257"/>
                <a:gd name="connsiteY11" fmla="*/ 575710 h 1302848"/>
                <a:gd name="connsiteX12" fmla="*/ 1073032 w 1526257"/>
                <a:gd name="connsiteY12" fmla="*/ 526714 h 1302848"/>
                <a:gd name="connsiteX13" fmla="*/ 1200424 w 1526257"/>
                <a:gd name="connsiteY13" fmla="*/ 289079 h 1302848"/>
                <a:gd name="connsiteX14" fmla="*/ 1276372 w 1526257"/>
                <a:gd name="connsiteY14" fmla="*/ 396873 h 1302848"/>
                <a:gd name="connsiteX15" fmla="*/ 1357218 w 1526257"/>
                <a:gd name="connsiteY15" fmla="*/ 502216 h 1302848"/>
                <a:gd name="connsiteX16" fmla="*/ 1526258 w 1526257"/>
                <a:gd name="connsiteY16" fmla="*/ 546313 h 1302848"/>
                <a:gd name="connsiteX17" fmla="*/ 1526258 w 1526257"/>
                <a:gd name="connsiteY17" fmla="*/ 580608 h 1302848"/>
                <a:gd name="connsiteX18" fmla="*/ 1523808 w 1526257"/>
                <a:gd name="connsiteY18" fmla="*/ 710450 h 1302848"/>
                <a:gd name="connsiteX19" fmla="*/ 1171033 w 1526257"/>
                <a:gd name="connsiteY19" fmla="*/ 828045 h 1302848"/>
                <a:gd name="connsiteX20" fmla="*/ 1117129 w 1526257"/>
                <a:gd name="connsiteY20" fmla="*/ 881939 h 1302848"/>
                <a:gd name="connsiteX21" fmla="*/ 1041191 w 1526257"/>
                <a:gd name="connsiteY21" fmla="*/ 1016679 h 1302848"/>
                <a:gd name="connsiteX22" fmla="*/ 877050 w 1526257"/>
                <a:gd name="connsiteY22" fmla="*/ 1109771 h 1302848"/>
                <a:gd name="connsiteX23" fmla="*/ 828054 w 1526257"/>
                <a:gd name="connsiteY23" fmla="*/ 1146521 h 1302848"/>
                <a:gd name="connsiteX24" fmla="*/ 801102 w 1526257"/>
                <a:gd name="connsiteY24" fmla="*/ 1244516 h 1302848"/>
                <a:gd name="connsiteX25" fmla="*/ 752107 w 1526257"/>
                <a:gd name="connsiteY25" fmla="*/ 1300860 h 1302848"/>
                <a:gd name="connsiteX26" fmla="*/ 661464 w 1526257"/>
                <a:gd name="connsiteY26" fmla="*/ 1293512 h 1302848"/>
                <a:gd name="connsiteX27" fmla="*/ 568362 w 1526257"/>
                <a:gd name="connsiteY27" fmla="*/ 1288613 h 1302848"/>
                <a:gd name="connsiteX28" fmla="*/ 394423 w 1526257"/>
                <a:gd name="connsiteY28" fmla="*/ 970133 h 1302848"/>
                <a:gd name="connsiteX29" fmla="*/ 291533 w 1526257"/>
                <a:gd name="connsiteY29" fmla="*/ 928485 h 1302848"/>
                <a:gd name="connsiteX30" fmla="*/ 95542 w 1526257"/>
                <a:gd name="connsiteY30" fmla="*/ 881939 h 1302848"/>
                <a:gd name="connsiteX31" fmla="*/ 105339 w 1526257"/>
                <a:gd name="connsiteY31" fmla="*/ 796194 h 1302848"/>
                <a:gd name="connsiteX32" fmla="*/ 178837 w 1526257"/>
                <a:gd name="connsiteY32" fmla="*/ 769247 h 1302848"/>
                <a:gd name="connsiteX33" fmla="*/ 220484 w 1526257"/>
                <a:gd name="connsiteY33" fmla="*/ 668802 h 1302848"/>
                <a:gd name="connsiteX34" fmla="*/ 176388 w 1526257"/>
                <a:gd name="connsiteY34" fmla="*/ 489965 h 1302848"/>
                <a:gd name="connsiteX35" fmla="*/ 139639 w 1526257"/>
                <a:gd name="connsiteY35" fmla="*/ 394418 h 1302848"/>
                <a:gd name="connsiteX36" fmla="*/ 71049 w 1526257"/>
                <a:gd name="connsiteY36" fmla="*/ 132286 h 1302848"/>
                <a:gd name="connsiteX37" fmla="*/ 0 w 1526257"/>
                <a:gd name="connsiteY37" fmla="*/ 80836 h 1302848"/>
                <a:gd name="connsiteX38" fmla="*/ 88194 w 1526257"/>
                <a:gd name="connsiteY38" fmla="*/ 75938 h 1302848"/>
                <a:gd name="connsiteX39" fmla="*/ 144537 w 1526257"/>
                <a:gd name="connsiteY39" fmla="*/ 0 h 130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26257" h="1302848">
                  <a:moveTo>
                    <a:pt x="144537" y="0"/>
                  </a:moveTo>
                  <a:cubicBezTo>
                    <a:pt x="167928" y="16792"/>
                    <a:pt x="176799" y="56471"/>
                    <a:pt x="200890" y="73493"/>
                  </a:cubicBezTo>
                  <a:cubicBezTo>
                    <a:pt x="232408" y="95767"/>
                    <a:pt x="278273" y="93626"/>
                    <a:pt x="313577" y="112692"/>
                  </a:cubicBezTo>
                  <a:cubicBezTo>
                    <a:pt x="335180" y="124355"/>
                    <a:pt x="356141" y="145453"/>
                    <a:pt x="377278" y="161687"/>
                  </a:cubicBezTo>
                  <a:cubicBezTo>
                    <a:pt x="441582" y="211094"/>
                    <a:pt x="506189" y="262608"/>
                    <a:pt x="565912" y="311128"/>
                  </a:cubicBezTo>
                  <a:cubicBezTo>
                    <a:pt x="584140" y="389270"/>
                    <a:pt x="604209" y="465555"/>
                    <a:pt x="622265" y="543864"/>
                  </a:cubicBezTo>
                  <a:cubicBezTo>
                    <a:pt x="652592" y="560073"/>
                    <a:pt x="672378" y="586839"/>
                    <a:pt x="725155" y="580608"/>
                  </a:cubicBezTo>
                  <a:cubicBezTo>
                    <a:pt x="742310" y="580608"/>
                    <a:pt x="759455" y="580608"/>
                    <a:pt x="776600" y="580608"/>
                  </a:cubicBezTo>
                  <a:cubicBezTo>
                    <a:pt x="786466" y="579036"/>
                    <a:pt x="802650" y="583792"/>
                    <a:pt x="808450" y="578159"/>
                  </a:cubicBezTo>
                  <a:cubicBezTo>
                    <a:pt x="823969" y="578159"/>
                    <a:pt x="839488" y="578159"/>
                    <a:pt x="854997" y="578159"/>
                  </a:cubicBezTo>
                  <a:cubicBezTo>
                    <a:pt x="872151" y="578159"/>
                    <a:pt x="889296" y="578159"/>
                    <a:pt x="906441" y="578159"/>
                  </a:cubicBezTo>
                  <a:cubicBezTo>
                    <a:pt x="916307" y="576586"/>
                    <a:pt x="932492" y="581343"/>
                    <a:pt x="938292" y="575710"/>
                  </a:cubicBezTo>
                  <a:cubicBezTo>
                    <a:pt x="1008978" y="585144"/>
                    <a:pt x="1030733" y="545657"/>
                    <a:pt x="1073032" y="526714"/>
                  </a:cubicBezTo>
                  <a:cubicBezTo>
                    <a:pt x="1113916" y="445912"/>
                    <a:pt x="1157121" y="367452"/>
                    <a:pt x="1200424" y="289079"/>
                  </a:cubicBezTo>
                  <a:cubicBezTo>
                    <a:pt x="1225799" y="321023"/>
                    <a:pt x="1249121" y="357939"/>
                    <a:pt x="1276372" y="396873"/>
                  </a:cubicBezTo>
                  <a:cubicBezTo>
                    <a:pt x="1294251" y="422409"/>
                    <a:pt x="1330344" y="488025"/>
                    <a:pt x="1357218" y="502216"/>
                  </a:cubicBezTo>
                  <a:cubicBezTo>
                    <a:pt x="1404587" y="527233"/>
                    <a:pt x="1472001" y="519356"/>
                    <a:pt x="1526258" y="546313"/>
                  </a:cubicBezTo>
                  <a:cubicBezTo>
                    <a:pt x="1526258" y="557747"/>
                    <a:pt x="1526258" y="569175"/>
                    <a:pt x="1526258" y="580608"/>
                  </a:cubicBezTo>
                  <a:cubicBezTo>
                    <a:pt x="1520546" y="618993"/>
                    <a:pt x="1525435" y="667984"/>
                    <a:pt x="1523808" y="710450"/>
                  </a:cubicBezTo>
                  <a:cubicBezTo>
                    <a:pt x="1405919" y="749349"/>
                    <a:pt x="1254730" y="754958"/>
                    <a:pt x="1171033" y="828045"/>
                  </a:cubicBezTo>
                  <a:cubicBezTo>
                    <a:pt x="1152041" y="844989"/>
                    <a:pt x="1134073" y="862952"/>
                    <a:pt x="1117129" y="881939"/>
                  </a:cubicBezTo>
                  <a:cubicBezTo>
                    <a:pt x="1089041" y="924071"/>
                    <a:pt x="1067864" y="973131"/>
                    <a:pt x="1041191" y="1016679"/>
                  </a:cubicBezTo>
                  <a:cubicBezTo>
                    <a:pt x="971186" y="1040334"/>
                    <a:pt x="929470" y="1069383"/>
                    <a:pt x="877050" y="1109771"/>
                  </a:cubicBezTo>
                  <a:cubicBezTo>
                    <a:pt x="860307" y="1122674"/>
                    <a:pt x="836847" y="1132026"/>
                    <a:pt x="828054" y="1146521"/>
                  </a:cubicBezTo>
                  <a:cubicBezTo>
                    <a:pt x="813006" y="1171312"/>
                    <a:pt x="815308" y="1214542"/>
                    <a:pt x="801102" y="1244516"/>
                  </a:cubicBezTo>
                  <a:cubicBezTo>
                    <a:pt x="795572" y="1256180"/>
                    <a:pt x="762257" y="1298156"/>
                    <a:pt x="752107" y="1300860"/>
                  </a:cubicBezTo>
                  <a:cubicBezTo>
                    <a:pt x="727261" y="1307478"/>
                    <a:pt x="691154" y="1295638"/>
                    <a:pt x="661464" y="1293512"/>
                  </a:cubicBezTo>
                  <a:cubicBezTo>
                    <a:pt x="631058" y="1291337"/>
                    <a:pt x="600976" y="1289422"/>
                    <a:pt x="568362" y="1288613"/>
                  </a:cubicBezTo>
                  <a:cubicBezTo>
                    <a:pt x="490386" y="1202453"/>
                    <a:pt x="455405" y="1073292"/>
                    <a:pt x="394423" y="970133"/>
                  </a:cubicBezTo>
                  <a:cubicBezTo>
                    <a:pt x="359844" y="962956"/>
                    <a:pt x="331868" y="938498"/>
                    <a:pt x="291533" y="928485"/>
                  </a:cubicBezTo>
                  <a:cubicBezTo>
                    <a:pt x="220945" y="910963"/>
                    <a:pt x="139879" y="919193"/>
                    <a:pt x="95542" y="881939"/>
                  </a:cubicBezTo>
                  <a:cubicBezTo>
                    <a:pt x="96938" y="851489"/>
                    <a:pt x="101567" y="824268"/>
                    <a:pt x="105339" y="796194"/>
                  </a:cubicBezTo>
                  <a:cubicBezTo>
                    <a:pt x="131379" y="788748"/>
                    <a:pt x="154364" y="778246"/>
                    <a:pt x="178837" y="769247"/>
                  </a:cubicBezTo>
                  <a:cubicBezTo>
                    <a:pt x="188423" y="731881"/>
                    <a:pt x="216448" y="706354"/>
                    <a:pt x="220484" y="668802"/>
                  </a:cubicBezTo>
                  <a:cubicBezTo>
                    <a:pt x="228146" y="597587"/>
                    <a:pt x="195683" y="541327"/>
                    <a:pt x="176388" y="489965"/>
                  </a:cubicBezTo>
                  <a:cubicBezTo>
                    <a:pt x="164876" y="459315"/>
                    <a:pt x="149426" y="427004"/>
                    <a:pt x="139639" y="394418"/>
                  </a:cubicBezTo>
                  <a:cubicBezTo>
                    <a:pt x="112295" y="303354"/>
                    <a:pt x="102527" y="208464"/>
                    <a:pt x="71049" y="132286"/>
                  </a:cubicBezTo>
                  <a:cubicBezTo>
                    <a:pt x="47320" y="115175"/>
                    <a:pt x="18242" y="103424"/>
                    <a:pt x="0" y="80836"/>
                  </a:cubicBezTo>
                  <a:cubicBezTo>
                    <a:pt x="32090" y="72009"/>
                    <a:pt x="64534" y="85480"/>
                    <a:pt x="88194" y="75938"/>
                  </a:cubicBezTo>
                  <a:cubicBezTo>
                    <a:pt x="118379" y="63770"/>
                    <a:pt x="120216" y="17390"/>
                    <a:pt x="144537" y="0"/>
                  </a:cubicBezTo>
                  <a:close/>
                </a:path>
              </a:pathLst>
            </a:custGeom>
            <a:solidFill>
              <a:srgbClr val="6AAF77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44737E58-4C54-0451-D18A-BA91644E5BE8}"/>
                </a:ext>
              </a:extLst>
            </p:cNvPr>
            <p:cNvSpPr/>
            <p:nvPr/>
          </p:nvSpPr>
          <p:spPr>
            <a:xfrm>
              <a:off x="8687283" y="1233488"/>
              <a:ext cx="644143" cy="1227721"/>
            </a:xfrm>
            <a:custGeom>
              <a:avLst/>
              <a:gdLst>
                <a:gd name="connsiteX0" fmla="*/ 748151 w 748716"/>
                <a:gd name="connsiteY0" fmla="*/ 189872 h 1427035"/>
                <a:gd name="connsiteX1" fmla="*/ 738344 w 748716"/>
                <a:gd name="connsiteY1" fmla="*/ 324612 h 1427035"/>
                <a:gd name="connsiteX2" fmla="*/ 682000 w 748716"/>
                <a:gd name="connsiteY2" fmla="*/ 488749 h 1427035"/>
                <a:gd name="connsiteX3" fmla="*/ 674652 w 748716"/>
                <a:gd name="connsiteY3" fmla="*/ 557344 h 1427035"/>
                <a:gd name="connsiteX4" fmla="*/ 667304 w 748716"/>
                <a:gd name="connsiteY4" fmla="*/ 625938 h 1427035"/>
                <a:gd name="connsiteX5" fmla="*/ 708952 w 748716"/>
                <a:gd name="connsiteY5" fmla="*/ 728833 h 1427035"/>
                <a:gd name="connsiteX6" fmla="*/ 748151 w 748716"/>
                <a:gd name="connsiteY6" fmla="*/ 834177 h 1427035"/>
                <a:gd name="connsiteX7" fmla="*/ 740793 w 748716"/>
                <a:gd name="connsiteY7" fmla="*/ 919921 h 1427035"/>
                <a:gd name="connsiteX8" fmla="*/ 730996 w 748716"/>
                <a:gd name="connsiteY8" fmla="*/ 1005666 h 1427035"/>
                <a:gd name="connsiteX9" fmla="*/ 716300 w 748716"/>
                <a:gd name="connsiteY9" fmla="*/ 1182054 h 1427035"/>
                <a:gd name="connsiteX10" fmla="*/ 682000 w 748716"/>
                <a:gd name="connsiteY10" fmla="*/ 1287397 h 1427035"/>
                <a:gd name="connsiteX11" fmla="*/ 667304 w 748716"/>
                <a:gd name="connsiteY11" fmla="*/ 1422137 h 1427035"/>
                <a:gd name="connsiteX12" fmla="*/ 571753 w 748716"/>
                <a:gd name="connsiteY12" fmla="*/ 1427036 h 1427035"/>
                <a:gd name="connsiteX13" fmla="*/ 334123 w 748716"/>
                <a:gd name="connsiteY13" fmla="*/ 1142855 h 1427035"/>
                <a:gd name="connsiteX14" fmla="*/ 248378 w 748716"/>
                <a:gd name="connsiteY14" fmla="*/ 1052212 h 1427035"/>
                <a:gd name="connsiteX15" fmla="*/ 140581 w 748716"/>
                <a:gd name="connsiteY15" fmla="*/ 1017917 h 1427035"/>
                <a:gd name="connsiteX16" fmla="*/ 71991 w 748716"/>
                <a:gd name="connsiteY16" fmla="*/ 949322 h 1427035"/>
                <a:gd name="connsiteX17" fmla="*/ 64633 w 748716"/>
                <a:gd name="connsiteY17" fmla="*/ 939525 h 1427035"/>
                <a:gd name="connsiteX18" fmla="*/ 3391 w 748716"/>
                <a:gd name="connsiteY18" fmla="*/ 878278 h 1427035"/>
                <a:gd name="connsiteX19" fmla="*/ 20536 w 748716"/>
                <a:gd name="connsiteY19" fmla="*/ 760688 h 1427035"/>
                <a:gd name="connsiteX20" fmla="*/ 22986 w 748716"/>
                <a:gd name="connsiteY20" fmla="*/ 721495 h 1427035"/>
                <a:gd name="connsiteX21" fmla="*/ 22986 w 748716"/>
                <a:gd name="connsiteY21" fmla="*/ 660248 h 1427035"/>
                <a:gd name="connsiteX22" fmla="*/ 35242 w 748716"/>
                <a:gd name="connsiteY22" fmla="*/ 478957 h 1427035"/>
                <a:gd name="connsiteX23" fmla="*/ 5841 w 748716"/>
                <a:gd name="connsiteY23" fmla="*/ 300120 h 1427035"/>
                <a:gd name="connsiteX24" fmla="*/ 49938 w 748716"/>
                <a:gd name="connsiteY24" fmla="*/ 126181 h 1427035"/>
                <a:gd name="connsiteX25" fmla="*/ 81788 w 748716"/>
                <a:gd name="connsiteY25" fmla="*/ 30639 h 1427035"/>
                <a:gd name="connsiteX26" fmla="*/ 267973 w 748716"/>
                <a:gd name="connsiteY26" fmla="*/ 3692 h 1427035"/>
                <a:gd name="connsiteX27" fmla="*/ 302273 w 748716"/>
                <a:gd name="connsiteY27" fmla="*/ 1243 h 1427035"/>
                <a:gd name="connsiteX28" fmla="*/ 353717 w 748716"/>
                <a:gd name="connsiteY28" fmla="*/ 1243 h 1427035"/>
                <a:gd name="connsiteX29" fmla="*/ 402713 w 748716"/>
                <a:gd name="connsiteY29" fmla="*/ 123732 h 1427035"/>
                <a:gd name="connsiteX30" fmla="*/ 503163 w 748716"/>
                <a:gd name="connsiteY30" fmla="*/ 131080 h 1427035"/>
                <a:gd name="connsiteX31" fmla="*/ 606053 w 748716"/>
                <a:gd name="connsiteY31" fmla="*/ 135978 h 1427035"/>
                <a:gd name="connsiteX32" fmla="*/ 748151 w 748716"/>
                <a:gd name="connsiteY32" fmla="*/ 189872 h 1427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48716" h="1427035">
                  <a:moveTo>
                    <a:pt x="748151" y="189872"/>
                  </a:moveTo>
                  <a:cubicBezTo>
                    <a:pt x="741062" y="234048"/>
                    <a:pt x="746754" y="278561"/>
                    <a:pt x="738344" y="324612"/>
                  </a:cubicBezTo>
                  <a:cubicBezTo>
                    <a:pt x="728213" y="380123"/>
                    <a:pt x="694168" y="432876"/>
                    <a:pt x="682000" y="488749"/>
                  </a:cubicBezTo>
                  <a:cubicBezTo>
                    <a:pt x="677753" y="508240"/>
                    <a:pt x="677214" y="533821"/>
                    <a:pt x="674652" y="557344"/>
                  </a:cubicBezTo>
                  <a:cubicBezTo>
                    <a:pt x="672164" y="580151"/>
                    <a:pt x="665007" y="606961"/>
                    <a:pt x="667304" y="625938"/>
                  </a:cubicBezTo>
                  <a:cubicBezTo>
                    <a:pt x="671120" y="657563"/>
                    <a:pt x="695501" y="694714"/>
                    <a:pt x="708952" y="728833"/>
                  </a:cubicBezTo>
                  <a:cubicBezTo>
                    <a:pt x="720155" y="757269"/>
                    <a:pt x="745128" y="806955"/>
                    <a:pt x="748151" y="834177"/>
                  </a:cubicBezTo>
                  <a:cubicBezTo>
                    <a:pt x="750791" y="857964"/>
                    <a:pt x="743482" y="891137"/>
                    <a:pt x="740793" y="919921"/>
                  </a:cubicBezTo>
                  <a:cubicBezTo>
                    <a:pt x="738113" y="948720"/>
                    <a:pt x="733523" y="978234"/>
                    <a:pt x="730996" y="1005666"/>
                  </a:cubicBezTo>
                  <a:cubicBezTo>
                    <a:pt x="725436" y="1066143"/>
                    <a:pt x="727082" y="1129933"/>
                    <a:pt x="716300" y="1182054"/>
                  </a:cubicBezTo>
                  <a:cubicBezTo>
                    <a:pt x="708550" y="1219483"/>
                    <a:pt x="689015" y="1252603"/>
                    <a:pt x="682000" y="1287397"/>
                  </a:cubicBezTo>
                  <a:cubicBezTo>
                    <a:pt x="673550" y="1329319"/>
                    <a:pt x="675774" y="1377717"/>
                    <a:pt x="667304" y="1422137"/>
                  </a:cubicBezTo>
                  <a:cubicBezTo>
                    <a:pt x="633931" y="1422245"/>
                    <a:pt x="601727" y="1423524"/>
                    <a:pt x="571753" y="1427036"/>
                  </a:cubicBezTo>
                  <a:cubicBezTo>
                    <a:pt x="499288" y="1333419"/>
                    <a:pt x="416444" y="1233498"/>
                    <a:pt x="334123" y="1142855"/>
                  </a:cubicBezTo>
                  <a:cubicBezTo>
                    <a:pt x="310111" y="1116413"/>
                    <a:pt x="279176" y="1064096"/>
                    <a:pt x="248378" y="1052212"/>
                  </a:cubicBezTo>
                  <a:cubicBezTo>
                    <a:pt x="214010" y="1038951"/>
                    <a:pt x="162051" y="1052418"/>
                    <a:pt x="140581" y="1017917"/>
                  </a:cubicBezTo>
                  <a:cubicBezTo>
                    <a:pt x="118738" y="994032"/>
                    <a:pt x="95871" y="971165"/>
                    <a:pt x="71991" y="949322"/>
                  </a:cubicBezTo>
                  <a:cubicBezTo>
                    <a:pt x="71266" y="944326"/>
                    <a:pt x="65358" y="944522"/>
                    <a:pt x="64633" y="939525"/>
                  </a:cubicBezTo>
                  <a:cubicBezTo>
                    <a:pt x="45240" y="918089"/>
                    <a:pt x="24823" y="897672"/>
                    <a:pt x="3391" y="878278"/>
                  </a:cubicBezTo>
                  <a:cubicBezTo>
                    <a:pt x="-8777" y="830650"/>
                    <a:pt x="15314" y="798990"/>
                    <a:pt x="20536" y="760688"/>
                  </a:cubicBezTo>
                  <a:cubicBezTo>
                    <a:pt x="26199" y="752468"/>
                    <a:pt x="21398" y="733780"/>
                    <a:pt x="22986" y="721495"/>
                  </a:cubicBezTo>
                  <a:cubicBezTo>
                    <a:pt x="22986" y="701077"/>
                    <a:pt x="22986" y="680665"/>
                    <a:pt x="22986" y="660248"/>
                  </a:cubicBezTo>
                  <a:cubicBezTo>
                    <a:pt x="13610" y="594098"/>
                    <a:pt x="37348" y="535907"/>
                    <a:pt x="35242" y="478957"/>
                  </a:cubicBezTo>
                  <a:cubicBezTo>
                    <a:pt x="32993" y="418293"/>
                    <a:pt x="9593" y="362380"/>
                    <a:pt x="5841" y="300120"/>
                  </a:cubicBezTo>
                  <a:cubicBezTo>
                    <a:pt x="63428" y="293629"/>
                    <a:pt x="42888" y="196358"/>
                    <a:pt x="49938" y="126181"/>
                  </a:cubicBezTo>
                  <a:cubicBezTo>
                    <a:pt x="54042" y="85361"/>
                    <a:pt x="76630" y="58057"/>
                    <a:pt x="81788" y="30639"/>
                  </a:cubicBezTo>
                  <a:cubicBezTo>
                    <a:pt x="130764" y="8566"/>
                    <a:pt x="192486" y="-751"/>
                    <a:pt x="267973" y="3692"/>
                  </a:cubicBezTo>
                  <a:cubicBezTo>
                    <a:pt x="278642" y="2110"/>
                    <a:pt x="295669" y="6886"/>
                    <a:pt x="302273" y="1243"/>
                  </a:cubicBezTo>
                  <a:cubicBezTo>
                    <a:pt x="319178" y="4241"/>
                    <a:pt x="341221" y="-2691"/>
                    <a:pt x="353717" y="1243"/>
                  </a:cubicBezTo>
                  <a:cubicBezTo>
                    <a:pt x="398676" y="15385"/>
                    <a:pt x="371112" y="103413"/>
                    <a:pt x="402713" y="123732"/>
                  </a:cubicBezTo>
                  <a:cubicBezTo>
                    <a:pt x="424276" y="137600"/>
                    <a:pt x="471504" y="129693"/>
                    <a:pt x="503163" y="131080"/>
                  </a:cubicBezTo>
                  <a:cubicBezTo>
                    <a:pt x="539613" y="132686"/>
                    <a:pt x="573208" y="134185"/>
                    <a:pt x="606053" y="135978"/>
                  </a:cubicBezTo>
                  <a:cubicBezTo>
                    <a:pt x="650037" y="157331"/>
                    <a:pt x="673506" y="199184"/>
                    <a:pt x="748151" y="189872"/>
                  </a:cubicBezTo>
                  <a:close/>
                </a:path>
              </a:pathLst>
            </a:custGeom>
            <a:solidFill>
              <a:srgbClr val="5AA27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0EE96C85-3264-EA0A-E3C2-7931D14870BB}"/>
                </a:ext>
              </a:extLst>
            </p:cNvPr>
            <p:cNvSpPr/>
            <p:nvPr/>
          </p:nvSpPr>
          <p:spPr>
            <a:xfrm>
              <a:off x="8877787" y="2981814"/>
              <a:ext cx="720829" cy="828317"/>
            </a:xfrm>
            <a:custGeom>
              <a:avLst/>
              <a:gdLst>
                <a:gd name="connsiteX0" fmla="*/ 423825 w 837851"/>
                <a:gd name="connsiteY0" fmla="*/ 105344 h 962789"/>
                <a:gd name="connsiteX1" fmla="*/ 761904 w 837851"/>
                <a:gd name="connsiteY1" fmla="*/ 0 h 962789"/>
                <a:gd name="connsiteX2" fmla="*/ 837852 w 837851"/>
                <a:gd name="connsiteY2" fmla="*/ 739851 h 962789"/>
                <a:gd name="connsiteX3" fmla="*/ 744759 w 837851"/>
                <a:gd name="connsiteY3" fmla="*/ 962790 h 962789"/>
                <a:gd name="connsiteX4" fmla="*/ 394423 w 837851"/>
                <a:gd name="connsiteY4" fmla="*/ 837847 h 962789"/>
                <a:gd name="connsiteX5" fmla="*/ 360133 w 837851"/>
                <a:gd name="connsiteY5" fmla="*/ 727604 h 962789"/>
                <a:gd name="connsiteX6" fmla="*/ 328283 w 837851"/>
                <a:gd name="connsiteY6" fmla="*/ 722706 h 962789"/>
                <a:gd name="connsiteX7" fmla="*/ 303780 w 837851"/>
                <a:gd name="connsiteY7" fmla="*/ 720257 h 962789"/>
                <a:gd name="connsiteX8" fmla="*/ 230292 w 837851"/>
                <a:gd name="connsiteY8" fmla="*/ 717807 h 962789"/>
                <a:gd name="connsiteX9" fmla="*/ 156793 w 837851"/>
                <a:gd name="connsiteY9" fmla="*/ 715358 h 962789"/>
                <a:gd name="connsiteX10" fmla="*/ 112696 w 837851"/>
                <a:gd name="connsiteY10" fmla="*/ 769257 h 962789"/>
                <a:gd name="connsiteX11" fmla="*/ 90643 w 837851"/>
                <a:gd name="connsiteY11" fmla="*/ 769257 h 962789"/>
                <a:gd name="connsiteX12" fmla="*/ 66150 w 837851"/>
                <a:gd name="connsiteY12" fmla="*/ 766808 h 962789"/>
                <a:gd name="connsiteX13" fmla="*/ 0 w 837851"/>
                <a:gd name="connsiteY13" fmla="*/ 722711 h 962789"/>
                <a:gd name="connsiteX14" fmla="*/ 0 w 837851"/>
                <a:gd name="connsiteY14" fmla="*/ 693314 h 962789"/>
                <a:gd name="connsiteX15" fmla="*/ 2449 w 837851"/>
                <a:gd name="connsiteY15" fmla="*/ 661469 h 962789"/>
                <a:gd name="connsiteX16" fmla="*/ 2449 w 837851"/>
                <a:gd name="connsiteY16" fmla="*/ 612473 h 962789"/>
                <a:gd name="connsiteX17" fmla="*/ 48996 w 837851"/>
                <a:gd name="connsiteY17" fmla="*/ 524280 h 962789"/>
                <a:gd name="connsiteX18" fmla="*/ 75948 w 837851"/>
                <a:gd name="connsiteY18" fmla="*/ 426288 h 962789"/>
                <a:gd name="connsiteX19" fmla="*/ 286635 w 837851"/>
                <a:gd name="connsiteY19" fmla="*/ 301346 h 962789"/>
                <a:gd name="connsiteX20" fmla="*/ 369930 w 837851"/>
                <a:gd name="connsiteY20" fmla="*/ 159257 h 962789"/>
                <a:gd name="connsiteX21" fmla="*/ 423825 w 837851"/>
                <a:gd name="connsiteY21" fmla="*/ 105344 h 96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37851" h="962789">
                  <a:moveTo>
                    <a:pt x="423825" y="105344"/>
                  </a:moveTo>
                  <a:cubicBezTo>
                    <a:pt x="508638" y="42348"/>
                    <a:pt x="648424" y="34324"/>
                    <a:pt x="761904" y="0"/>
                  </a:cubicBezTo>
                  <a:cubicBezTo>
                    <a:pt x="785060" y="248784"/>
                    <a:pt x="812227" y="493541"/>
                    <a:pt x="837852" y="739851"/>
                  </a:cubicBezTo>
                  <a:cubicBezTo>
                    <a:pt x="805741" y="813089"/>
                    <a:pt x="777403" y="890090"/>
                    <a:pt x="744759" y="962790"/>
                  </a:cubicBezTo>
                  <a:cubicBezTo>
                    <a:pt x="632837" y="916283"/>
                    <a:pt x="513865" y="876830"/>
                    <a:pt x="394423" y="837847"/>
                  </a:cubicBezTo>
                  <a:cubicBezTo>
                    <a:pt x="384646" y="799452"/>
                    <a:pt x="373756" y="762159"/>
                    <a:pt x="360133" y="727604"/>
                  </a:cubicBezTo>
                  <a:cubicBezTo>
                    <a:pt x="355215" y="720266"/>
                    <a:pt x="340025" y="723215"/>
                    <a:pt x="328283" y="722706"/>
                  </a:cubicBezTo>
                  <a:cubicBezTo>
                    <a:pt x="324888" y="717121"/>
                    <a:pt x="311236" y="721790"/>
                    <a:pt x="303780" y="720257"/>
                  </a:cubicBezTo>
                  <a:cubicBezTo>
                    <a:pt x="279630" y="721756"/>
                    <a:pt x="255073" y="718807"/>
                    <a:pt x="230292" y="717807"/>
                  </a:cubicBezTo>
                  <a:cubicBezTo>
                    <a:pt x="205255" y="716798"/>
                    <a:pt x="174820" y="709582"/>
                    <a:pt x="156793" y="715358"/>
                  </a:cubicBezTo>
                  <a:cubicBezTo>
                    <a:pt x="132443" y="723157"/>
                    <a:pt x="134838" y="757094"/>
                    <a:pt x="112696" y="769257"/>
                  </a:cubicBezTo>
                  <a:cubicBezTo>
                    <a:pt x="105349" y="769257"/>
                    <a:pt x="97991" y="769257"/>
                    <a:pt x="90643" y="769257"/>
                  </a:cubicBezTo>
                  <a:cubicBezTo>
                    <a:pt x="87248" y="763668"/>
                    <a:pt x="73596" y="768341"/>
                    <a:pt x="66150" y="766808"/>
                  </a:cubicBezTo>
                  <a:cubicBezTo>
                    <a:pt x="32360" y="763849"/>
                    <a:pt x="21701" y="737764"/>
                    <a:pt x="0" y="722711"/>
                  </a:cubicBezTo>
                  <a:cubicBezTo>
                    <a:pt x="0" y="712914"/>
                    <a:pt x="0" y="703112"/>
                    <a:pt x="0" y="693314"/>
                  </a:cubicBezTo>
                  <a:cubicBezTo>
                    <a:pt x="5633" y="687515"/>
                    <a:pt x="882" y="671330"/>
                    <a:pt x="2449" y="661469"/>
                  </a:cubicBezTo>
                  <a:cubicBezTo>
                    <a:pt x="2449" y="645137"/>
                    <a:pt x="2449" y="628805"/>
                    <a:pt x="2449" y="612473"/>
                  </a:cubicBezTo>
                  <a:cubicBezTo>
                    <a:pt x="-6255" y="569288"/>
                    <a:pt x="35226" y="553156"/>
                    <a:pt x="48996" y="524280"/>
                  </a:cubicBezTo>
                  <a:cubicBezTo>
                    <a:pt x="64612" y="491532"/>
                    <a:pt x="61119" y="461142"/>
                    <a:pt x="75948" y="426288"/>
                  </a:cubicBezTo>
                  <a:cubicBezTo>
                    <a:pt x="140290" y="378748"/>
                    <a:pt x="202267" y="328851"/>
                    <a:pt x="286635" y="301346"/>
                  </a:cubicBezTo>
                  <a:cubicBezTo>
                    <a:pt x="315948" y="255529"/>
                    <a:pt x="334759" y="199215"/>
                    <a:pt x="369930" y="159257"/>
                  </a:cubicBezTo>
                  <a:cubicBezTo>
                    <a:pt x="388912" y="142299"/>
                    <a:pt x="406880" y="124331"/>
                    <a:pt x="423825" y="105344"/>
                  </a:cubicBezTo>
                  <a:close/>
                </a:path>
              </a:pathLst>
            </a:custGeom>
            <a:solidFill>
              <a:srgbClr val="F5F2A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"/>
              <a:endParaRPr lang="ko-KR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8DA0DB39-3DFE-BB9F-8224-979E2A8F8550}"/>
                </a:ext>
              </a:extLst>
            </p:cNvPr>
            <p:cNvSpPr/>
            <p:nvPr/>
          </p:nvSpPr>
          <p:spPr>
            <a:xfrm>
              <a:off x="7219054" y="4556247"/>
              <a:ext cx="1085441" cy="789869"/>
            </a:xfrm>
            <a:custGeom>
              <a:avLst/>
              <a:gdLst>
                <a:gd name="connsiteX0" fmla="*/ 423815 w 1261656"/>
                <a:gd name="connsiteY0" fmla="*/ 0 h 918100"/>
                <a:gd name="connsiteX1" fmla="*/ 622251 w 1261656"/>
                <a:gd name="connsiteY1" fmla="*/ 7348 h 918100"/>
                <a:gd name="connsiteX2" fmla="*/ 707995 w 1261656"/>
                <a:gd name="connsiteY2" fmla="*/ 4899 h 918100"/>
                <a:gd name="connsiteX3" fmla="*/ 730044 w 1261656"/>
                <a:gd name="connsiteY3" fmla="*/ 0 h 918100"/>
                <a:gd name="connsiteX4" fmla="*/ 825591 w 1261656"/>
                <a:gd name="connsiteY4" fmla="*/ 107798 h 918100"/>
                <a:gd name="connsiteX5" fmla="*/ 930934 w 1261656"/>
                <a:gd name="connsiteY5" fmla="*/ 208238 h 918100"/>
                <a:gd name="connsiteX6" fmla="*/ 1068124 w 1261656"/>
                <a:gd name="connsiteY6" fmla="*/ 235190 h 918100"/>
                <a:gd name="connsiteX7" fmla="*/ 1092622 w 1261656"/>
                <a:gd name="connsiteY7" fmla="*/ 330732 h 918100"/>
                <a:gd name="connsiteX8" fmla="*/ 1205313 w 1261656"/>
                <a:gd name="connsiteY8" fmla="*/ 340529 h 918100"/>
                <a:gd name="connsiteX9" fmla="*/ 1261657 w 1261656"/>
                <a:gd name="connsiteY9" fmla="*/ 460573 h 918100"/>
                <a:gd name="connsiteX10" fmla="*/ 1215110 w 1261656"/>
                <a:gd name="connsiteY10" fmla="*/ 661464 h 918100"/>
                <a:gd name="connsiteX11" fmla="*/ 1224908 w 1261656"/>
                <a:gd name="connsiteY11" fmla="*/ 881949 h 918100"/>
                <a:gd name="connsiteX12" fmla="*/ 1092622 w 1261656"/>
                <a:gd name="connsiteY12" fmla="*/ 916248 h 918100"/>
                <a:gd name="connsiteX13" fmla="*/ 1048525 w 1261656"/>
                <a:gd name="connsiteY13" fmla="*/ 916248 h 918100"/>
                <a:gd name="connsiteX14" fmla="*/ 987283 w 1261656"/>
                <a:gd name="connsiteY14" fmla="*/ 867253 h 918100"/>
                <a:gd name="connsiteX15" fmla="*/ 928485 w 1261656"/>
                <a:gd name="connsiteY15" fmla="*/ 815803 h 918100"/>
                <a:gd name="connsiteX16" fmla="*/ 899089 w 1261656"/>
                <a:gd name="connsiteY16" fmla="*/ 698213 h 918100"/>
                <a:gd name="connsiteX17" fmla="*/ 867243 w 1261656"/>
                <a:gd name="connsiteY17" fmla="*/ 583067 h 918100"/>
                <a:gd name="connsiteX18" fmla="*/ 685952 w 1261656"/>
                <a:gd name="connsiteY18" fmla="*/ 514468 h 918100"/>
                <a:gd name="connsiteX19" fmla="*/ 570811 w 1261656"/>
                <a:gd name="connsiteY19" fmla="*/ 514468 h 918100"/>
                <a:gd name="connsiteX20" fmla="*/ 497318 w 1261656"/>
                <a:gd name="connsiteY20" fmla="*/ 516922 h 918100"/>
                <a:gd name="connsiteX21" fmla="*/ 399327 w 1261656"/>
                <a:gd name="connsiteY21" fmla="*/ 516922 h 918100"/>
                <a:gd name="connsiteX22" fmla="*/ 316031 w 1261656"/>
                <a:gd name="connsiteY22" fmla="*/ 519371 h 918100"/>
                <a:gd name="connsiteX23" fmla="*/ 274384 w 1261656"/>
                <a:gd name="connsiteY23" fmla="*/ 607565 h 918100"/>
                <a:gd name="connsiteX24" fmla="*/ 129842 w 1261656"/>
                <a:gd name="connsiteY24" fmla="*/ 636961 h 918100"/>
                <a:gd name="connsiteX25" fmla="*/ 0 w 1261656"/>
                <a:gd name="connsiteY25" fmla="*/ 703111 h 918100"/>
                <a:gd name="connsiteX26" fmla="*/ 17145 w 1261656"/>
                <a:gd name="connsiteY26" fmla="*/ 592864 h 918100"/>
                <a:gd name="connsiteX27" fmla="*/ 83291 w 1261656"/>
                <a:gd name="connsiteY27" fmla="*/ 536521 h 918100"/>
                <a:gd name="connsiteX28" fmla="*/ 232731 w 1261656"/>
                <a:gd name="connsiteY28" fmla="*/ 502221 h 918100"/>
                <a:gd name="connsiteX29" fmla="*/ 281727 w 1261656"/>
                <a:gd name="connsiteY29" fmla="*/ 377278 h 918100"/>
                <a:gd name="connsiteX30" fmla="*/ 289075 w 1261656"/>
                <a:gd name="connsiteY30" fmla="*/ 247436 h 918100"/>
                <a:gd name="connsiteX31" fmla="*/ 313572 w 1261656"/>
                <a:gd name="connsiteY31" fmla="*/ 193543 h 918100"/>
                <a:gd name="connsiteX32" fmla="*/ 423815 w 1261656"/>
                <a:gd name="connsiteY32" fmla="*/ 0 h 91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61656" h="918100">
                  <a:moveTo>
                    <a:pt x="423815" y="0"/>
                  </a:moveTo>
                  <a:cubicBezTo>
                    <a:pt x="486908" y="8886"/>
                    <a:pt x="551501" y="11526"/>
                    <a:pt x="622251" y="7348"/>
                  </a:cubicBezTo>
                  <a:cubicBezTo>
                    <a:pt x="650026" y="5726"/>
                    <a:pt x="684301" y="10605"/>
                    <a:pt x="707995" y="4899"/>
                  </a:cubicBezTo>
                  <a:cubicBezTo>
                    <a:pt x="717126" y="5050"/>
                    <a:pt x="723490" y="2430"/>
                    <a:pt x="730044" y="0"/>
                  </a:cubicBezTo>
                  <a:cubicBezTo>
                    <a:pt x="761909" y="33790"/>
                    <a:pt x="793593" y="69907"/>
                    <a:pt x="825591" y="107798"/>
                  </a:cubicBezTo>
                  <a:cubicBezTo>
                    <a:pt x="855447" y="143141"/>
                    <a:pt x="888738" y="187057"/>
                    <a:pt x="930934" y="208238"/>
                  </a:cubicBezTo>
                  <a:cubicBezTo>
                    <a:pt x="968604" y="227152"/>
                    <a:pt x="1016684" y="223037"/>
                    <a:pt x="1068124" y="235190"/>
                  </a:cubicBezTo>
                  <a:cubicBezTo>
                    <a:pt x="1075991" y="267340"/>
                    <a:pt x="1081051" y="302291"/>
                    <a:pt x="1092622" y="330732"/>
                  </a:cubicBezTo>
                  <a:cubicBezTo>
                    <a:pt x="1125609" y="338579"/>
                    <a:pt x="1170670" y="334347"/>
                    <a:pt x="1205313" y="340529"/>
                  </a:cubicBezTo>
                  <a:cubicBezTo>
                    <a:pt x="1225819" y="378826"/>
                    <a:pt x="1243106" y="420327"/>
                    <a:pt x="1261657" y="460573"/>
                  </a:cubicBezTo>
                  <a:cubicBezTo>
                    <a:pt x="1240999" y="515971"/>
                    <a:pt x="1223962" y="584875"/>
                    <a:pt x="1215110" y="661464"/>
                  </a:cubicBezTo>
                  <a:cubicBezTo>
                    <a:pt x="1205181" y="747414"/>
                    <a:pt x="1205627" y="817557"/>
                    <a:pt x="1224908" y="881949"/>
                  </a:cubicBezTo>
                  <a:cubicBezTo>
                    <a:pt x="1187095" y="899666"/>
                    <a:pt x="1157116" y="925213"/>
                    <a:pt x="1092622" y="916248"/>
                  </a:cubicBezTo>
                  <a:cubicBezTo>
                    <a:pt x="1077926" y="916248"/>
                    <a:pt x="1063225" y="916248"/>
                    <a:pt x="1048525" y="916248"/>
                  </a:cubicBezTo>
                  <a:cubicBezTo>
                    <a:pt x="1027568" y="901420"/>
                    <a:pt x="1008748" y="884858"/>
                    <a:pt x="987283" y="867253"/>
                  </a:cubicBezTo>
                  <a:cubicBezTo>
                    <a:pt x="969496" y="852665"/>
                    <a:pt x="939487" y="836304"/>
                    <a:pt x="928485" y="815803"/>
                  </a:cubicBezTo>
                  <a:cubicBezTo>
                    <a:pt x="911179" y="783561"/>
                    <a:pt x="908778" y="736686"/>
                    <a:pt x="899089" y="698213"/>
                  </a:cubicBezTo>
                  <a:cubicBezTo>
                    <a:pt x="889194" y="658921"/>
                    <a:pt x="877609" y="621585"/>
                    <a:pt x="867243" y="583067"/>
                  </a:cubicBezTo>
                  <a:cubicBezTo>
                    <a:pt x="805977" y="561034"/>
                    <a:pt x="751848" y="531872"/>
                    <a:pt x="685952" y="514468"/>
                  </a:cubicBezTo>
                  <a:cubicBezTo>
                    <a:pt x="647572" y="514468"/>
                    <a:pt x="609191" y="514468"/>
                    <a:pt x="570811" y="514468"/>
                  </a:cubicBezTo>
                  <a:cubicBezTo>
                    <a:pt x="547117" y="516094"/>
                    <a:pt x="516932" y="511225"/>
                    <a:pt x="497318" y="516922"/>
                  </a:cubicBezTo>
                  <a:cubicBezTo>
                    <a:pt x="464654" y="516922"/>
                    <a:pt x="431990" y="516922"/>
                    <a:pt x="399327" y="516922"/>
                  </a:cubicBezTo>
                  <a:cubicBezTo>
                    <a:pt x="372370" y="518543"/>
                    <a:pt x="338913" y="513669"/>
                    <a:pt x="316031" y="519371"/>
                  </a:cubicBezTo>
                  <a:cubicBezTo>
                    <a:pt x="292895" y="539514"/>
                    <a:pt x="291249" y="581152"/>
                    <a:pt x="274384" y="607565"/>
                  </a:cubicBezTo>
                  <a:cubicBezTo>
                    <a:pt x="234059" y="637686"/>
                    <a:pt x="178661" y="621575"/>
                    <a:pt x="129842" y="636961"/>
                  </a:cubicBezTo>
                  <a:cubicBezTo>
                    <a:pt x="83682" y="651515"/>
                    <a:pt x="48197" y="704527"/>
                    <a:pt x="0" y="703111"/>
                  </a:cubicBezTo>
                  <a:cubicBezTo>
                    <a:pt x="5957" y="666602"/>
                    <a:pt x="10287" y="628467"/>
                    <a:pt x="17145" y="592864"/>
                  </a:cubicBezTo>
                  <a:cubicBezTo>
                    <a:pt x="40658" y="577424"/>
                    <a:pt x="54467" y="549419"/>
                    <a:pt x="83291" y="536521"/>
                  </a:cubicBezTo>
                  <a:cubicBezTo>
                    <a:pt x="126501" y="517181"/>
                    <a:pt x="182207" y="517749"/>
                    <a:pt x="232731" y="502221"/>
                  </a:cubicBezTo>
                  <a:cubicBezTo>
                    <a:pt x="245046" y="458325"/>
                    <a:pt x="272473" y="421904"/>
                    <a:pt x="281727" y="377278"/>
                  </a:cubicBezTo>
                  <a:cubicBezTo>
                    <a:pt x="290402" y="335459"/>
                    <a:pt x="280620" y="293743"/>
                    <a:pt x="289075" y="247436"/>
                  </a:cubicBezTo>
                  <a:cubicBezTo>
                    <a:pt x="292190" y="230390"/>
                    <a:pt x="305382" y="211991"/>
                    <a:pt x="313572" y="193543"/>
                  </a:cubicBezTo>
                  <a:cubicBezTo>
                    <a:pt x="345883" y="120769"/>
                    <a:pt x="384798" y="53242"/>
                    <a:pt x="423815" y="0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A8AF959C-762C-67E7-2C53-8A12AA4721E5}"/>
                </a:ext>
              </a:extLst>
            </p:cNvPr>
            <p:cNvSpPr/>
            <p:nvPr/>
          </p:nvSpPr>
          <p:spPr>
            <a:xfrm>
              <a:off x="6989324" y="1961704"/>
              <a:ext cx="1095138" cy="1450062"/>
            </a:xfrm>
            <a:custGeom>
              <a:avLst/>
              <a:gdLst>
                <a:gd name="connsiteX0" fmla="*/ 818238 w 1272927"/>
                <a:gd name="connsiteY0" fmla="*/ 156784 h 1685471"/>
                <a:gd name="connsiteX1" fmla="*/ 881934 w 1272927"/>
                <a:gd name="connsiteY1" fmla="*/ 124938 h 1685471"/>
                <a:gd name="connsiteX2" fmla="*/ 970128 w 1272927"/>
                <a:gd name="connsiteY2" fmla="*/ 0 h 1685471"/>
                <a:gd name="connsiteX3" fmla="*/ 1195511 w 1272927"/>
                <a:gd name="connsiteY3" fmla="*/ 193538 h 1685471"/>
                <a:gd name="connsiteX4" fmla="*/ 1269004 w 1272927"/>
                <a:gd name="connsiteY4" fmla="*/ 259683 h 1685471"/>
                <a:gd name="connsiteX5" fmla="*/ 1269004 w 1272927"/>
                <a:gd name="connsiteY5" fmla="*/ 303780 h 1685471"/>
                <a:gd name="connsiteX6" fmla="*/ 1269004 w 1272927"/>
                <a:gd name="connsiteY6" fmla="*/ 374824 h 1685471"/>
                <a:gd name="connsiteX7" fmla="*/ 1271454 w 1272927"/>
                <a:gd name="connsiteY7" fmla="*/ 411568 h 1685471"/>
                <a:gd name="connsiteX8" fmla="*/ 1224908 w 1272927"/>
                <a:gd name="connsiteY8" fmla="*/ 548762 h 1685471"/>
                <a:gd name="connsiteX9" fmla="*/ 1229806 w 1272927"/>
                <a:gd name="connsiteY9" fmla="*/ 556110 h 1685471"/>
                <a:gd name="connsiteX10" fmla="*/ 1146511 w 1272927"/>
                <a:gd name="connsiteY10" fmla="*/ 678604 h 1685471"/>
                <a:gd name="connsiteX11" fmla="*/ 1102414 w 1272927"/>
                <a:gd name="connsiteY11" fmla="*/ 727599 h 1685471"/>
                <a:gd name="connsiteX12" fmla="*/ 1080365 w 1272927"/>
                <a:gd name="connsiteY12" fmla="*/ 845195 h 1685471"/>
                <a:gd name="connsiteX13" fmla="*/ 1077916 w 1272927"/>
                <a:gd name="connsiteY13" fmla="*/ 879490 h 1685471"/>
                <a:gd name="connsiteX14" fmla="*/ 1077916 w 1272927"/>
                <a:gd name="connsiteY14" fmla="*/ 933384 h 1685471"/>
                <a:gd name="connsiteX15" fmla="*/ 1077916 w 1272927"/>
                <a:gd name="connsiteY15" fmla="*/ 982379 h 1685471"/>
                <a:gd name="connsiteX16" fmla="*/ 1075467 w 1272927"/>
                <a:gd name="connsiteY16" fmla="*/ 1016674 h 1685471"/>
                <a:gd name="connsiteX17" fmla="*/ 1075467 w 1272927"/>
                <a:gd name="connsiteY17" fmla="*/ 1070568 h 1685471"/>
                <a:gd name="connsiteX18" fmla="*/ 1075467 w 1272927"/>
                <a:gd name="connsiteY18" fmla="*/ 1131815 h 1685471"/>
                <a:gd name="connsiteX19" fmla="*/ 975021 w 1272927"/>
                <a:gd name="connsiteY19" fmla="*/ 1151414 h 1685471"/>
                <a:gd name="connsiteX20" fmla="*/ 933374 w 1272927"/>
                <a:gd name="connsiteY20" fmla="*/ 1178361 h 1685471"/>
                <a:gd name="connsiteX21" fmla="*/ 874576 w 1272927"/>
                <a:gd name="connsiteY21" fmla="*/ 1315551 h 1685471"/>
                <a:gd name="connsiteX22" fmla="*/ 730039 w 1272927"/>
                <a:gd name="connsiteY22" fmla="*/ 1369450 h 1685471"/>
                <a:gd name="connsiteX23" fmla="*/ 673696 w 1272927"/>
                <a:gd name="connsiteY23" fmla="*/ 1479692 h 1685471"/>
                <a:gd name="connsiteX24" fmla="*/ 646749 w 1272927"/>
                <a:gd name="connsiteY24" fmla="*/ 1482141 h 1685471"/>
                <a:gd name="connsiteX25" fmla="*/ 597753 w 1272927"/>
                <a:gd name="connsiteY25" fmla="*/ 1484591 h 1685471"/>
                <a:gd name="connsiteX26" fmla="*/ 529158 w 1272927"/>
                <a:gd name="connsiteY26" fmla="*/ 1484591 h 1685471"/>
                <a:gd name="connsiteX27" fmla="*/ 448312 w 1272927"/>
                <a:gd name="connsiteY27" fmla="*/ 1487040 h 1685471"/>
                <a:gd name="connsiteX28" fmla="*/ 421365 w 1272927"/>
                <a:gd name="connsiteY28" fmla="*/ 1501736 h 1685471"/>
                <a:gd name="connsiteX29" fmla="*/ 394418 w 1272927"/>
                <a:gd name="connsiteY29" fmla="*/ 1528682 h 1685471"/>
                <a:gd name="connsiteX30" fmla="*/ 369920 w 1272927"/>
                <a:gd name="connsiteY30" fmla="*/ 1553180 h 1685471"/>
                <a:gd name="connsiteX31" fmla="*/ 369920 w 1272927"/>
                <a:gd name="connsiteY31" fmla="*/ 1555630 h 1685471"/>
                <a:gd name="connsiteX32" fmla="*/ 342973 w 1272927"/>
                <a:gd name="connsiteY32" fmla="*/ 1582577 h 1685471"/>
                <a:gd name="connsiteX33" fmla="*/ 325824 w 1272927"/>
                <a:gd name="connsiteY33" fmla="*/ 1685471 h 1685471"/>
                <a:gd name="connsiteX34" fmla="*/ 222929 w 1272927"/>
                <a:gd name="connsiteY34" fmla="*/ 1607074 h 1685471"/>
                <a:gd name="connsiteX35" fmla="*/ 117585 w 1272927"/>
                <a:gd name="connsiteY35" fmla="*/ 1528682 h 1685471"/>
                <a:gd name="connsiteX36" fmla="*/ 78392 w 1272927"/>
                <a:gd name="connsiteY36" fmla="*/ 1472339 h 1685471"/>
                <a:gd name="connsiteX37" fmla="*/ 0 w 1272927"/>
                <a:gd name="connsiteY37" fmla="*/ 1406194 h 1685471"/>
                <a:gd name="connsiteX38" fmla="*/ 203335 w 1272927"/>
                <a:gd name="connsiteY38" fmla="*/ 1435590 h 1685471"/>
                <a:gd name="connsiteX39" fmla="*/ 301331 w 1272927"/>
                <a:gd name="connsiteY39" fmla="*/ 1325348 h 1685471"/>
                <a:gd name="connsiteX40" fmla="*/ 340529 w 1272927"/>
                <a:gd name="connsiteY40" fmla="*/ 1173458 h 1685471"/>
                <a:gd name="connsiteX41" fmla="*/ 340529 w 1272927"/>
                <a:gd name="connsiteY41" fmla="*/ 1126911 h 1685471"/>
                <a:gd name="connsiteX42" fmla="*/ 340529 w 1272927"/>
                <a:gd name="connsiteY42" fmla="*/ 1021568 h 1685471"/>
                <a:gd name="connsiteX43" fmla="*/ 338080 w 1272927"/>
                <a:gd name="connsiteY43" fmla="*/ 943176 h 1685471"/>
                <a:gd name="connsiteX44" fmla="*/ 338080 w 1272927"/>
                <a:gd name="connsiteY44" fmla="*/ 791286 h 1685471"/>
                <a:gd name="connsiteX45" fmla="*/ 384626 w 1272927"/>
                <a:gd name="connsiteY45" fmla="*/ 744740 h 1685471"/>
                <a:gd name="connsiteX46" fmla="*/ 389525 w 1272927"/>
                <a:gd name="connsiteY46" fmla="*/ 678594 h 1685471"/>
                <a:gd name="connsiteX47" fmla="*/ 428723 w 1272927"/>
                <a:gd name="connsiteY47" fmla="*/ 215576 h 1685471"/>
                <a:gd name="connsiteX48" fmla="*/ 597763 w 1272927"/>
                <a:gd name="connsiteY48" fmla="*/ 220475 h 1685471"/>
                <a:gd name="connsiteX49" fmla="*/ 654111 w 1272927"/>
                <a:gd name="connsiteY49" fmla="*/ 220475 h 1685471"/>
                <a:gd name="connsiteX50" fmla="*/ 747203 w 1272927"/>
                <a:gd name="connsiteY50" fmla="*/ 154330 h 1685471"/>
                <a:gd name="connsiteX51" fmla="*/ 771701 w 1272927"/>
                <a:gd name="connsiteY51" fmla="*/ 156779 h 1685471"/>
                <a:gd name="connsiteX52" fmla="*/ 818238 w 1272927"/>
                <a:gd name="connsiteY52" fmla="*/ 156784 h 168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272927" h="1685471">
                  <a:moveTo>
                    <a:pt x="818238" y="156784"/>
                  </a:moveTo>
                  <a:cubicBezTo>
                    <a:pt x="855403" y="161447"/>
                    <a:pt x="863745" y="144513"/>
                    <a:pt x="881934" y="124938"/>
                  </a:cubicBezTo>
                  <a:cubicBezTo>
                    <a:pt x="917321" y="86852"/>
                    <a:pt x="948158" y="40834"/>
                    <a:pt x="970128" y="0"/>
                  </a:cubicBezTo>
                  <a:cubicBezTo>
                    <a:pt x="1042103" y="59429"/>
                    <a:pt x="1120916" y="128720"/>
                    <a:pt x="1195511" y="193538"/>
                  </a:cubicBezTo>
                  <a:cubicBezTo>
                    <a:pt x="1214586" y="210110"/>
                    <a:pt x="1262876" y="239462"/>
                    <a:pt x="1269004" y="259683"/>
                  </a:cubicBezTo>
                  <a:cubicBezTo>
                    <a:pt x="1273227" y="273615"/>
                    <a:pt x="1265708" y="292954"/>
                    <a:pt x="1269004" y="303780"/>
                  </a:cubicBezTo>
                  <a:cubicBezTo>
                    <a:pt x="1269004" y="327460"/>
                    <a:pt x="1269004" y="351144"/>
                    <a:pt x="1269004" y="374824"/>
                  </a:cubicBezTo>
                  <a:cubicBezTo>
                    <a:pt x="1270592" y="386301"/>
                    <a:pt x="1265801" y="404161"/>
                    <a:pt x="1271454" y="411568"/>
                  </a:cubicBezTo>
                  <a:cubicBezTo>
                    <a:pt x="1281020" y="482382"/>
                    <a:pt x="1241528" y="504132"/>
                    <a:pt x="1224908" y="548762"/>
                  </a:cubicBezTo>
                  <a:cubicBezTo>
                    <a:pt x="1227984" y="549767"/>
                    <a:pt x="1229914" y="551922"/>
                    <a:pt x="1229806" y="556110"/>
                  </a:cubicBezTo>
                  <a:cubicBezTo>
                    <a:pt x="1204613" y="603122"/>
                    <a:pt x="1180125" y="641688"/>
                    <a:pt x="1146511" y="678604"/>
                  </a:cubicBezTo>
                  <a:cubicBezTo>
                    <a:pt x="1131634" y="694941"/>
                    <a:pt x="1109340" y="709921"/>
                    <a:pt x="1102414" y="727599"/>
                  </a:cubicBezTo>
                  <a:cubicBezTo>
                    <a:pt x="1088747" y="762502"/>
                    <a:pt x="1093219" y="801607"/>
                    <a:pt x="1080365" y="845195"/>
                  </a:cubicBezTo>
                  <a:cubicBezTo>
                    <a:pt x="1074722" y="851798"/>
                    <a:pt x="1079493" y="868820"/>
                    <a:pt x="1077916" y="879490"/>
                  </a:cubicBezTo>
                  <a:cubicBezTo>
                    <a:pt x="1077916" y="897453"/>
                    <a:pt x="1077916" y="915421"/>
                    <a:pt x="1077916" y="933384"/>
                  </a:cubicBezTo>
                  <a:cubicBezTo>
                    <a:pt x="1077916" y="949716"/>
                    <a:pt x="1077916" y="966047"/>
                    <a:pt x="1077916" y="982379"/>
                  </a:cubicBezTo>
                  <a:cubicBezTo>
                    <a:pt x="1072273" y="988982"/>
                    <a:pt x="1077044" y="1006010"/>
                    <a:pt x="1075467" y="1016674"/>
                  </a:cubicBezTo>
                  <a:cubicBezTo>
                    <a:pt x="1075467" y="1034637"/>
                    <a:pt x="1075467" y="1052605"/>
                    <a:pt x="1075467" y="1070568"/>
                  </a:cubicBezTo>
                  <a:cubicBezTo>
                    <a:pt x="1075467" y="1090981"/>
                    <a:pt x="1075467" y="1111398"/>
                    <a:pt x="1075467" y="1131815"/>
                  </a:cubicBezTo>
                  <a:cubicBezTo>
                    <a:pt x="1026927" y="1118961"/>
                    <a:pt x="1004746" y="1133529"/>
                    <a:pt x="975021" y="1151414"/>
                  </a:cubicBezTo>
                  <a:cubicBezTo>
                    <a:pt x="960487" y="1160158"/>
                    <a:pt x="942505" y="1169083"/>
                    <a:pt x="933374" y="1178361"/>
                  </a:cubicBezTo>
                  <a:cubicBezTo>
                    <a:pt x="900020" y="1212254"/>
                    <a:pt x="887582" y="1271277"/>
                    <a:pt x="874576" y="1315551"/>
                  </a:cubicBezTo>
                  <a:cubicBezTo>
                    <a:pt x="827682" y="1334802"/>
                    <a:pt x="781445" y="1354710"/>
                    <a:pt x="730039" y="1369450"/>
                  </a:cubicBezTo>
                  <a:cubicBezTo>
                    <a:pt x="715426" y="1410367"/>
                    <a:pt x="698463" y="1448939"/>
                    <a:pt x="673696" y="1479692"/>
                  </a:cubicBezTo>
                  <a:cubicBezTo>
                    <a:pt x="668435" y="1484233"/>
                    <a:pt x="655747" y="1481348"/>
                    <a:pt x="646749" y="1482141"/>
                  </a:cubicBezTo>
                  <a:cubicBezTo>
                    <a:pt x="631205" y="1483748"/>
                    <a:pt x="609221" y="1478913"/>
                    <a:pt x="597753" y="1484591"/>
                  </a:cubicBezTo>
                  <a:cubicBezTo>
                    <a:pt x="574886" y="1484591"/>
                    <a:pt x="552025" y="1484591"/>
                    <a:pt x="529158" y="1484591"/>
                  </a:cubicBezTo>
                  <a:cubicBezTo>
                    <a:pt x="503015" y="1486217"/>
                    <a:pt x="470376" y="1481338"/>
                    <a:pt x="448312" y="1487040"/>
                  </a:cubicBezTo>
                  <a:cubicBezTo>
                    <a:pt x="432706" y="1485316"/>
                    <a:pt x="427273" y="1493770"/>
                    <a:pt x="421365" y="1501736"/>
                  </a:cubicBezTo>
                  <a:cubicBezTo>
                    <a:pt x="411358" y="1509696"/>
                    <a:pt x="402374" y="1518675"/>
                    <a:pt x="394418" y="1528682"/>
                  </a:cubicBezTo>
                  <a:cubicBezTo>
                    <a:pt x="385229" y="1535825"/>
                    <a:pt x="377063" y="1543991"/>
                    <a:pt x="369920" y="1553180"/>
                  </a:cubicBezTo>
                  <a:cubicBezTo>
                    <a:pt x="369920" y="1553998"/>
                    <a:pt x="369920" y="1554811"/>
                    <a:pt x="369920" y="1555630"/>
                  </a:cubicBezTo>
                  <a:cubicBezTo>
                    <a:pt x="359913" y="1563585"/>
                    <a:pt x="350934" y="1572569"/>
                    <a:pt x="342973" y="1582577"/>
                  </a:cubicBezTo>
                  <a:cubicBezTo>
                    <a:pt x="333794" y="1613413"/>
                    <a:pt x="331472" y="1651103"/>
                    <a:pt x="325824" y="1685471"/>
                  </a:cubicBezTo>
                  <a:cubicBezTo>
                    <a:pt x="289902" y="1663246"/>
                    <a:pt x="258571" y="1634051"/>
                    <a:pt x="222929" y="1607074"/>
                  </a:cubicBezTo>
                  <a:cubicBezTo>
                    <a:pt x="188414" y="1580950"/>
                    <a:pt x="145145" y="1559519"/>
                    <a:pt x="117585" y="1528682"/>
                  </a:cubicBezTo>
                  <a:cubicBezTo>
                    <a:pt x="102072" y="1511322"/>
                    <a:pt x="97090" y="1487295"/>
                    <a:pt x="78392" y="1472339"/>
                  </a:cubicBezTo>
                  <a:cubicBezTo>
                    <a:pt x="30033" y="1472511"/>
                    <a:pt x="20922" y="1433449"/>
                    <a:pt x="0" y="1406194"/>
                  </a:cubicBezTo>
                  <a:cubicBezTo>
                    <a:pt x="52655" y="1431118"/>
                    <a:pt x="124747" y="1436604"/>
                    <a:pt x="203335" y="1435590"/>
                  </a:cubicBezTo>
                  <a:cubicBezTo>
                    <a:pt x="231433" y="1402564"/>
                    <a:pt x="273762" y="1365335"/>
                    <a:pt x="301331" y="1325348"/>
                  </a:cubicBezTo>
                  <a:cubicBezTo>
                    <a:pt x="328297" y="1286232"/>
                    <a:pt x="347500" y="1243047"/>
                    <a:pt x="340529" y="1173458"/>
                  </a:cubicBezTo>
                  <a:cubicBezTo>
                    <a:pt x="340529" y="1157944"/>
                    <a:pt x="340529" y="1142430"/>
                    <a:pt x="340529" y="1126911"/>
                  </a:cubicBezTo>
                  <a:cubicBezTo>
                    <a:pt x="340529" y="1091799"/>
                    <a:pt x="340529" y="1056686"/>
                    <a:pt x="340529" y="1021568"/>
                  </a:cubicBezTo>
                  <a:cubicBezTo>
                    <a:pt x="338908" y="996242"/>
                    <a:pt x="343782" y="964421"/>
                    <a:pt x="338080" y="943176"/>
                  </a:cubicBezTo>
                  <a:cubicBezTo>
                    <a:pt x="338080" y="892549"/>
                    <a:pt x="338080" y="841917"/>
                    <a:pt x="338080" y="791286"/>
                  </a:cubicBezTo>
                  <a:cubicBezTo>
                    <a:pt x="349449" y="773489"/>
                    <a:pt x="377846" y="764721"/>
                    <a:pt x="384626" y="744740"/>
                  </a:cubicBezTo>
                  <a:cubicBezTo>
                    <a:pt x="390181" y="728374"/>
                    <a:pt x="387688" y="700657"/>
                    <a:pt x="389525" y="678594"/>
                  </a:cubicBezTo>
                  <a:cubicBezTo>
                    <a:pt x="402158" y="526890"/>
                    <a:pt x="414096" y="357748"/>
                    <a:pt x="428723" y="215576"/>
                  </a:cubicBezTo>
                  <a:cubicBezTo>
                    <a:pt x="485135" y="217693"/>
                    <a:pt x="547538" y="218266"/>
                    <a:pt x="597763" y="220475"/>
                  </a:cubicBezTo>
                  <a:cubicBezTo>
                    <a:pt x="615858" y="221273"/>
                    <a:pt x="636952" y="227259"/>
                    <a:pt x="654111" y="220475"/>
                  </a:cubicBezTo>
                  <a:cubicBezTo>
                    <a:pt x="689606" y="206436"/>
                    <a:pt x="685305" y="134329"/>
                    <a:pt x="747203" y="154330"/>
                  </a:cubicBezTo>
                  <a:cubicBezTo>
                    <a:pt x="750598" y="159919"/>
                    <a:pt x="764256" y="155245"/>
                    <a:pt x="771701" y="156779"/>
                  </a:cubicBezTo>
                  <a:cubicBezTo>
                    <a:pt x="787205" y="156784"/>
                    <a:pt x="802719" y="156784"/>
                    <a:pt x="818238" y="156784"/>
                  </a:cubicBezTo>
                  <a:close/>
                </a:path>
              </a:pathLst>
            </a:custGeom>
            <a:solidFill>
              <a:srgbClr val="2A788E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C45DABBD-4488-0C34-4456-47F959013AB3}"/>
                </a:ext>
              </a:extLst>
            </p:cNvPr>
            <p:cNvSpPr/>
            <p:nvPr/>
          </p:nvSpPr>
          <p:spPr>
            <a:xfrm>
              <a:off x="8350870" y="1495904"/>
              <a:ext cx="891546" cy="1342582"/>
            </a:xfrm>
            <a:custGeom>
              <a:avLst/>
              <a:gdLst>
                <a:gd name="connsiteX0" fmla="*/ 379728 w 1036283"/>
                <a:gd name="connsiteY0" fmla="*/ 0 h 1560542"/>
                <a:gd name="connsiteX1" fmla="*/ 411568 w 1036283"/>
                <a:gd name="connsiteY1" fmla="*/ 178837 h 1560542"/>
                <a:gd name="connsiteX2" fmla="*/ 396873 w 1036283"/>
                <a:gd name="connsiteY2" fmla="*/ 311128 h 1560542"/>
                <a:gd name="connsiteX3" fmla="*/ 394423 w 1036283"/>
                <a:gd name="connsiteY3" fmla="*/ 350321 h 1560542"/>
                <a:gd name="connsiteX4" fmla="*/ 394423 w 1036283"/>
                <a:gd name="connsiteY4" fmla="*/ 411568 h 1560542"/>
                <a:gd name="connsiteX5" fmla="*/ 377278 w 1036283"/>
                <a:gd name="connsiteY5" fmla="*/ 578159 h 1560542"/>
                <a:gd name="connsiteX6" fmla="*/ 396873 w 1036283"/>
                <a:gd name="connsiteY6" fmla="*/ 602657 h 1560542"/>
                <a:gd name="connsiteX7" fmla="*/ 460564 w 1036283"/>
                <a:gd name="connsiteY7" fmla="*/ 666353 h 1560542"/>
                <a:gd name="connsiteX8" fmla="*/ 529163 w 1036283"/>
                <a:gd name="connsiteY8" fmla="*/ 734947 h 1560542"/>
                <a:gd name="connsiteX9" fmla="*/ 636961 w 1036283"/>
                <a:gd name="connsiteY9" fmla="*/ 761894 h 1560542"/>
                <a:gd name="connsiteX10" fmla="*/ 1036283 w 1036283"/>
                <a:gd name="connsiteY10" fmla="*/ 1273913 h 1560542"/>
                <a:gd name="connsiteX11" fmla="*/ 906441 w 1036283"/>
                <a:gd name="connsiteY11" fmla="*/ 1513997 h 1560542"/>
                <a:gd name="connsiteX12" fmla="*/ 837842 w 1036283"/>
                <a:gd name="connsiteY12" fmla="*/ 1555644 h 1560542"/>
                <a:gd name="connsiteX13" fmla="*/ 791296 w 1036283"/>
                <a:gd name="connsiteY13" fmla="*/ 1558093 h 1560542"/>
                <a:gd name="connsiteX14" fmla="*/ 747199 w 1036283"/>
                <a:gd name="connsiteY14" fmla="*/ 1558093 h 1560542"/>
                <a:gd name="connsiteX15" fmla="*/ 695754 w 1036283"/>
                <a:gd name="connsiteY15" fmla="*/ 1558093 h 1560542"/>
                <a:gd name="connsiteX16" fmla="*/ 661454 w 1036283"/>
                <a:gd name="connsiteY16" fmla="*/ 1560543 h 1560542"/>
                <a:gd name="connsiteX17" fmla="*/ 617357 w 1036283"/>
                <a:gd name="connsiteY17" fmla="*/ 1560543 h 1560542"/>
                <a:gd name="connsiteX18" fmla="*/ 565912 w 1036283"/>
                <a:gd name="connsiteY18" fmla="*/ 1560543 h 1560542"/>
                <a:gd name="connsiteX19" fmla="*/ 529163 w 1036283"/>
                <a:gd name="connsiteY19" fmla="*/ 1560543 h 1560542"/>
                <a:gd name="connsiteX20" fmla="*/ 482617 w 1036283"/>
                <a:gd name="connsiteY20" fmla="*/ 1531147 h 1560542"/>
                <a:gd name="connsiteX21" fmla="*/ 423825 w 1036283"/>
                <a:gd name="connsiteY21" fmla="*/ 1298410 h 1560542"/>
                <a:gd name="connsiteX22" fmla="*/ 230282 w 1036283"/>
                <a:gd name="connsiteY22" fmla="*/ 1148970 h 1560542"/>
                <a:gd name="connsiteX23" fmla="*/ 166581 w 1036283"/>
                <a:gd name="connsiteY23" fmla="*/ 1097525 h 1560542"/>
                <a:gd name="connsiteX24" fmla="*/ 56343 w 1036283"/>
                <a:gd name="connsiteY24" fmla="*/ 1058327 h 1560542"/>
                <a:gd name="connsiteX25" fmla="*/ 0 w 1036283"/>
                <a:gd name="connsiteY25" fmla="*/ 984833 h 1560542"/>
                <a:gd name="connsiteX26" fmla="*/ 22044 w 1036283"/>
                <a:gd name="connsiteY26" fmla="*/ 945635 h 1560542"/>
                <a:gd name="connsiteX27" fmla="*/ 24493 w 1036283"/>
                <a:gd name="connsiteY27" fmla="*/ 901538 h 1560542"/>
                <a:gd name="connsiteX28" fmla="*/ 22044 w 1036283"/>
                <a:gd name="connsiteY28" fmla="*/ 862340 h 1560542"/>
                <a:gd name="connsiteX29" fmla="*/ 22044 w 1036283"/>
                <a:gd name="connsiteY29" fmla="*/ 786392 h 1560542"/>
                <a:gd name="connsiteX30" fmla="*/ 22044 w 1036283"/>
                <a:gd name="connsiteY30" fmla="*/ 712899 h 1560542"/>
                <a:gd name="connsiteX31" fmla="*/ 19594 w 1036283"/>
                <a:gd name="connsiteY31" fmla="*/ 676150 h 1560542"/>
                <a:gd name="connsiteX32" fmla="*/ 19594 w 1036283"/>
                <a:gd name="connsiteY32" fmla="*/ 600207 h 1560542"/>
                <a:gd name="connsiteX33" fmla="*/ 19594 w 1036283"/>
                <a:gd name="connsiteY33" fmla="*/ 526714 h 1560542"/>
                <a:gd name="connsiteX34" fmla="*/ 19594 w 1036283"/>
                <a:gd name="connsiteY34" fmla="*/ 492414 h 1560542"/>
                <a:gd name="connsiteX35" fmla="*/ 122484 w 1036283"/>
                <a:gd name="connsiteY35" fmla="*/ 323374 h 1560542"/>
                <a:gd name="connsiteX36" fmla="*/ 156784 w 1036283"/>
                <a:gd name="connsiteY36" fmla="*/ 264582 h 1560542"/>
                <a:gd name="connsiteX37" fmla="*/ 198431 w 1036283"/>
                <a:gd name="connsiteY37" fmla="*/ 66145 h 1560542"/>
                <a:gd name="connsiteX38" fmla="*/ 379728 w 1036283"/>
                <a:gd name="connsiteY38" fmla="*/ 0 h 156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36283" h="1560542">
                  <a:moveTo>
                    <a:pt x="379728" y="0"/>
                  </a:moveTo>
                  <a:cubicBezTo>
                    <a:pt x="384195" y="60977"/>
                    <a:pt x="410995" y="118673"/>
                    <a:pt x="411568" y="178837"/>
                  </a:cubicBezTo>
                  <a:cubicBezTo>
                    <a:pt x="411980" y="221954"/>
                    <a:pt x="391984" y="263313"/>
                    <a:pt x="396873" y="311128"/>
                  </a:cubicBezTo>
                  <a:cubicBezTo>
                    <a:pt x="391210" y="319348"/>
                    <a:pt x="396011" y="338031"/>
                    <a:pt x="394423" y="350321"/>
                  </a:cubicBezTo>
                  <a:cubicBezTo>
                    <a:pt x="394423" y="370734"/>
                    <a:pt x="394423" y="391151"/>
                    <a:pt x="394423" y="411568"/>
                  </a:cubicBezTo>
                  <a:cubicBezTo>
                    <a:pt x="403285" y="482010"/>
                    <a:pt x="363538" y="510186"/>
                    <a:pt x="377278" y="578159"/>
                  </a:cubicBezTo>
                  <a:cubicBezTo>
                    <a:pt x="383681" y="586452"/>
                    <a:pt x="391141" y="593692"/>
                    <a:pt x="396873" y="602657"/>
                  </a:cubicBezTo>
                  <a:cubicBezTo>
                    <a:pt x="417079" y="624911"/>
                    <a:pt x="438319" y="646141"/>
                    <a:pt x="460564" y="666353"/>
                  </a:cubicBezTo>
                  <a:cubicBezTo>
                    <a:pt x="482416" y="690238"/>
                    <a:pt x="505273" y="713105"/>
                    <a:pt x="529163" y="734947"/>
                  </a:cubicBezTo>
                  <a:cubicBezTo>
                    <a:pt x="549610" y="759416"/>
                    <a:pt x="601770" y="752171"/>
                    <a:pt x="636961" y="761894"/>
                  </a:cubicBezTo>
                  <a:cubicBezTo>
                    <a:pt x="782042" y="920589"/>
                    <a:pt x="925105" y="1081306"/>
                    <a:pt x="1036283" y="1273913"/>
                  </a:cubicBezTo>
                  <a:cubicBezTo>
                    <a:pt x="991192" y="1352133"/>
                    <a:pt x="948790" y="1433033"/>
                    <a:pt x="906441" y="1513997"/>
                  </a:cubicBezTo>
                  <a:cubicBezTo>
                    <a:pt x="882390" y="1526689"/>
                    <a:pt x="862364" y="1543408"/>
                    <a:pt x="837842" y="1555644"/>
                  </a:cubicBezTo>
                  <a:cubicBezTo>
                    <a:pt x="823117" y="1557246"/>
                    <a:pt x="801955" y="1552416"/>
                    <a:pt x="791296" y="1558093"/>
                  </a:cubicBezTo>
                  <a:cubicBezTo>
                    <a:pt x="776600" y="1558093"/>
                    <a:pt x="761904" y="1558093"/>
                    <a:pt x="747199" y="1558093"/>
                  </a:cubicBezTo>
                  <a:cubicBezTo>
                    <a:pt x="730054" y="1558093"/>
                    <a:pt x="712899" y="1558093"/>
                    <a:pt x="695754" y="1558093"/>
                  </a:cubicBezTo>
                  <a:cubicBezTo>
                    <a:pt x="685085" y="1559676"/>
                    <a:pt x="668067" y="1554900"/>
                    <a:pt x="661454" y="1560543"/>
                  </a:cubicBezTo>
                  <a:cubicBezTo>
                    <a:pt x="646759" y="1560543"/>
                    <a:pt x="632063" y="1560543"/>
                    <a:pt x="617357" y="1560543"/>
                  </a:cubicBezTo>
                  <a:cubicBezTo>
                    <a:pt x="600212" y="1560543"/>
                    <a:pt x="583057" y="1560543"/>
                    <a:pt x="565912" y="1560543"/>
                  </a:cubicBezTo>
                  <a:cubicBezTo>
                    <a:pt x="553666" y="1560543"/>
                    <a:pt x="541410" y="1560543"/>
                    <a:pt x="529163" y="1560543"/>
                  </a:cubicBezTo>
                  <a:cubicBezTo>
                    <a:pt x="513586" y="1550809"/>
                    <a:pt x="494560" y="1544520"/>
                    <a:pt x="482617" y="1531147"/>
                  </a:cubicBezTo>
                  <a:cubicBezTo>
                    <a:pt x="461686" y="1454900"/>
                    <a:pt x="445554" y="1373863"/>
                    <a:pt x="423825" y="1298410"/>
                  </a:cubicBezTo>
                  <a:cubicBezTo>
                    <a:pt x="361368" y="1246133"/>
                    <a:pt x="293851" y="1198744"/>
                    <a:pt x="230282" y="1148970"/>
                  </a:cubicBezTo>
                  <a:cubicBezTo>
                    <a:pt x="209120" y="1132403"/>
                    <a:pt x="189227" y="1109747"/>
                    <a:pt x="166581" y="1097525"/>
                  </a:cubicBezTo>
                  <a:cubicBezTo>
                    <a:pt x="133016" y="1079405"/>
                    <a:pt x="92720" y="1077215"/>
                    <a:pt x="56343" y="1058327"/>
                  </a:cubicBezTo>
                  <a:cubicBezTo>
                    <a:pt x="36759" y="1034627"/>
                    <a:pt x="19575" y="1008533"/>
                    <a:pt x="0" y="984833"/>
                  </a:cubicBezTo>
                  <a:cubicBezTo>
                    <a:pt x="6192" y="970613"/>
                    <a:pt x="18090" y="962094"/>
                    <a:pt x="22044" y="945635"/>
                  </a:cubicBezTo>
                  <a:cubicBezTo>
                    <a:pt x="27716" y="935789"/>
                    <a:pt x="22896" y="915455"/>
                    <a:pt x="24493" y="901538"/>
                  </a:cubicBezTo>
                  <a:cubicBezTo>
                    <a:pt x="22906" y="889247"/>
                    <a:pt x="27706" y="870560"/>
                    <a:pt x="22044" y="862340"/>
                  </a:cubicBezTo>
                  <a:cubicBezTo>
                    <a:pt x="22044" y="837024"/>
                    <a:pt x="22044" y="811708"/>
                    <a:pt x="22044" y="786392"/>
                  </a:cubicBezTo>
                  <a:cubicBezTo>
                    <a:pt x="22044" y="761894"/>
                    <a:pt x="22044" y="737397"/>
                    <a:pt x="22044" y="712899"/>
                  </a:cubicBezTo>
                  <a:cubicBezTo>
                    <a:pt x="20457" y="701417"/>
                    <a:pt x="25247" y="683561"/>
                    <a:pt x="19594" y="676150"/>
                  </a:cubicBezTo>
                  <a:cubicBezTo>
                    <a:pt x="19594" y="650834"/>
                    <a:pt x="19594" y="625518"/>
                    <a:pt x="19594" y="600207"/>
                  </a:cubicBezTo>
                  <a:cubicBezTo>
                    <a:pt x="19594" y="575710"/>
                    <a:pt x="19594" y="551212"/>
                    <a:pt x="19594" y="526714"/>
                  </a:cubicBezTo>
                  <a:cubicBezTo>
                    <a:pt x="19594" y="515281"/>
                    <a:pt x="19594" y="503847"/>
                    <a:pt x="19594" y="492414"/>
                  </a:cubicBezTo>
                  <a:cubicBezTo>
                    <a:pt x="50622" y="436414"/>
                    <a:pt x="89409" y="378660"/>
                    <a:pt x="122484" y="323374"/>
                  </a:cubicBezTo>
                  <a:cubicBezTo>
                    <a:pt x="133819" y="304432"/>
                    <a:pt x="150572" y="282334"/>
                    <a:pt x="156784" y="264582"/>
                  </a:cubicBezTo>
                  <a:cubicBezTo>
                    <a:pt x="178724" y="201816"/>
                    <a:pt x="175403" y="135259"/>
                    <a:pt x="198431" y="66145"/>
                  </a:cubicBezTo>
                  <a:cubicBezTo>
                    <a:pt x="258414" y="43641"/>
                    <a:pt x="318755" y="21505"/>
                    <a:pt x="379728" y="0"/>
                  </a:cubicBezTo>
                  <a:close/>
                </a:path>
              </a:pathLst>
            </a:custGeom>
            <a:solidFill>
              <a:srgbClr val="2A788E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271A8679-F99B-9175-F9D5-8FE3E5792901}"/>
                </a:ext>
              </a:extLst>
            </p:cNvPr>
            <p:cNvSpPr/>
            <p:nvPr/>
          </p:nvSpPr>
          <p:spPr>
            <a:xfrm>
              <a:off x="10089702" y="3540347"/>
              <a:ext cx="885224" cy="1036984"/>
            </a:xfrm>
            <a:custGeom>
              <a:avLst/>
              <a:gdLst>
                <a:gd name="connsiteX0" fmla="*/ 122494 w 1028935"/>
                <a:gd name="connsiteY0" fmla="*/ 333181 h 1205332"/>
                <a:gd name="connsiteX1" fmla="*/ 230282 w 1028935"/>
                <a:gd name="connsiteY1" fmla="*/ 257234 h 1205332"/>
                <a:gd name="connsiteX2" fmla="*/ 360123 w 1028935"/>
                <a:gd name="connsiteY2" fmla="*/ 193538 h 1205332"/>
                <a:gd name="connsiteX3" fmla="*/ 519366 w 1028935"/>
                <a:gd name="connsiteY3" fmla="*/ 191088 h 1205332"/>
                <a:gd name="connsiteX4" fmla="*/ 734953 w 1028935"/>
                <a:gd name="connsiteY4" fmla="*/ 68595 h 1205332"/>
                <a:gd name="connsiteX5" fmla="*/ 874591 w 1028935"/>
                <a:gd name="connsiteY5" fmla="*/ 0 h 1205332"/>
                <a:gd name="connsiteX6" fmla="*/ 874591 w 1028935"/>
                <a:gd name="connsiteY6" fmla="*/ 24498 h 1205332"/>
                <a:gd name="connsiteX7" fmla="*/ 877050 w 1028935"/>
                <a:gd name="connsiteY7" fmla="*/ 63696 h 1205332"/>
                <a:gd name="connsiteX8" fmla="*/ 960345 w 1028935"/>
                <a:gd name="connsiteY8" fmla="*/ 139643 h 1205332"/>
                <a:gd name="connsiteX9" fmla="*/ 997085 w 1028935"/>
                <a:gd name="connsiteY9" fmla="*/ 142093 h 1205332"/>
                <a:gd name="connsiteX10" fmla="*/ 1019138 w 1028935"/>
                <a:gd name="connsiteY10" fmla="*/ 240089 h 1205332"/>
                <a:gd name="connsiteX11" fmla="*/ 972592 w 1028935"/>
                <a:gd name="connsiteY11" fmla="*/ 396877 h 1205332"/>
                <a:gd name="connsiteX12" fmla="*/ 1001983 w 1028935"/>
                <a:gd name="connsiteY12" fmla="*/ 463023 h 1205332"/>
                <a:gd name="connsiteX13" fmla="*/ 1004442 w 1028935"/>
                <a:gd name="connsiteY13" fmla="*/ 558565 h 1205332"/>
                <a:gd name="connsiteX14" fmla="*/ 1028935 w 1028935"/>
                <a:gd name="connsiteY14" fmla="*/ 605116 h 1205332"/>
                <a:gd name="connsiteX15" fmla="*/ 989737 w 1028935"/>
                <a:gd name="connsiteY15" fmla="*/ 676160 h 1205332"/>
                <a:gd name="connsiteX16" fmla="*/ 776600 w 1028935"/>
                <a:gd name="connsiteY16" fmla="*/ 744759 h 1205332"/>
                <a:gd name="connsiteX17" fmla="*/ 671261 w 1028935"/>
                <a:gd name="connsiteY17" fmla="*/ 779054 h 1205332"/>
                <a:gd name="connsiteX18" fmla="*/ 565912 w 1028935"/>
                <a:gd name="connsiteY18" fmla="*/ 815803 h 1205332"/>
                <a:gd name="connsiteX19" fmla="*/ 556115 w 1028935"/>
                <a:gd name="connsiteY19" fmla="*/ 894195 h 1205332"/>
                <a:gd name="connsiteX20" fmla="*/ 553666 w 1028935"/>
                <a:gd name="connsiteY20" fmla="*/ 972592 h 1205332"/>
                <a:gd name="connsiteX21" fmla="*/ 519366 w 1028935"/>
                <a:gd name="connsiteY21" fmla="*/ 1043641 h 1205332"/>
                <a:gd name="connsiteX22" fmla="*/ 418926 w 1028935"/>
                <a:gd name="connsiteY22" fmla="*/ 1205333 h 1205332"/>
                <a:gd name="connsiteX23" fmla="*/ 352775 w 1028935"/>
                <a:gd name="connsiteY23" fmla="*/ 1193081 h 1205332"/>
                <a:gd name="connsiteX24" fmla="*/ 298882 w 1028935"/>
                <a:gd name="connsiteY24" fmla="*/ 1148979 h 1205332"/>
                <a:gd name="connsiteX25" fmla="*/ 195982 w 1028935"/>
                <a:gd name="connsiteY25" fmla="*/ 1139182 h 1205332"/>
                <a:gd name="connsiteX26" fmla="*/ 144537 w 1028935"/>
                <a:gd name="connsiteY26" fmla="*/ 1016689 h 1205332"/>
                <a:gd name="connsiteX27" fmla="*/ 68590 w 1028935"/>
                <a:gd name="connsiteY27" fmla="*/ 948094 h 1205332"/>
                <a:gd name="connsiteX28" fmla="*/ 102890 w 1028935"/>
                <a:gd name="connsiteY28" fmla="*/ 698213 h 1205332"/>
                <a:gd name="connsiteX29" fmla="*/ 41648 w 1028935"/>
                <a:gd name="connsiteY29" fmla="*/ 693309 h 1205332"/>
                <a:gd name="connsiteX30" fmla="*/ 0 w 1028935"/>
                <a:gd name="connsiteY30" fmla="*/ 644309 h 1205332"/>
                <a:gd name="connsiteX31" fmla="*/ 90643 w 1028935"/>
                <a:gd name="connsiteY31" fmla="*/ 365032 h 1205332"/>
                <a:gd name="connsiteX32" fmla="*/ 122494 w 1028935"/>
                <a:gd name="connsiteY32" fmla="*/ 333181 h 120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28935" h="1205332">
                  <a:moveTo>
                    <a:pt x="122494" y="333181"/>
                  </a:moveTo>
                  <a:cubicBezTo>
                    <a:pt x="150572" y="300096"/>
                    <a:pt x="188032" y="283652"/>
                    <a:pt x="230282" y="257234"/>
                  </a:cubicBezTo>
                  <a:cubicBezTo>
                    <a:pt x="274056" y="229870"/>
                    <a:pt x="299714" y="194003"/>
                    <a:pt x="360123" y="193538"/>
                  </a:cubicBezTo>
                  <a:cubicBezTo>
                    <a:pt x="412391" y="191906"/>
                    <a:pt x="471184" y="196805"/>
                    <a:pt x="519366" y="191088"/>
                  </a:cubicBezTo>
                  <a:cubicBezTo>
                    <a:pt x="610113" y="169760"/>
                    <a:pt x="663414" y="110668"/>
                    <a:pt x="734953" y="68595"/>
                  </a:cubicBezTo>
                  <a:cubicBezTo>
                    <a:pt x="777883" y="43347"/>
                    <a:pt x="832904" y="25007"/>
                    <a:pt x="874591" y="0"/>
                  </a:cubicBezTo>
                  <a:cubicBezTo>
                    <a:pt x="874591" y="8166"/>
                    <a:pt x="874591" y="16332"/>
                    <a:pt x="874591" y="24498"/>
                  </a:cubicBezTo>
                  <a:cubicBezTo>
                    <a:pt x="876188" y="36788"/>
                    <a:pt x="871387" y="55471"/>
                    <a:pt x="877050" y="63696"/>
                  </a:cubicBezTo>
                  <a:cubicBezTo>
                    <a:pt x="875787" y="118031"/>
                    <a:pt x="931057" y="115846"/>
                    <a:pt x="960345" y="139643"/>
                  </a:cubicBezTo>
                  <a:cubicBezTo>
                    <a:pt x="967752" y="145296"/>
                    <a:pt x="985612" y="140506"/>
                    <a:pt x="997085" y="142093"/>
                  </a:cubicBezTo>
                  <a:cubicBezTo>
                    <a:pt x="1002405" y="176789"/>
                    <a:pt x="1004354" y="214851"/>
                    <a:pt x="1019138" y="240089"/>
                  </a:cubicBezTo>
                  <a:cubicBezTo>
                    <a:pt x="1009674" y="291142"/>
                    <a:pt x="965587" y="336816"/>
                    <a:pt x="972592" y="396877"/>
                  </a:cubicBezTo>
                  <a:cubicBezTo>
                    <a:pt x="974742" y="415360"/>
                    <a:pt x="997374" y="437305"/>
                    <a:pt x="1001983" y="463023"/>
                  </a:cubicBezTo>
                  <a:cubicBezTo>
                    <a:pt x="1007617" y="494427"/>
                    <a:pt x="998520" y="530741"/>
                    <a:pt x="1004442" y="558565"/>
                  </a:cubicBezTo>
                  <a:cubicBezTo>
                    <a:pt x="1008175" y="576111"/>
                    <a:pt x="1026094" y="590082"/>
                    <a:pt x="1028935" y="605116"/>
                  </a:cubicBezTo>
                  <a:cubicBezTo>
                    <a:pt x="1015743" y="628668"/>
                    <a:pt x="1004345" y="654013"/>
                    <a:pt x="989737" y="676160"/>
                  </a:cubicBezTo>
                  <a:cubicBezTo>
                    <a:pt x="920844" y="694833"/>
                    <a:pt x="856976" y="718155"/>
                    <a:pt x="776600" y="744759"/>
                  </a:cubicBezTo>
                  <a:cubicBezTo>
                    <a:pt x="743657" y="755663"/>
                    <a:pt x="708382" y="767376"/>
                    <a:pt x="671261" y="779054"/>
                  </a:cubicBezTo>
                  <a:cubicBezTo>
                    <a:pt x="640743" y="788655"/>
                    <a:pt x="579633" y="799138"/>
                    <a:pt x="565912" y="815803"/>
                  </a:cubicBezTo>
                  <a:cubicBezTo>
                    <a:pt x="555111" y="828926"/>
                    <a:pt x="557531" y="865048"/>
                    <a:pt x="556115" y="894195"/>
                  </a:cubicBezTo>
                  <a:cubicBezTo>
                    <a:pt x="554793" y="921240"/>
                    <a:pt x="555552" y="951724"/>
                    <a:pt x="553666" y="972592"/>
                  </a:cubicBezTo>
                  <a:cubicBezTo>
                    <a:pt x="551246" y="999431"/>
                    <a:pt x="532808" y="1021587"/>
                    <a:pt x="519366" y="1043641"/>
                  </a:cubicBezTo>
                  <a:cubicBezTo>
                    <a:pt x="483881" y="1101870"/>
                    <a:pt x="454759" y="1146785"/>
                    <a:pt x="418926" y="1205333"/>
                  </a:cubicBezTo>
                  <a:cubicBezTo>
                    <a:pt x="393008" y="1196750"/>
                    <a:pt x="374359" y="1202648"/>
                    <a:pt x="352775" y="1193081"/>
                  </a:cubicBezTo>
                  <a:cubicBezTo>
                    <a:pt x="330017" y="1182990"/>
                    <a:pt x="320151" y="1156112"/>
                    <a:pt x="298882" y="1148979"/>
                  </a:cubicBezTo>
                  <a:cubicBezTo>
                    <a:pt x="269500" y="1139138"/>
                    <a:pt x="235313" y="1147157"/>
                    <a:pt x="195982" y="1139182"/>
                  </a:cubicBezTo>
                  <a:cubicBezTo>
                    <a:pt x="173326" y="1099420"/>
                    <a:pt x="168849" y="1051856"/>
                    <a:pt x="144537" y="1016689"/>
                  </a:cubicBezTo>
                  <a:cubicBezTo>
                    <a:pt x="124634" y="987909"/>
                    <a:pt x="86587" y="977843"/>
                    <a:pt x="68590" y="948094"/>
                  </a:cubicBezTo>
                  <a:cubicBezTo>
                    <a:pt x="93866" y="876732"/>
                    <a:pt x="149368" y="775527"/>
                    <a:pt x="102890" y="698213"/>
                  </a:cubicBezTo>
                  <a:cubicBezTo>
                    <a:pt x="84177" y="694882"/>
                    <a:pt x="64255" y="692751"/>
                    <a:pt x="41648" y="693309"/>
                  </a:cubicBezTo>
                  <a:cubicBezTo>
                    <a:pt x="25487" y="679250"/>
                    <a:pt x="14774" y="659749"/>
                    <a:pt x="0" y="644309"/>
                  </a:cubicBezTo>
                  <a:cubicBezTo>
                    <a:pt x="19786" y="540797"/>
                    <a:pt x="22607" y="420302"/>
                    <a:pt x="90643" y="365032"/>
                  </a:cubicBezTo>
                  <a:cubicBezTo>
                    <a:pt x="102277" y="355435"/>
                    <a:pt x="112897" y="344820"/>
                    <a:pt x="122494" y="333181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78417536-CD63-7B02-EA27-1B6E013BD2D3}"/>
                </a:ext>
              </a:extLst>
            </p:cNvPr>
            <p:cNvSpPr/>
            <p:nvPr/>
          </p:nvSpPr>
          <p:spPr>
            <a:xfrm>
              <a:off x="5427534" y="2939661"/>
              <a:ext cx="1454280" cy="1370030"/>
            </a:xfrm>
            <a:custGeom>
              <a:avLst/>
              <a:gdLst>
                <a:gd name="connsiteX0" fmla="*/ 475259 w 1690374"/>
                <a:gd name="connsiteY0" fmla="*/ 0 h 1592447"/>
                <a:gd name="connsiteX1" fmla="*/ 678594 w 1690374"/>
                <a:gd name="connsiteY1" fmla="*/ 132291 h 1592447"/>
                <a:gd name="connsiteX2" fmla="*/ 742290 w 1690374"/>
                <a:gd name="connsiteY2" fmla="*/ 178837 h 1592447"/>
                <a:gd name="connsiteX3" fmla="*/ 798634 w 1690374"/>
                <a:gd name="connsiteY3" fmla="*/ 252335 h 1592447"/>
                <a:gd name="connsiteX4" fmla="*/ 854982 w 1690374"/>
                <a:gd name="connsiteY4" fmla="*/ 325829 h 1592447"/>
                <a:gd name="connsiteX5" fmla="*/ 960326 w 1690374"/>
                <a:gd name="connsiteY5" fmla="*/ 418926 h 1592447"/>
                <a:gd name="connsiteX6" fmla="*/ 1065670 w 1690374"/>
                <a:gd name="connsiteY6" fmla="*/ 561014 h 1592447"/>
                <a:gd name="connsiteX7" fmla="*/ 1193062 w 1690374"/>
                <a:gd name="connsiteY7" fmla="*/ 634507 h 1592447"/>
                <a:gd name="connsiteX8" fmla="*/ 1244507 w 1690374"/>
                <a:gd name="connsiteY8" fmla="*/ 666353 h 1592447"/>
                <a:gd name="connsiteX9" fmla="*/ 1300850 w 1690374"/>
                <a:gd name="connsiteY9" fmla="*/ 695749 h 1592447"/>
                <a:gd name="connsiteX10" fmla="*/ 1349846 w 1690374"/>
                <a:gd name="connsiteY10" fmla="*/ 756996 h 1592447"/>
                <a:gd name="connsiteX11" fmla="*/ 1401290 w 1690374"/>
                <a:gd name="connsiteY11" fmla="*/ 815789 h 1592447"/>
                <a:gd name="connsiteX12" fmla="*/ 1442938 w 1690374"/>
                <a:gd name="connsiteY12" fmla="*/ 906432 h 1592447"/>
                <a:gd name="connsiteX13" fmla="*/ 1555630 w 1690374"/>
                <a:gd name="connsiteY13" fmla="*/ 1014225 h 1592447"/>
                <a:gd name="connsiteX14" fmla="*/ 1675674 w 1690374"/>
                <a:gd name="connsiteY14" fmla="*/ 1117120 h 1592447"/>
                <a:gd name="connsiteX15" fmla="*/ 1690375 w 1690374"/>
                <a:gd name="connsiteY15" fmla="*/ 1210212 h 1592447"/>
                <a:gd name="connsiteX16" fmla="*/ 1690375 w 1690374"/>
                <a:gd name="connsiteY16" fmla="*/ 1215110 h 1592447"/>
                <a:gd name="connsiteX17" fmla="*/ 1602181 w 1690374"/>
                <a:gd name="connsiteY17" fmla="*/ 1215110 h 1592447"/>
                <a:gd name="connsiteX18" fmla="*/ 1511538 w 1690374"/>
                <a:gd name="connsiteY18" fmla="*/ 1193067 h 1592447"/>
                <a:gd name="connsiteX19" fmla="*/ 1462542 w 1690374"/>
                <a:gd name="connsiteY19" fmla="*/ 1269009 h 1592447"/>
                <a:gd name="connsiteX20" fmla="*/ 1455194 w 1690374"/>
                <a:gd name="connsiteY20" fmla="*/ 1418450 h 1592447"/>
                <a:gd name="connsiteX21" fmla="*/ 1381701 w 1690374"/>
                <a:gd name="connsiteY21" fmla="*/ 1545842 h 1592447"/>
                <a:gd name="connsiteX22" fmla="*/ 1259207 w 1690374"/>
                <a:gd name="connsiteY22" fmla="*/ 1592389 h 1592447"/>
                <a:gd name="connsiteX23" fmla="*/ 1193062 w 1690374"/>
                <a:gd name="connsiteY23" fmla="*/ 1580142 h 1592447"/>
                <a:gd name="connsiteX24" fmla="*/ 1070568 w 1690374"/>
                <a:gd name="connsiteY24" fmla="*/ 1521345 h 1592447"/>
                <a:gd name="connsiteX25" fmla="*/ 1046070 w 1690374"/>
                <a:gd name="connsiteY25" fmla="*/ 1462547 h 1592447"/>
                <a:gd name="connsiteX26" fmla="*/ 994626 w 1690374"/>
                <a:gd name="connsiteY26" fmla="*/ 1342503 h 1592447"/>
                <a:gd name="connsiteX27" fmla="*/ 970128 w 1690374"/>
                <a:gd name="connsiteY27" fmla="*/ 1281261 h 1592447"/>
                <a:gd name="connsiteX28" fmla="*/ 918683 w 1690374"/>
                <a:gd name="connsiteY28" fmla="*/ 1242062 h 1592447"/>
                <a:gd name="connsiteX29" fmla="*/ 820687 w 1690374"/>
                <a:gd name="connsiteY29" fmla="*/ 1251860 h 1592447"/>
                <a:gd name="connsiteX30" fmla="*/ 776590 w 1690374"/>
                <a:gd name="connsiteY30" fmla="*/ 1332705 h 1592447"/>
                <a:gd name="connsiteX31" fmla="*/ 654101 w 1690374"/>
                <a:gd name="connsiteY31" fmla="*/ 1325358 h 1592447"/>
                <a:gd name="connsiteX32" fmla="*/ 529158 w 1690374"/>
                <a:gd name="connsiteY32" fmla="*/ 1318010 h 1592447"/>
                <a:gd name="connsiteX33" fmla="*/ 460564 w 1690374"/>
                <a:gd name="connsiteY33" fmla="*/ 1386605 h 1592447"/>
                <a:gd name="connsiteX34" fmla="*/ 391969 w 1690374"/>
                <a:gd name="connsiteY34" fmla="*/ 1455199 h 1592447"/>
                <a:gd name="connsiteX35" fmla="*/ 355220 w 1690374"/>
                <a:gd name="connsiteY35" fmla="*/ 1376802 h 1592447"/>
                <a:gd name="connsiteX36" fmla="*/ 320925 w 1690374"/>
                <a:gd name="connsiteY36" fmla="*/ 1295957 h 1592447"/>
                <a:gd name="connsiteX37" fmla="*/ 254780 w 1690374"/>
                <a:gd name="connsiteY37" fmla="*/ 1269009 h 1592447"/>
                <a:gd name="connsiteX38" fmla="*/ 48996 w 1690374"/>
                <a:gd name="connsiteY38" fmla="*/ 1188168 h 1592447"/>
                <a:gd name="connsiteX39" fmla="*/ 0 w 1690374"/>
                <a:gd name="connsiteY39" fmla="*/ 1028925 h 1592447"/>
                <a:gd name="connsiteX40" fmla="*/ 75947 w 1690374"/>
                <a:gd name="connsiteY40" fmla="*/ 979930 h 1592447"/>
                <a:gd name="connsiteX41" fmla="*/ 88194 w 1690374"/>
                <a:gd name="connsiteY41" fmla="*/ 921128 h 1592447"/>
                <a:gd name="connsiteX42" fmla="*/ 132291 w 1690374"/>
                <a:gd name="connsiteY42" fmla="*/ 747189 h 1592447"/>
                <a:gd name="connsiteX43" fmla="*/ 218035 w 1690374"/>
                <a:gd name="connsiteY43" fmla="*/ 710445 h 1592447"/>
                <a:gd name="connsiteX44" fmla="*/ 298877 w 1690374"/>
                <a:gd name="connsiteY44" fmla="*/ 668797 h 1592447"/>
                <a:gd name="connsiteX45" fmla="*/ 316022 w 1690374"/>
                <a:gd name="connsiteY45" fmla="*/ 565908 h 1592447"/>
                <a:gd name="connsiteX46" fmla="*/ 328273 w 1690374"/>
                <a:gd name="connsiteY46" fmla="*/ 458115 h 1592447"/>
                <a:gd name="connsiteX47" fmla="*/ 391969 w 1690374"/>
                <a:gd name="connsiteY47" fmla="*/ 399322 h 1592447"/>
                <a:gd name="connsiteX48" fmla="*/ 455665 w 1690374"/>
                <a:gd name="connsiteY48" fmla="*/ 286630 h 1592447"/>
                <a:gd name="connsiteX49" fmla="*/ 458114 w 1690374"/>
                <a:gd name="connsiteY49" fmla="*/ 247432 h 1592447"/>
                <a:gd name="connsiteX50" fmla="*/ 428718 w 1690374"/>
                <a:gd name="connsiteY50" fmla="*/ 63696 h 1592447"/>
                <a:gd name="connsiteX51" fmla="*/ 475259 w 1690374"/>
                <a:gd name="connsiteY51" fmla="*/ 0 h 159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690374" h="1592447">
                  <a:moveTo>
                    <a:pt x="475259" y="0"/>
                  </a:moveTo>
                  <a:cubicBezTo>
                    <a:pt x="544751" y="38709"/>
                    <a:pt x="616730" y="85593"/>
                    <a:pt x="678594" y="132291"/>
                  </a:cubicBezTo>
                  <a:cubicBezTo>
                    <a:pt x="699418" y="148010"/>
                    <a:pt x="724930" y="162050"/>
                    <a:pt x="742290" y="178837"/>
                  </a:cubicBezTo>
                  <a:cubicBezTo>
                    <a:pt x="763021" y="198887"/>
                    <a:pt x="779955" y="228705"/>
                    <a:pt x="798634" y="252335"/>
                  </a:cubicBezTo>
                  <a:cubicBezTo>
                    <a:pt x="817826" y="276613"/>
                    <a:pt x="834986" y="304280"/>
                    <a:pt x="854982" y="325829"/>
                  </a:cubicBezTo>
                  <a:cubicBezTo>
                    <a:pt x="887117" y="360462"/>
                    <a:pt x="928990" y="385469"/>
                    <a:pt x="960326" y="418926"/>
                  </a:cubicBezTo>
                  <a:cubicBezTo>
                    <a:pt x="999759" y="461029"/>
                    <a:pt x="1023527" y="518367"/>
                    <a:pt x="1065670" y="561014"/>
                  </a:cubicBezTo>
                  <a:cubicBezTo>
                    <a:pt x="1096893" y="592615"/>
                    <a:pt x="1150415" y="610627"/>
                    <a:pt x="1193062" y="634507"/>
                  </a:cubicBezTo>
                  <a:cubicBezTo>
                    <a:pt x="1209874" y="643917"/>
                    <a:pt x="1227009" y="656615"/>
                    <a:pt x="1244507" y="666353"/>
                  </a:cubicBezTo>
                  <a:cubicBezTo>
                    <a:pt x="1263464" y="676909"/>
                    <a:pt x="1286291" y="683953"/>
                    <a:pt x="1300850" y="695749"/>
                  </a:cubicBezTo>
                  <a:cubicBezTo>
                    <a:pt x="1317980" y="709627"/>
                    <a:pt x="1332132" y="736079"/>
                    <a:pt x="1349846" y="756996"/>
                  </a:cubicBezTo>
                  <a:cubicBezTo>
                    <a:pt x="1367676" y="778045"/>
                    <a:pt x="1390019" y="796478"/>
                    <a:pt x="1401290" y="815789"/>
                  </a:cubicBezTo>
                  <a:cubicBezTo>
                    <a:pt x="1418435" y="845151"/>
                    <a:pt x="1425631" y="879558"/>
                    <a:pt x="1442938" y="906432"/>
                  </a:cubicBezTo>
                  <a:cubicBezTo>
                    <a:pt x="1470350" y="948995"/>
                    <a:pt x="1518562" y="981233"/>
                    <a:pt x="1555630" y="1014225"/>
                  </a:cubicBezTo>
                  <a:cubicBezTo>
                    <a:pt x="1595185" y="1049436"/>
                    <a:pt x="1637436" y="1080880"/>
                    <a:pt x="1675674" y="1117120"/>
                  </a:cubicBezTo>
                  <a:cubicBezTo>
                    <a:pt x="1686725" y="1141999"/>
                    <a:pt x="1688121" y="1176534"/>
                    <a:pt x="1690375" y="1210212"/>
                  </a:cubicBezTo>
                  <a:cubicBezTo>
                    <a:pt x="1690375" y="1211848"/>
                    <a:pt x="1690375" y="1213479"/>
                    <a:pt x="1690375" y="1215110"/>
                  </a:cubicBezTo>
                  <a:cubicBezTo>
                    <a:pt x="1660973" y="1215110"/>
                    <a:pt x="1631577" y="1215110"/>
                    <a:pt x="1602181" y="1215110"/>
                  </a:cubicBezTo>
                  <a:cubicBezTo>
                    <a:pt x="1573181" y="1206553"/>
                    <a:pt x="1548536" y="1193630"/>
                    <a:pt x="1511538" y="1193067"/>
                  </a:cubicBezTo>
                  <a:cubicBezTo>
                    <a:pt x="1492712" y="1215884"/>
                    <a:pt x="1479844" y="1244664"/>
                    <a:pt x="1462542" y="1269009"/>
                  </a:cubicBezTo>
                  <a:cubicBezTo>
                    <a:pt x="1461699" y="1320430"/>
                    <a:pt x="1455209" y="1366207"/>
                    <a:pt x="1455194" y="1418450"/>
                  </a:cubicBezTo>
                  <a:cubicBezTo>
                    <a:pt x="1428183" y="1458403"/>
                    <a:pt x="1404587" y="1501775"/>
                    <a:pt x="1381701" y="1545842"/>
                  </a:cubicBezTo>
                  <a:cubicBezTo>
                    <a:pt x="1339255" y="1554214"/>
                    <a:pt x="1301570" y="1590101"/>
                    <a:pt x="1259207" y="1592389"/>
                  </a:cubicBezTo>
                  <a:cubicBezTo>
                    <a:pt x="1242792" y="1593280"/>
                    <a:pt x="1211877" y="1583894"/>
                    <a:pt x="1193062" y="1580142"/>
                  </a:cubicBezTo>
                  <a:cubicBezTo>
                    <a:pt x="1140652" y="1569703"/>
                    <a:pt x="1093969" y="1555806"/>
                    <a:pt x="1070568" y="1521345"/>
                  </a:cubicBezTo>
                  <a:cubicBezTo>
                    <a:pt x="1060874" y="1507065"/>
                    <a:pt x="1054530" y="1482269"/>
                    <a:pt x="1046070" y="1462547"/>
                  </a:cubicBezTo>
                  <a:cubicBezTo>
                    <a:pt x="1027784" y="1419900"/>
                    <a:pt x="1011232" y="1382044"/>
                    <a:pt x="994626" y="1342503"/>
                  </a:cubicBezTo>
                  <a:cubicBezTo>
                    <a:pt x="985544" y="1320880"/>
                    <a:pt x="980449" y="1295878"/>
                    <a:pt x="970128" y="1281261"/>
                  </a:cubicBezTo>
                  <a:cubicBezTo>
                    <a:pt x="960370" y="1267437"/>
                    <a:pt x="931571" y="1244286"/>
                    <a:pt x="918683" y="1242062"/>
                  </a:cubicBezTo>
                  <a:cubicBezTo>
                    <a:pt x="888988" y="1236934"/>
                    <a:pt x="848369" y="1256146"/>
                    <a:pt x="820687" y="1251860"/>
                  </a:cubicBezTo>
                  <a:cubicBezTo>
                    <a:pt x="804512" y="1277332"/>
                    <a:pt x="790982" y="1305445"/>
                    <a:pt x="776590" y="1332705"/>
                  </a:cubicBezTo>
                  <a:cubicBezTo>
                    <a:pt x="734609" y="1329796"/>
                    <a:pt x="695631" y="1328331"/>
                    <a:pt x="654101" y="1325358"/>
                  </a:cubicBezTo>
                  <a:cubicBezTo>
                    <a:pt x="621065" y="1322992"/>
                    <a:pt x="560485" y="1311225"/>
                    <a:pt x="529158" y="1318010"/>
                  </a:cubicBezTo>
                  <a:cubicBezTo>
                    <a:pt x="504543" y="1323335"/>
                    <a:pt x="477606" y="1367985"/>
                    <a:pt x="460564" y="1386605"/>
                  </a:cubicBezTo>
                  <a:cubicBezTo>
                    <a:pt x="437232" y="1412087"/>
                    <a:pt x="416021" y="1434160"/>
                    <a:pt x="391969" y="1455199"/>
                  </a:cubicBezTo>
                  <a:cubicBezTo>
                    <a:pt x="378860" y="1429501"/>
                    <a:pt x="366301" y="1405802"/>
                    <a:pt x="355220" y="1376802"/>
                  </a:cubicBezTo>
                  <a:cubicBezTo>
                    <a:pt x="346138" y="1353020"/>
                    <a:pt x="337918" y="1312264"/>
                    <a:pt x="320925" y="1295957"/>
                  </a:cubicBezTo>
                  <a:cubicBezTo>
                    <a:pt x="308551" y="1284087"/>
                    <a:pt x="275505" y="1277009"/>
                    <a:pt x="254780" y="1269009"/>
                  </a:cubicBezTo>
                  <a:cubicBezTo>
                    <a:pt x="183613" y="1241553"/>
                    <a:pt x="113951" y="1214532"/>
                    <a:pt x="48996" y="1188168"/>
                  </a:cubicBezTo>
                  <a:cubicBezTo>
                    <a:pt x="46551" y="1121195"/>
                    <a:pt x="21372" y="1076966"/>
                    <a:pt x="0" y="1028925"/>
                  </a:cubicBezTo>
                  <a:cubicBezTo>
                    <a:pt x="19874" y="1002963"/>
                    <a:pt x="58073" y="1007293"/>
                    <a:pt x="75947" y="979930"/>
                  </a:cubicBezTo>
                  <a:cubicBezTo>
                    <a:pt x="84108" y="967434"/>
                    <a:pt x="83952" y="941403"/>
                    <a:pt x="88194" y="921128"/>
                  </a:cubicBezTo>
                  <a:cubicBezTo>
                    <a:pt x="100528" y="862227"/>
                    <a:pt x="117732" y="797679"/>
                    <a:pt x="132291" y="747189"/>
                  </a:cubicBezTo>
                  <a:cubicBezTo>
                    <a:pt x="159218" y="734678"/>
                    <a:pt x="186332" y="723739"/>
                    <a:pt x="218035" y="710445"/>
                  </a:cubicBezTo>
                  <a:cubicBezTo>
                    <a:pt x="241201" y="700731"/>
                    <a:pt x="285611" y="690532"/>
                    <a:pt x="298877" y="668797"/>
                  </a:cubicBezTo>
                  <a:cubicBezTo>
                    <a:pt x="314116" y="643829"/>
                    <a:pt x="311441" y="601672"/>
                    <a:pt x="316022" y="565908"/>
                  </a:cubicBezTo>
                  <a:cubicBezTo>
                    <a:pt x="320641" y="529869"/>
                    <a:pt x="325064" y="493952"/>
                    <a:pt x="328273" y="458115"/>
                  </a:cubicBezTo>
                  <a:cubicBezTo>
                    <a:pt x="347079" y="440632"/>
                    <a:pt x="366462" y="421390"/>
                    <a:pt x="391969" y="399322"/>
                  </a:cubicBezTo>
                  <a:cubicBezTo>
                    <a:pt x="423712" y="371851"/>
                    <a:pt x="468999" y="353104"/>
                    <a:pt x="455665" y="286630"/>
                  </a:cubicBezTo>
                  <a:cubicBezTo>
                    <a:pt x="461323" y="278410"/>
                    <a:pt x="456522" y="259722"/>
                    <a:pt x="458114" y="247432"/>
                  </a:cubicBezTo>
                  <a:cubicBezTo>
                    <a:pt x="467304" y="182501"/>
                    <a:pt x="414395" y="124659"/>
                    <a:pt x="428718" y="63696"/>
                  </a:cubicBezTo>
                  <a:cubicBezTo>
                    <a:pt x="434753" y="37959"/>
                    <a:pt x="465041" y="27030"/>
                    <a:pt x="475259" y="0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85F9AB6B-44EC-B963-D4DC-B625A03034A8}"/>
                </a:ext>
              </a:extLst>
            </p:cNvPr>
            <p:cNvSpPr/>
            <p:nvPr/>
          </p:nvSpPr>
          <p:spPr>
            <a:xfrm>
              <a:off x="6789081" y="5135856"/>
              <a:ext cx="661810" cy="914060"/>
            </a:xfrm>
            <a:custGeom>
              <a:avLst/>
              <a:gdLst>
                <a:gd name="connsiteX0" fmla="*/ 237639 w 769251"/>
                <a:gd name="connsiteY0" fmla="*/ 53899 h 1062453"/>
                <a:gd name="connsiteX1" fmla="*/ 345433 w 769251"/>
                <a:gd name="connsiteY1" fmla="*/ 0 h 1062453"/>
                <a:gd name="connsiteX2" fmla="*/ 487526 w 769251"/>
                <a:gd name="connsiteY2" fmla="*/ 56348 h 1062453"/>
                <a:gd name="connsiteX3" fmla="*/ 521820 w 769251"/>
                <a:gd name="connsiteY3" fmla="*/ 120044 h 1062453"/>
                <a:gd name="connsiteX4" fmla="*/ 585517 w 769251"/>
                <a:gd name="connsiteY4" fmla="*/ 149445 h 1062453"/>
                <a:gd name="connsiteX5" fmla="*/ 583067 w 769251"/>
                <a:gd name="connsiteY5" fmla="*/ 203340 h 1062453"/>
                <a:gd name="connsiteX6" fmla="*/ 583067 w 769251"/>
                <a:gd name="connsiteY6" fmla="*/ 230291 h 1062453"/>
                <a:gd name="connsiteX7" fmla="*/ 614918 w 769251"/>
                <a:gd name="connsiteY7" fmla="*/ 531622 h 1062453"/>
                <a:gd name="connsiteX8" fmla="*/ 627164 w 769251"/>
                <a:gd name="connsiteY8" fmla="*/ 632063 h 1062453"/>
                <a:gd name="connsiteX9" fmla="*/ 678609 w 769251"/>
                <a:gd name="connsiteY9" fmla="*/ 710459 h 1062453"/>
                <a:gd name="connsiteX10" fmla="*/ 744754 w 769251"/>
                <a:gd name="connsiteY10" fmla="*/ 732508 h 1062453"/>
                <a:gd name="connsiteX11" fmla="*/ 769252 w 769251"/>
                <a:gd name="connsiteY11" fmla="*/ 818258 h 1062453"/>
                <a:gd name="connsiteX12" fmla="*/ 747204 w 769251"/>
                <a:gd name="connsiteY12" fmla="*/ 842750 h 1062453"/>
                <a:gd name="connsiteX13" fmla="*/ 624710 w 769251"/>
                <a:gd name="connsiteY13" fmla="*/ 1011790 h 1062453"/>
                <a:gd name="connsiteX14" fmla="*/ 512018 w 769251"/>
                <a:gd name="connsiteY14" fmla="*/ 1060791 h 1062453"/>
                <a:gd name="connsiteX15" fmla="*/ 357679 w 769251"/>
                <a:gd name="connsiteY15" fmla="*/ 1053437 h 1062453"/>
                <a:gd name="connsiteX16" fmla="*/ 240084 w 769251"/>
                <a:gd name="connsiteY16" fmla="*/ 622266 h 1062453"/>
                <a:gd name="connsiteX17" fmla="*/ 195987 w 769251"/>
                <a:gd name="connsiteY17" fmla="*/ 482627 h 1062453"/>
                <a:gd name="connsiteX18" fmla="*/ 129842 w 769251"/>
                <a:gd name="connsiteY18" fmla="*/ 472825 h 1062453"/>
                <a:gd name="connsiteX19" fmla="*/ 0 w 769251"/>
                <a:gd name="connsiteY19" fmla="*/ 58797 h 1062453"/>
                <a:gd name="connsiteX20" fmla="*/ 36744 w 769251"/>
                <a:gd name="connsiteY20" fmla="*/ 58797 h 1062453"/>
                <a:gd name="connsiteX21" fmla="*/ 97991 w 769251"/>
                <a:gd name="connsiteY21" fmla="*/ 58797 h 1062453"/>
                <a:gd name="connsiteX22" fmla="*/ 139639 w 769251"/>
                <a:gd name="connsiteY22" fmla="*/ 58797 h 1062453"/>
                <a:gd name="connsiteX23" fmla="*/ 169040 w 769251"/>
                <a:gd name="connsiteY23" fmla="*/ 56348 h 1062453"/>
                <a:gd name="connsiteX24" fmla="*/ 208233 w 769251"/>
                <a:gd name="connsiteY24" fmla="*/ 56348 h 1062453"/>
                <a:gd name="connsiteX25" fmla="*/ 237639 w 769251"/>
                <a:gd name="connsiteY25" fmla="*/ 53899 h 106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9251" h="1062453">
                  <a:moveTo>
                    <a:pt x="237639" y="53899"/>
                  </a:moveTo>
                  <a:cubicBezTo>
                    <a:pt x="286895" y="49255"/>
                    <a:pt x="306753" y="15220"/>
                    <a:pt x="345433" y="0"/>
                  </a:cubicBezTo>
                  <a:cubicBezTo>
                    <a:pt x="388094" y="19393"/>
                    <a:pt x="432554" y="91559"/>
                    <a:pt x="487526" y="56348"/>
                  </a:cubicBezTo>
                  <a:cubicBezTo>
                    <a:pt x="497009" y="79523"/>
                    <a:pt x="511582" y="97619"/>
                    <a:pt x="521820" y="120044"/>
                  </a:cubicBezTo>
                  <a:cubicBezTo>
                    <a:pt x="543232" y="129665"/>
                    <a:pt x="565506" y="138424"/>
                    <a:pt x="585517" y="149445"/>
                  </a:cubicBezTo>
                  <a:cubicBezTo>
                    <a:pt x="584963" y="167673"/>
                    <a:pt x="581573" y="183064"/>
                    <a:pt x="583067" y="203340"/>
                  </a:cubicBezTo>
                  <a:cubicBezTo>
                    <a:pt x="579011" y="206769"/>
                    <a:pt x="579011" y="226858"/>
                    <a:pt x="583067" y="230291"/>
                  </a:cubicBezTo>
                  <a:cubicBezTo>
                    <a:pt x="589264" y="327494"/>
                    <a:pt x="603705" y="437668"/>
                    <a:pt x="614918" y="531622"/>
                  </a:cubicBezTo>
                  <a:cubicBezTo>
                    <a:pt x="619042" y="566192"/>
                    <a:pt x="618273" y="605944"/>
                    <a:pt x="627164" y="632063"/>
                  </a:cubicBezTo>
                  <a:cubicBezTo>
                    <a:pt x="636760" y="660259"/>
                    <a:pt x="670546" y="683101"/>
                    <a:pt x="678609" y="710459"/>
                  </a:cubicBezTo>
                  <a:cubicBezTo>
                    <a:pt x="701995" y="716475"/>
                    <a:pt x="721863" y="726003"/>
                    <a:pt x="744754" y="732508"/>
                  </a:cubicBezTo>
                  <a:cubicBezTo>
                    <a:pt x="750657" y="763354"/>
                    <a:pt x="761145" y="789611"/>
                    <a:pt x="769252" y="818258"/>
                  </a:cubicBezTo>
                  <a:cubicBezTo>
                    <a:pt x="766279" y="830798"/>
                    <a:pt x="753783" y="833815"/>
                    <a:pt x="747204" y="842750"/>
                  </a:cubicBezTo>
                  <a:cubicBezTo>
                    <a:pt x="666994" y="859724"/>
                    <a:pt x="646651" y="936548"/>
                    <a:pt x="624710" y="1011790"/>
                  </a:cubicBezTo>
                  <a:cubicBezTo>
                    <a:pt x="585085" y="1015043"/>
                    <a:pt x="552598" y="1054668"/>
                    <a:pt x="512018" y="1060791"/>
                  </a:cubicBezTo>
                  <a:cubicBezTo>
                    <a:pt x="463052" y="1068177"/>
                    <a:pt x="415306" y="1048255"/>
                    <a:pt x="357679" y="1053437"/>
                  </a:cubicBezTo>
                  <a:cubicBezTo>
                    <a:pt x="323619" y="921818"/>
                    <a:pt x="278670" y="763790"/>
                    <a:pt x="240084" y="622266"/>
                  </a:cubicBezTo>
                  <a:cubicBezTo>
                    <a:pt x="230272" y="586280"/>
                    <a:pt x="221342" y="500741"/>
                    <a:pt x="195987" y="482627"/>
                  </a:cubicBezTo>
                  <a:cubicBezTo>
                    <a:pt x="181090" y="471977"/>
                    <a:pt x="149838" y="473756"/>
                    <a:pt x="129842" y="472825"/>
                  </a:cubicBezTo>
                  <a:cubicBezTo>
                    <a:pt x="115660" y="305715"/>
                    <a:pt x="46154" y="193929"/>
                    <a:pt x="0" y="58797"/>
                  </a:cubicBezTo>
                  <a:cubicBezTo>
                    <a:pt x="12246" y="58797"/>
                    <a:pt x="24498" y="58797"/>
                    <a:pt x="36744" y="58797"/>
                  </a:cubicBezTo>
                  <a:cubicBezTo>
                    <a:pt x="51484" y="62878"/>
                    <a:pt x="83256" y="62878"/>
                    <a:pt x="97991" y="58797"/>
                  </a:cubicBezTo>
                  <a:cubicBezTo>
                    <a:pt x="111874" y="58797"/>
                    <a:pt x="125756" y="58797"/>
                    <a:pt x="139639" y="58797"/>
                  </a:cubicBezTo>
                  <a:cubicBezTo>
                    <a:pt x="148696" y="57235"/>
                    <a:pt x="164043" y="61967"/>
                    <a:pt x="169040" y="56348"/>
                  </a:cubicBezTo>
                  <a:cubicBezTo>
                    <a:pt x="182104" y="56348"/>
                    <a:pt x="195169" y="56348"/>
                    <a:pt x="208233" y="56348"/>
                  </a:cubicBezTo>
                  <a:cubicBezTo>
                    <a:pt x="217291" y="54785"/>
                    <a:pt x="232643" y="59523"/>
                    <a:pt x="237639" y="53899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70F3C0C6-06D8-4190-7566-0B41B2C2EC4E}"/>
                </a:ext>
              </a:extLst>
            </p:cNvPr>
            <p:cNvSpPr/>
            <p:nvPr/>
          </p:nvSpPr>
          <p:spPr>
            <a:xfrm>
              <a:off x="6000830" y="4638444"/>
              <a:ext cx="1077004" cy="744196"/>
            </a:xfrm>
            <a:custGeom>
              <a:avLst/>
              <a:gdLst>
                <a:gd name="connsiteX0" fmla="*/ 1249400 w 1251849"/>
                <a:gd name="connsiteY0" fmla="*/ 521820 h 865012"/>
                <a:gd name="connsiteX1" fmla="*/ 1251850 w 1251849"/>
                <a:gd name="connsiteY1" fmla="*/ 548768 h 865012"/>
                <a:gd name="connsiteX2" fmla="*/ 1251850 w 1251849"/>
                <a:gd name="connsiteY2" fmla="*/ 563468 h 865012"/>
                <a:gd name="connsiteX3" fmla="*/ 1151409 w 1251849"/>
                <a:gd name="connsiteY3" fmla="*/ 614913 h 865012"/>
                <a:gd name="connsiteX4" fmla="*/ 1122013 w 1251849"/>
                <a:gd name="connsiteY4" fmla="*/ 617362 h 865012"/>
                <a:gd name="connsiteX5" fmla="*/ 1082815 w 1251849"/>
                <a:gd name="connsiteY5" fmla="*/ 617362 h 865012"/>
                <a:gd name="connsiteX6" fmla="*/ 1053418 w 1251849"/>
                <a:gd name="connsiteY6" fmla="*/ 619811 h 865012"/>
                <a:gd name="connsiteX7" fmla="*/ 1011771 w 1251849"/>
                <a:gd name="connsiteY7" fmla="*/ 619811 h 865012"/>
                <a:gd name="connsiteX8" fmla="*/ 955427 w 1251849"/>
                <a:gd name="connsiteY8" fmla="*/ 619811 h 865012"/>
                <a:gd name="connsiteX9" fmla="*/ 908881 w 1251849"/>
                <a:gd name="connsiteY9" fmla="*/ 617362 h 865012"/>
                <a:gd name="connsiteX10" fmla="*/ 899084 w 1251849"/>
                <a:gd name="connsiteY10" fmla="*/ 497318 h 865012"/>
                <a:gd name="connsiteX11" fmla="*/ 850088 w 1251849"/>
                <a:gd name="connsiteY11" fmla="*/ 463023 h 865012"/>
                <a:gd name="connsiteX12" fmla="*/ 793745 w 1251849"/>
                <a:gd name="connsiteY12" fmla="*/ 433626 h 865012"/>
                <a:gd name="connsiteX13" fmla="*/ 744749 w 1251849"/>
                <a:gd name="connsiteY13" fmla="*/ 453221 h 865012"/>
                <a:gd name="connsiteX14" fmla="*/ 698203 w 1251849"/>
                <a:gd name="connsiteY14" fmla="*/ 477723 h 865012"/>
                <a:gd name="connsiteX15" fmla="*/ 654106 w 1251849"/>
                <a:gd name="connsiteY15" fmla="*/ 536516 h 865012"/>
                <a:gd name="connsiteX16" fmla="*/ 629608 w 1251849"/>
                <a:gd name="connsiteY16" fmla="*/ 629613 h 865012"/>
                <a:gd name="connsiteX17" fmla="*/ 592859 w 1251849"/>
                <a:gd name="connsiteY17" fmla="*/ 666358 h 865012"/>
                <a:gd name="connsiteX18" fmla="*/ 543864 w 1251849"/>
                <a:gd name="connsiteY18" fmla="*/ 715358 h 865012"/>
                <a:gd name="connsiteX19" fmla="*/ 524265 w 1251849"/>
                <a:gd name="connsiteY19" fmla="*/ 737406 h 865012"/>
                <a:gd name="connsiteX20" fmla="*/ 487516 w 1251849"/>
                <a:gd name="connsiteY20" fmla="*/ 774156 h 865012"/>
                <a:gd name="connsiteX21" fmla="*/ 438520 w 1251849"/>
                <a:gd name="connsiteY21" fmla="*/ 823151 h 865012"/>
                <a:gd name="connsiteX22" fmla="*/ 401771 w 1251849"/>
                <a:gd name="connsiteY22" fmla="*/ 859901 h 865012"/>
                <a:gd name="connsiteX23" fmla="*/ 293978 w 1251849"/>
                <a:gd name="connsiteY23" fmla="*/ 859901 h 865012"/>
                <a:gd name="connsiteX24" fmla="*/ 218031 w 1251849"/>
                <a:gd name="connsiteY24" fmla="*/ 835398 h 865012"/>
                <a:gd name="connsiteX25" fmla="*/ 75943 w 1251849"/>
                <a:gd name="connsiteY25" fmla="*/ 864799 h 865012"/>
                <a:gd name="connsiteX26" fmla="*/ 0 w 1251849"/>
                <a:gd name="connsiteY26" fmla="*/ 857451 h 865012"/>
                <a:gd name="connsiteX27" fmla="*/ 88194 w 1251849"/>
                <a:gd name="connsiteY27" fmla="*/ 666358 h 865012"/>
                <a:gd name="connsiteX28" fmla="*/ 117590 w 1251849"/>
                <a:gd name="connsiteY28" fmla="*/ 600217 h 865012"/>
                <a:gd name="connsiteX29" fmla="*/ 75943 w 1251849"/>
                <a:gd name="connsiteY29" fmla="*/ 502216 h 865012"/>
                <a:gd name="connsiteX30" fmla="*/ 34295 w 1251849"/>
                <a:gd name="connsiteY30" fmla="*/ 404225 h 865012"/>
                <a:gd name="connsiteX31" fmla="*/ 56343 w 1251849"/>
                <a:gd name="connsiteY31" fmla="*/ 355230 h 865012"/>
                <a:gd name="connsiteX32" fmla="*/ 161687 w 1251849"/>
                <a:gd name="connsiteY32" fmla="*/ 75943 h 865012"/>
                <a:gd name="connsiteX33" fmla="*/ 139639 w 1251849"/>
                <a:gd name="connsiteY33" fmla="*/ 46546 h 865012"/>
                <a:gd name="connsiteX34" fmla="*/ 244982 w 1251849"/>
                <a:gd name="connsiteY34" fmla="*/ 63696 h 865012"/>
                <a:gd name="connsiteX35" fmla="*/ 279277 w 1251849"/>
                <a:gd name="connsiteY35" fmla="*/ 142093 h 865012"/>
                <a:gd name="connsiteX36" fmla="*/ 303775 w 1251849"/>
                <a:gd name="connsiteY36" fmla="*/ 142093 h 865012"/>
                <a:gd name="connsiteX37" fmla="*/ 355220 w 1251849"/>
                <a:gd name="connsiteY37" fmla="*/ 142093 h 865012"/>
                <a:gd name="connsiteX38" fmla="*/ 416467 w 1251849"/>
                <a:gd name="connsiteY38" fmla="*/ 139644 h 865012"/>
                <a:gd name="connsiteX39" fmla="*/ 497313 w 1251849"/>
                <a:gd name="connsiteY39" fmla="*/ 73493 h 865012"/>
                <a:gd name="connsiteX40" fmla="*/ 536506 w 1251849"/>
                <a:gd name="connsiteY40" fmla="*/ 41648 h 865012"/>
                <a:gd name="connsiteX41" fmla="*/ 602652 w 1251849"/>
                <a:gd name="connsiteY41" fmla="*/ 7348 h 865012"/>
                <a:gd name="connsiteX42" fmla="*/ 629599 w 1251849"/>
                <a:gd name="connsiteY42" fmla="*/ 9802 h 865012"/>
                <a:gd name="connsiteX43" fmla="*/ 690846 w 1251849"/>
                <a:gd name="connsiteY43" fmla="*/ 9802 h 865012"/>
                <a:gd name="connsiteX44" fmla="*/ 725140 w 1251849"/>
                <a:gd name="connsiteY44" fmla="*/ 117590 h 865012"/>
                <a:gd name="connsiteX45" fmla="*/ 801083 w 1251849"/>
                <a:gd name="connsiteY45" fmla="*/ 149441 h 865012"/>
                <a:gd name="connsiteX46" fmla="*/ 926026 w 1251849"/>
                <a:gd name="connsiteY46" fmla="*/ 144542 h 865012"/>
                <a:gd name="connsiteX47" fmla="*/ 950524 w 1251849"/>
                <a:gd name="connsiteY47" fmla="*/ 142093 h 865012"/>
                <a:gd name="connsiteX48" fmla="*/ 994621 w 1251849"/>
                <a:gd name="connsiteY48" fmla="*/ 71044 h 865012"/>
                <a:gd name="connsiteX49" fmla="*/ 1028921 w 1251849"/>
                <a:gd name="connsiteY49" fmla="*/ 0 h 865012"/>
                <a:gd name="connsiteX50" fmla="*/ 1095066 w 1251849"/>
                <a:gd name="connsiteY50" fmla="*/ 39194 h 865012"/>
                <a:gd name="connsiteX51" fmla="*/ 1161211 w 1251849"/>
                <a:gd name="connsiteY51" fmla="*/ 78392 h 865012"/>
                <a:gd name="connsiteX52" fmla="*/ 1175912 w 1251849"/>
                <a:gd name="connsiteY52" fmla="*/ 129842 h 865012"/>
                <a:gd name="connsiteX53" fmla="*/ 1207758 w 1251849"/>
                <a:gd name="connsiteY53" fmla="*/ 303785 h 865012"/>
                <a:gd name="connsiteX54" fmla="*/ 1244502 w 1251849"/>
                <a:gd name="connsiteY54" fmla="*/ 387075 h 865012"/>
                <a:gd name="connsiteX55" fmla="*/ 1246951 w 1251849"/>
                <a:gd name="connsiteY55" fmla="*/ 414023 h 865012"/>
                <a:gd name="connsiteX56" fmla="*/ 1246951 w 1251849"/>
                <a:gd name="connsiteY56" fmla="*/ 455670 h 865012"/>
                <a:gd name="connsiteX57" fmla="*/ 1249400 w 1251849"/>
                <a:gd name="connsiteY57" fmla="*/ 482622 h 865012"/>
                <a:gd name="connsiteX58" fmla="*/ 1249400 w 1251849"/>
                <a:gd name="connsiteY58" fmla="*/ 521820 h 86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251849" h="865012">
                  <a:moveTo>
                    <a:pt x="1249400" y="521820"/>
                  </a:moveTo>
                  <a:cubicBezTo>
                    <a:pt x="1250953" y="530070"/>
                    <a:pt x="1246246" y="544574"/>
                    <a:pt x="1251850" y="548768"/>
                  </a:cubicBezTo>
                  <a:cubicBezTo>
                    <a:pt x="1251850" y="553666"/>
                    <a:pt x="1251850" y="558570"/>
                    <a:pt x="1251850" y="563468"/>
                  </a:cubicBezTo>
                  <a:cubicBezTo>
                    <a:pt x="1217491" y="579731"/>
                    <a:pt x="1197358" y="610235"/>
                    <a:pt x="1151409" y="614913"/>
                  </a:cubicBezTo>
                  <a:cubicBezTo>
                    <a:pt x="1142352" y="616475"/>
                    <a:pt x="1127005" y="611744"/>
                    <a:pt x="1122013" y="617362"/>
                  </a:cubicBezTo>
                  <a:cubicBezTo>
                    <a:pt x="1108948" y="617362"/>
                    <a:pt x="1095884" y="617362"/>
                    <a:pt x="1082815" y="617362"/>
                  </a:cubicBezTo>
                  <a:cubicBezTo>
                    <a:pt x="1073762" y="618925"/>
                    <a:pt x="1058410" y="614193"/>
                    <a:pt x="1053418" y="619811"/>
                  </a:cubicBezTo>
                  <a:cubicBezTo>
                    <a:pt x="1039536" y="619811"/>
                    <a:pt x="1025653" y="619811"/>
                    <a:pt x="1011771" y="619811"/>
                  </a:cubicBezTo>
                  <a:cubicBezTo>
                    <a:pt x="992989" y="619811"/>
                    <a:pt x="974208" y="619811"/>
                    <a:pt x="955427" y="619811"/>
                  </a:cubicBezTo>
                  <a:cubicBezTo>
                    <a:pt x="940389" y="618519"/>
                    <a:pt x="919962" y="622613"/>
                    <a:pt x="908881" y="617362"/>
                  </a:cubicBezTo>
                  <a:cubicBezTo>
                    <a:pt x="898961" y="576298"/>
                    <a:pt x="916234" y="529942"/>
                    <a:pt x="899084" y="497318"/>
                  </a:cubicBezTo>
                  <a:cubicBezTo>
                    <a:pt x="892309" y="484439"/>
                    <a:pt x="861497" y="470008"/>
                    <a:pt x="850088" y="463023"/>
                  </a:cubicBezTo>
                  <a:cubicBezTo>
                    <a:pt x="832150" y="452045"/>
                    <a:pt x="809714" y="434151"/>
                    <a:pt x="793745" y="433626"/>
                  </a:cubicBezTo>
                  <a:cubicBezTo>
                    <a:pt x="779946" y="433166"/>
                    <a:pt x="756873" y="446990"/>
                    <a:pt x="744749" y="453221"/>
                  </a:cubicBezTo>
                  <a:cubicBezTo>
                    <a:pt x="730857" y="460368"/>
                    <a:pt x="709720" y="469028"/>
                    <a:pt x="698203" y="477723"/>
                  </a:cubicBezTo>
                  <a:cubicBezTo>
                    <a:pt x="686363" y="486658"/>
                    <a:pt x="659166" y="521889"/>
                    <a:pt x="654106" y="536516"/>
                  </a:cubicBezTo>
                  <a:cubicBezTo>
                    <a:pt x="643040" y="568499"/>
                    <a:pt x="656389" y="617979"/>
                    <a:pt x="629608" y="629613"/>
                  </a:cubicBezTo>
                  <a:cubicBezTo>
                    <a:pt x="616338" y="640841"/>
                    <a:pt x="604087" y="653087"/>
                    <a:pt x="592859" y="666358"/>
                  </a:cubicBezTo>
                  <a:cubicBezTo>
                    <a:pt x="575509" y="681671"/>
                    <a:pt x="559172" y="698003"/>
                    <a:pt x="543864" y="715358"/>
                  </a:cubicBezTo>
                  <a:cubicBezTo>
                    <a:pt x="538524" y="723901"/>
                    <a:pt x="532852" y="732116"/>
                    <a:pt x="524265" y="737406"/>
                  </a:cubicBezTo>
                  <a:cubicBezTo>
                    <a:pt x="510995" y="748629"/>
                    <a:pt x="498743" y="760880"/>
                    <a:pt x="487516" y="774156"/>
                  </a:cubicBezTo>
                  <a:cubicBezTo>
                    <a:pt x="470165" y="789464"/>
                    <a:pt x="453828" y="805796"/>
                    <a:pt x="438520" y="823151"/>
                  </a:cubicBezTo>
                  <a:cubicBezTo>
                    <a:pt x="425769" y="836720"/>
                    <a:pt x="418808" y="855227"/>
                    <a:pt x="401771" y="859901"/>
                  </a:cubicBezTo>
                  <a:cubicBezTo>
                    <a:pt x="371934" y="868081"/>
                    <a:pt x="322463" y="864196"/>
                    <a:pt x="293978" y="859901"/>
                  </a:cubicBezTo>
                  <a:cubicBezTo>
                    <a:pt x="265601" y="855624"/>
                    <a:pt x="243248" y="836226"/>
                    <a:pt x="218031" y="835398"/>
                  </a:cubicBezTo>
                  <a:cubicBezTo>
                    <a:pt x="167232" y="833737"/>
                    <a:pt x="121382" y="862090"/>
                    <a:pt x="75943" y="864799"/>
                  </a:cubicBezTo>
                  <a:cubicBezTo>
                    <a:pt x="50651" y="866302"/>
                    <a:pt x="28392" y="859459"/>
                    <a:pt x="0" y="857451"/>
                  </a:cubicBezTo>
                  <a:cubicBezTo>
                    <a:pt x="29034" y="798070"/>
                    <a:pt x="58288" y="729760"/>
                    <a:pt x="88194" y="666358"/>
                  </a:cubicBezTo>
                  <a:cubicBezTo>
                    <a:pt x="98569" y="644373"/>
                    <a:pt x="117551" y="620365"/>
                    <a:pt x="117590" y="600217"/>
                  </a:cubicBezTo>
                  <a:cubicBezTo>
                    <a:pt x="117649" y="573447"/>
                    <a:pt x="91451" y="536820"/>
                    <a:pt x="75943" y="502216"/>
                  </a:cubicBezTo>
                  <a:cubicBezTo>
                    <a:pt x="65847" y="479693"/>
                    <a:pt x="33883" y="423874"/>
                    <a:pt x="34295" y="404225"/>
                  </a:cubicBezTo>
                  <a:cubicBezTo>
                    <a:pt x="34510" y="393987"/>
                    <a:pt x="48207" y="372032"/>
                    <a:pt x="56343" y="355230"/>
                  </a:cubicBezTo>
                  <a:cubicBezTo>
                    <a:pt x="99588" y="265899"/>
                    <a:pt x="147432" y="180708"/>
                    <a:pt x="161687" y="75943"/>
                  </a:cubicBezTo>
                  <a:cubicBezTo>
                    <a:pt x="160271" y="60208"/>
                    <a:pt x="145017" y="58313"/>
                    <a:pt x="139639" y="46546"/>
                  </a:cubicBezTo>
                  <a:cubicBezTo>
                    <a:pt x="176711" y="50304"/>
                    <a:pt x="210795" y="57049"/>
                    <a:pt x="244982" y="63696"/>
                  </a:cubicBezTo>
                  <a:cubicBezTo>
                    <a:pt x="256112" y="90124"/>
                    <a:pt x="261726" y="122077"/>
                    <a:pt x="279277" y="142093"/>
                  </a:cubicBezTo>
                  <a:cubicBezTo>
                    <a:pt x="281923" y="146144"/>
                    <a:pt x="301135" y="146144"/>
                    <a:pt x="303775" y="142093"/>
                  </a:cubicBezTo>
                  <a:cubicBezTo>
                    <a:pt x="320920" y="142093"/>
                    <a:pt x="338070" y="142093"/>
                    <a:pt x="355220" y="142093"/>
                  </a:cubicBezTo>
                  <a:cubicBezTo>
                    <a:pt x="374834" y="140476"/>
                    <a:pt x="400924" y="145336"/>
                    <a:pt x="416467" y="139644"/>
                  </a:cubicBezTo>
                  <a:cubicBezTo>
                    <a:pt x="444051" y="128926"/>
                    <a:pt x="468940" y="98310"/>
                    <a:pt x="497313" y="73493"/>
                  </a:cubicBezTo>
                  <a:cubicBezTo>
                    <a:pt x="508276" y="63907"/>
                    <a:pt x="522766" y="54379"/>
                    <a:pt x="536506" y="41648"/>
                  </a:cubicBezTo>
                  <a:cubicBezTo>
                    <a:pt x="557854" y="21867"/>
                    <a:pt x="567313" y="485"/>
                    <a:pt x="602652" y="7348"/>
                  </a:cubicBezTo>
                  <a:cubicBezTo>
                    <a:pt x="606840" y="12957"/>
                    <a:pt x="621349" y="8249"/>
                    <a:pt x="629599" y="9802"/>
                  </a:cubicBezTo>
                  <a:cubicBezTo>
                    <a:pt x="650011" y="9802"/>
                    <a:pt x="670428" y="9802"/>
                    <a:pt x="690846" y="9802"/>
                  </a:cubicBezTo>
                  <a:cubicBezTo>
                    <a:pt x="701348" y="46654"/>
                    <a:pt x="715657" y="79710"/>
                    <a:pt x="725140" y="117590"/>
                  </a:cubicBezTo>
                  <a:cubicBezTo>
                    <a:pt x="749511" y="123958"/>
                    <a:pt x="771153" y="146252"/>
                    <a:pt x="801083" y="149441"/>
                  </a:cubicBezTo>
                  <a:cubicBezTo>
                    <a:pt x="838954" y="153477"/>
                    <a:pt x="880685" y="139654"/>
                    <a:pt x="926026" y="144542"/>
                  </a:cubicBezTo>
                  <a:cubicBezTo>
                    <a:pt x="933472" y="143004"/>
                    <a:pt x="947129" y="147682"/>
                    <a:pt x="950524" y="142093"/>
                  </a:cubicBezTo>
                  <a:cubicBezTo>
                    <a:pt x="969094" y="131242"/>
                    <a:pt x="982614" y="96619"/>
                    <a:pt x="994621" y="71044"/>
                  </a:cubicBezTo>
                  <a:cubicBezTo>
                    <a:pt x="1006735" y="45248"/>
                    <a:pt x="1013318" y="17909"/>
                    <a:pt x="1028921" y="0"/>
                  </a:cubicBezTo>
                  <a:cubicBezTo>
                    <a:pt x="1051934" y="10194"/>
                    <a:pt x="1071200" y="25463"/>
                    <a:pt x="1095066" y="39194"/>
                  </a:cubicBezTo>
                  <a:cubicBezTo>
                    <a:pt x="1113445" y="49774"/>
                    <a:pt x="1149494" y="60125"/>
                    <a:pt x="1161211" y="78392"/>
                  </a:cubicBezTo>
                  <a:cubicBezTo>
                    <a:pt x="1168069" y="89095"/>
                    <a:pt x="1171356" y="112726"/>
                    <a:pt x="1175912" y="129842"/>
                  </a:cubicBezTo>
                  <a:cubicBezTo>
                    <a:pt x="1190426" y="184372"/>
                    <a:pt x="1201198" y="241911"/>
                    <a:pt x="1207758" y="303785"/>
                  </a:cubicBezTo>
                  <a:cubicBezTo>
                    <a:pt x="1224731" y="326823"/>
                    <a:pt x="1252486" y="339079"/>
                    <a:pt x="1244502" y="387075"/>
                  </a:cubicBezTo>
                  <a:cubicBezTo>
                    <a:pt x="1246055" y="395329"/>
                    <a:pt x="1241347" y="409834"/>
                    <a:pt x="1246951" y="414023"/>
                  </a:cubicBezTo>
                  <a:cubicBezTo>
                    <a:pt x="1246951" y="427905"/>
                    <a:pt x="1246951" y="441788"/>
                    <a:pt x="1246951" y="455670"/>
                  </a:cubicBezTo>
                  <a:cubicBezTo>
                    <a:pt x="1248504" y="463919"/>
                    <a:pt x="1243796" y="478429"/>
                    <a:pt x="1249400" y="482622"/>
                  </a:cubicBezTo>
                  <a:cubicBezTo>
                    <a:pt x="1249400" y="495686"/>
                    <a:pt x="1249400" y="508751"/>
                    <a:pt x="1249400" y="521820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id="{A5B26164-23FB-38B7-ECB4-2F5C9AD1A3F8}"/>
                </a:ext>
              </a:extLst>
            </p:cNvPr>
            <p:cNvSpPr/>
            <p:nvPr/>
          </p:nvSpPr>
          <p:spPr>
            <a:xfrm>
              <a:off x="7221170" y="5015716"/>
              <a:ext cx="1178196" cy="1017772"/>
            </a:xfrm>
            <a:custGeom>
              <a:avLst/>
              <a:gdLst>
                <a:gd name="connsiteX0" fmla="*/ 1129361 w 1369469"/>
                <a:gd name="connsiteY0" fmla="*/ 918698 h 1183001"/>
                <a:gd name="connsiteX1" fmla="*/ 1055868 w 1369469"/>
                <a:gd name="connsiteY1" fmla="*/ 989742 h 1183001"/>
                <a:gd name="connsiteX2" fmla="*/ 979920 w 1369469"/>
                <a:gd name="connsiteY2" fmla="*/ 1060786 h 1183001"/>
                <a:gd name="connsiteX3" fmla="*/ 881929 w 1369469"/>
                <a:gd name="connsiteY3" fmla="*/ 1114685 h 1183001"/>
                <a:gd name="connsiteX4" fmla="*/ 783938 w 1369469"/>
                <a:gd name="connsiteY4" fmla="*/ 1171033 h 1183001"/>
                <a:gd name="connsiteX5" fmla="*/ 710440 w 1369469"/>
                <a:gd name="connsiteY5" fmla="*/ 1173482 h 1183001"/>
                <a:gd name="connsiteX6" fmla="*/ 634497 w 1369469"/>
                <a:gd name="connsiteY6" fmla="*/ 1175931 h 1183001"/>
                <a:gd name="connsiteX7" fmla="*/ 482607 w 1369469"/>
                <a:gd name="connsiteY7" fmla="*/ 1180830 h 1183001"/>
                <a:gd name="connsiteX8" fmla="*/ 401766 w 1369469"/>
                <a:gd name="connsiteY8" fmla="*/ 1134284 h 1183001"/>
                <a:gd name="connsiteX9" fmla="*/ 360119 w 1369469"/>
                <a:gd name="connsiteY9" fmla="*/ 1011790 h 1183001"/>
                <a:gd name="connsiteX10" fmla="*/ 264572 w 1369469"/>
                <a:gd name="connsiteY10" fmla="*/ 987287 h 1183001"/>
                <a:gd name="connsiteX11" fmla="*/ 254775 w 1369469"/>
                <a:gd name="connsiteY11" fmla="*/ 862344 h 1183001"/>
                <a:gd name="connsiteX12" fmla="*/ 188629 w 1369469"/>
                <a:gd name="connsiteY12" fmla="*/ 837852 h 1183001"/>
                <a:gd name="connsiteX13" fmla="*/ 139634 w 1369469"/>
                <a:gd name="connsiteY13" fmla="*/ 761904 h 1183001"/>
                <a:gd name="connsiteX14" fmla="*/ 127387 w 1369469"/>
                <a:gd name="connsiteY14" fmla="*/ 661459 h 1183001"/>
                <a:gd name="connsiteX15" fmla="*/ 115141 w 1369469"/>
                <a:gd name="connsiteY15" fmla="*/ 561014 h 1183001"/>
                <a:gd name="connsiteX16" fmla="*/ 95542 w 1369469"/>
                <a:gd name="connsiteY16" fmla="*/ 276833 h 1183001"/>
                <a:gd name="connsiteX17" fmla="*/ 31846 w 1369469"/>
                <a:gd name="connsiteY17" fmla="*/ 247437 h 1183001"/>
                <a:gd name="connsiteX18" fmla="*/ 0 w 1369469"/>
                <a:gd name="connsiteY18" fmla="*/ 188634 h 1183001"/>
                <a:gd name="connsiteX19" fmla="*/ 134740 w 1369469"/>
                <a:gd name="connsiteY19" fmla="*/ 117595 h 1183001"/>
                <a:gd name="connsiteX20" fmla="*/ 286630 w 1369469"/>
                <a:gd name="connsiteY20" fmla="*/ 83295 h 1183001"/>
                <a:gd name="connsiteX21" fmla="*/ 318481 w 1369469"/>
                <a:gd name="connsiteY21" fmla="*/ 2449 h 1183001"/>
                <a:gd name="connsiteX22" fmla="*/ 406674 w 1369469"/>
                <a:gd name="connsiteY22" fmla="*/ 2449 h 1183001"/>
                <a:gd name="connsiteX23" fmla="*/ 477718 w 1369469"/>
                <a:gd name="connsiteY23" fmla="*/ 0 h 1183001"/>
                <a:gd name="connsiteX24" fmla="*/ 575714 w 1369469"/>
                <a:gd name="connsiteY24" fmla="*/ 0 h 1183001"/>
                <a:gd name="connsiteX25" fmla="*/ 695759 w 1369469"/>
                <a:gd name="connsiteY25" fmla="*/ 0 h 1183001"/>
                <a:gd name="connsiteX26" fmla="*/ 852547 w 1369469"/>
                <a:gd name="connsiteY26" fmla="*/ 63691 h 1183001"/>
                <a:gd name="connsiteX27" fmla="*/ 911345 w 1369469"/>
                <a:gd name="connsiteY27" fmla="*/ 293983 h 1183001"/>
                <a:gd name="connsiteX28" fmla="*/ 1041187 w 1369469"/>
                <a:gd name="connsiteY28" fmla="*/ 399322 h 1183001"/>
                <a:gd name="connsiteX29" fmla="*/ 1095086 w 1369469"/>
                <a:gd name="connsiteY29" fmla="*/ 401776 h 1183001"/>
                <a:gd name="connsiteX30" fmla="*/ 1124482 w 1369469"/>
                <a:gd name="connsiteY30" fmla="*/ 399322 h 1183001"/>
                <a:gd name="connsiteX31" fmla="*/ 1222473 w 1369469"/>
                <a:gd name="connsiteY31" fmla="*/ 367476 h 1183001"/>
                <a:gd name="connsiteX32" fmla="*/ 1251874 w 1369469"/>
                <a:gd name="connsiteY32" fmla="*/ 509569 h 1183001"/>
                <a:gd name="connsiteX33" fmla="*/ 1369469 w 1369469"/>
                <a:gd name="connsiteY33" fmla="*/ 722706 h 1183001"/>
                <a:gd name="connsiteX34" fmla="*/ 1313126 w 1369469"/>
                <a:gd name="connsiteY34" fmla="*/ 734952 h 1183001"/>
                <a:gd name="connsiteX35" fmla="*/ 1129361 w 1369469"/>
                <a:gd name="connsiteY35" fmla="*/ 918698 h 118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369469" h="1183001">
                  <a:moveTo>
                    <a:pt x="1129361" y="918698"/>
                  </a:moveTo>
                  <a:cubicBezTo>
                    <a:pt x="1107489" y="940634"/>
                    <a:pt x="1082873" y="964411"/>
                    <a:pt x="1055868" y="989742"/>
                  </a:cubicBezTo>
                  <a:cubicBezTo>
                    <a:pt x="1031840" y="1012280"/>
                    <a:pt x="1007945" y="1041808"/>
                    <a:pt x="979920" y="1060786"/>
                  </a:cubicBezTo>
                  <a:cubicBezTo>
                    <a:pt x="952591" y="1079292"/>
                    <a:pt x="917747" y="1094130"/>
                    <a:pt x="881929" y="1114685"/>
                  </a:cubicBezTo>
                  <a:cubicBezTo>
                    <a:pt x="849638" y="1133216"/>
                    <a:pt x="814956" y="1164988"/>
                    <a:pt x="783938" y="1171033"/>
                  </a:cubicBezTo>
                  <a:cubicBezTo>
                    <a:pt x="761385" y="1175422"/>
                    <a:pt x="734360" y="1172650"/>
                    <a:pt x="710440" y="1173482"/>
                  </a:cubicBezTo>
                  <a:cubicBezTo>
                    <a:pt x="686153" y="1174325"/>
                    <a:pt x="660367" y="1174898"/>
                    <a:pt x="634497" y="1175931"/>
                  </a:cubicBezTo>
                  <a:cubicBezTo>
                    <a:pt x="593535" y="1177567"/>
                    <a:pt x="520336" y="1187243"/>
                    <a:pt x="482607" y="1180830"/>
                  </a:cubicBezTo>
                  <a:cubicBezTo>
                    <a:pt x="452971" y="1175794"/>
                    <a:pt x="431603" y="1145325"/>
                    <a:pt x="401766" y="1134284"/>
                  </a:cubicBezTo>
                  <a:cubicBezTo>
                    <a:pt x="381143" y="1103306"/>
                    <a:pt x="384474" y="1035279"/>
                    <a:pt x="360119" y="1011790"/>
                  </a:cubicBezTo>
                  <a:cubicBezTo>
                    <a:pt x="337840" y="990300"/>
                    <a:pt x="298122" y="1001699"/>
                    <a:pt x="264572" y="987287"/>
                  </a:cubicBezTo>
                  <a:cubicBezTo>
                    <a:pt x="304863" y="959909"/>
                    <a:pt x="260153" y="902988"/>
                    <a:pt x="254775" y="862344"/>
                  </a:cubicBezTo>
                  <a:cubicBezTo>
                    <a:pt x="235514" y="851391"/>
                    <a:pt x="212730" y="843965"/>
                    <a:pt x="188629" y="837852"/>
                  </a:cubicBezTo>
                  <a:cubicBezTo>
                    <a:pt x="179680" y="812556"/>
                    <a:pt x="147648" y="789375"/>
                    <a:pt x="139634" y="761904"/>
                  </a:cubicBezTo>
                  <a:cubicBezTo>
                    <a:pt x="131923" y="735486"/>
                    <a:pt x="131634" y="696435"/>
                    <a:pt x="127387" y="661459"/>
                  </a:cubicBezTo>
                  <a:cubicBezTo>
                    <a:pt x="123400" y="628600"/>
                    <a:pt x="119172" y="594231"/>
                    <a:pt x="115141" y="561014"/>
                  </a:cubicBezTo>
                  <a:cubicBezTo>
                    <a:pt x="102596" y="457713"/>
                    <a:pt x="96037" y="365624"/>
                    <a:pt x="95542" y="276833"/>
                  </a:cubicBezTo>
                  <a:cubicBezTo>
                    <a:pt x="75634" y="265708"/>
                    <a:pt x="53478" y="256837"/>
                    <a:pt x="31846" y="247437"/>
                  </a:cubicBezTo>
                  <a:cubicBezTo>
                    <a:pt x="21652" y="227411"/>
                    <a:pt x="8323" y="210526"/>
                    <a:pt x="0" y="188634"/>
                  </a:cubicBezTo>
                  <a:cubicBezTo>
                    <a:pt x="54477" y="181899"/>
                    <a:pt x="92617" y="129768"/>
                    <a:pt x="134740" y="117595"/>
                  </a:cubicBezTo>
                  <a:cubicBezTo>
                    <a:pt x="189134" y="101866"/>
                    <a:pt x="245693" y="118521"/>
                    <a:pt x="286630" y="83295"/>
                  </a:cubicBezTo>
                  <a:cubicBezTo>
                    <a:pt x="297608" y="56706"/>
                    <a:pt x="306817" y="28348"/>
                    <a:pt x="318481" y="2449"/>
                  </a:cubicBezTo>
                  <a:cubicBezTo>
                    <a:pt x="347877" y="2449"/>
                    <a:pt x="377273" y="2449"/>
                    <a:pt x="406674" y="2449"/>
                  </a:cubicBezTo>
                  <a:cubicBezTo>
                    <a:pt x="429551" y="828"/>
                    <a:pt x="458918" y="5697"/>
                    <a:pt x="477718" y="0"/>
                  </a:cubicBezTo>
                  <a:cubicBezTo>
                    <a:pt x="510382" y="0"/>
                    <a:pt x="543051" y="0"/>
                    <a:pt x="575714" y="0"/>
                  </a:cubicBezTo>
                  <a:cubicBezTo>
                    <a:pt x="615726" y="0"/>
                    <a:pt x="655742" y="0"/>
                    <a:pt x="695759" y="0"/>
                  </a:cubicBezTo>
                  <a:cubicBezTo>
                    <a:pt x="748957" y="20295"/>
                    <a:pt x="802842" y="39904"/>
                    <a:pt x="852547" y="63691"/>
                  </a:cubicBezTo>
                  <a:cubicBezTo>
                    <a:pt x="872534" y="140070"/>
                    <a:pt x="892686" y="216272"/>
                    <a:pt x="911345" y="293983"/>
                  </a:cubicBezTo>
                  <a:cubicBezTo>
                    <a:pt x="954810" y="328914"/>
                    <a:pt x="996634" y="365483"/>
                    <a:pt x="1041187" y="399322"/>
                  </a:cubicBezTo>
                  <a:cubicBezTo>
                    <a:pt x="1054285" y="405009"/>
                    <a:pt x="1077911" y="400164"/>
                    <a:pt x="1095086" y="401776"/>
                  </a:cubicBezTo>
                  <a:cubicBezTo>
                    <a:pt x="1104138" y="400213"/>
                    <a:pt x="1119485" y="404945"/>
                    <a:pt x="1124482" y="399322"/>
                  </a:cubicBezTo>
                  <a:cubicBezTo>
                    <a:pt x="1172963" y="406155"/>
                    <a:pt x="1193522" y="372017"/>
                    <a:pt x="1222473" y="367476"/>
                  </a:cubicBezTo>
                  <a:cubicBezTo>
                    <a:pt x="1214694" y="434249"/>
                    <a:pt x="1231325" y="468695"/>
                    <a:pt x="1251874" y="509569"/>
                  </a:cubicBezTo>
                  <a:cubicBezTo>
                    <a:pt x="1288716" y="582851"/>
                    <a:pt x="1327258" y="667861"/>
                    <a:pt x="1369469" y="722706"/>
                  </a:cubicBezTo>
                  <a:cubicBezTo>
                    <a:pt x="1351158" y="727262"/>
                    <a:pt x="1329418" y="728388"/>
                    <a:pt x="1313126" y="734952"/>
                  </a:cubicBezTo>
                  <a:cubicBezTo>
                    <a:pt x="1250831" y="795180"/>
                    <a:pt x="1189589" y="856427"/>
                    <a:pt x="1129361" y="918698"/>
                  </a:cubicBezTo>
                  <a:close/>
                </a:path>
              </a:pathLst>
            </a:custGeom>
            <a:solidFill>
              <a:srgbClr val="4B94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FF7983ED-12D3-F1DB-166F-AB58C798B307}"/>
                </a:ext>
              </a:extLst>
            </p:cNvPr>
            <p:cNvSpPr/>
            <p:nvPr/>
          </p:nvSpPr>
          <p:spPr>
            <a:xfrm>
              <a:off x="9349905" y="3567516"/>
              <a:ext cx="666033" cy="847600"/>
            </a:xfrm>
            <a:custGeom>
              <a:avLst/>
              <a:gdLst>
                <a:gd name="connsiteX0" fmla="*/ 0 w 774160"/>
                <a:gd name="connsiteY0" fmla="*/ 938558 h 985203"/>
                <a:gd name="connsiteX1" fmla="*/ 36749 w 774160"/>
                <a:gd name="connsiteY1" fmla="*/ 727871 h 985203"/>
                <a:gd name="connsiteX2" fmla="*/ 154344 w 774160"/>
                <a:gd name="connsiteY2" fmla="*/ 546584 h 985203"/>
                <a:gd name="connsiteX3" fmla="*/ 208238 w 774160"/>
                <a:gd name="connsiteY3" fmla="*/ 296698 h 985203"/>
                <a:gd name="connsiteX4" fmla="*/ 257234 w 774160"/>
                <a:gd name="connsiteY4" fmla="*/ 181553 h 985203"/>
                <a:gd name="connsiteX5" fmla="*/ 306229 w 774160"/>
                <a:gd name="connsiteY5" fmla="*/ 66412 h 985203"/>
                <a:gd name="connsiteX6" fmla="*/ 492424 w 774160"/>
                <a:gd name="connsiteY6" fmla="*/ 54160 h 985203"/>
                <a:gd name="connsiteX7" fmla="*/ 661464 w 774160"/>
                <a:gd name="connsiteY7" fmla="*/ 2716 h 985203"/>
                <a:gd name="connsiteX8" fmla="*/ 671261 w 774160"/>
                <a:gd name="connsiteY8" fmla="*/ 34561 h 985203"/>
                <a:gd name="connsiteX9" fmla="*/ 607570 w 774160"/>
                <a:gd name="connsiteY9" fmla="*/ 152156 h 985203"/>
                <a:gd name="connsiteX10" fmla="*/ 634512 w 774160"/>
                <a:gd name="connsiteY10" fmla="*/ 237901 h 985203"/>
                <a:gd name="connsiteX11" fmla="*/ 661464 w 774160"/>
                <a:gd name="connsiteY11" fmla="*/ 355491 h 985203"/>
                <a:gd name="connsiteX12" fmla="*/ 693314 w 774160"/>
                <a:gd name="connsiteY12" fmla="*/ 355491 h 985203"/>
                <a:gd name="connsiteX13" fmla="*/ 732513 w 774160"/>
                <a:gd name="connsiteY13" fmla="*/ 357940 h 985203"/>
                <a:gd name="connsiteX14" fmla="*/ 774161 w 774160"/>
                <a:gd name="connsiteY14" fmla="*/ 357940 h 985203"/>
                <a:gd name="connsiteX15" fmla="*/ 747208 w 774160"/>
                <a:gd name="connsiteY15" fmla="*/ 455936 h 985203"/>
                <a:gd name="connsiteX16" fmla="*/ 730063 w 774160"/>
                <a:gd name="connsiteY16" fmla="*/ 566179 h 985203"/>
                <a:gd name="connsiteX17" fmla="*/ 673710 w 774160"/>
                <a:gd name="connsiteY17" fmla="*/ 678875 h 985203"/>
                <a:gd name="connsiteX18" fmla="*/ 602671 w 774160"/>
                <a:gd name="connsiteY18" fmla="*/ 776866 h 985203"/>
                <a:gd name="connsiteX19" fmla="*/ 526724 w 774160"/>
                <a:gd name="connsiteY19" fmla="*/ 869964 h 985203"/>
                <a:gd name="connsiteX20" fmla="*/ 450777 w 774160"/>
                <a:gd name="connsiteY20" fmla="*/ 963061 h 985203"/>
                <a:gd name="connsiteX21" fmla="*/ 328282 w 774160"/>
                <a:gd name="connsiteY21" fmla="*/ 982655 h 985203"/>
                <a:gd name="connsiteX22" fmla="*/ 293983 w 774160"/>
                <a:gd name="connsiteY22" fmla="*/ 982655 h 985203"/>
                <a:gd name="connsiteX23" fmla="*/ 244987 w 774160"/>
                <a:gd name="connsiteY23" fmla="*/ 982655 h 985203"/>
                <a:gd name="connsiteX24" fmla="*/ 220484 w 774160"/>
                <a:gd name="connsiteY24" fmla="*/ 985105 h 985203"/>
                <a:gd name="connsiteX25" fmla="*/ 0 w 774160"/>
                <a:gd name="connsiteY25" fmla="*/ 938558 h 985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4160" h="985203">
                  <a:moveTo>
                    <a:pt x="0" y="938558"/>
                  </a:moveTo>
                  <a:cubicBezTo>
                    <a:pt x="11345" y="867426"/>
                    <a:pt x="35255" y="808859"/>
                    <a:pt x="36749" y="727871"/>
                  </a:cubicBezTo>
                  <a:cubicBezTo>
                    <a:pt x="79964" y="669774"/>
                    <a:pt x="126177" y="621043"/>
                    <a:pt x="154344" y="546584"/>
                  </a:cubicBezTo>
                  <a:cubicBezTo>
                    <a:pt x="182903" y="471058"/>
                    <a:pt x="184941" y="381811"/>
                    <a:pt x="208238" y="296698"/>
                  </a:cubicBezTo>
                  <a:cubicBezTo>
                    <a:pt x="218937" y="257632"/>
                    <a:pt x="241602" y="219879"/>
                    <a:pt x="257234" y="181553"/>
                  </a:cubicBezTo>
                  <a:cubicBezTo>
                    <a:pt x="273796" y="140978"/>
                    <a:pt x="285430" y="99492"/>
                    <a:pt x="306229" y="66412"/>
                  </a:cubicBezTo>
                  <a:cubicBezTo>
                    <a:pt x="370190" y="54777"/>
                    <a:pt x="436022" y="69939"/>
                    <a:pt x="492424" y="54160"/>
                  </a:cubicBezTo>
                  <a:cubicBezTo>
                    <a:pt x="543227" y="39950"/>
                    <a:pt x="586834" y="-12411"/>
                    <a:pt x="661464" y="2716"/>
                  </a:cubicBezTo>
                  <a:cubicBezTo>
                    <a:pt x="679324" y="-1267"/>
                    <a:pt x="668180" y="23765"/>
                    <a:pt x="671261" y="34561"/>
                  </a:cubicBezTo>
                  <a:cubicBezTo>
                    <a:pt x="662238" y="76708"/>
                    <a:pt x="611214" y="109098"/>
                    <a:pt x="607570" y="152156"/>
                  </a:cubicBezTo>
                  <a:cubicBezTo>
                    <a:pt x="605370" y="178099"/>
                    <a:pt x="627874" y="210150"/>
                    <a:pt x="634512" y="237901"/>
                  </a:cubicBezTo>
                  <a:cubicBezTo>
                    <a:pt x="644539" y="279774"/>
                    <a:pt x="633297" y="328715"/>
                    <a:pt x="661464" y="355491"/>
                  </a:cubicBezTo>
                  <a:cubicBezTo>
                    <a:pt x="672074" y="355491"/>
                    <a:pt x="682694" y="355491"/>
                    <a:pt x="693314" y="355491"/>
                  </a:cubicBezTo>
                  <a:cubicBezTo>
                    <a:pt x="701534" y="361154"/>
                    <a:pt x="720217" y="356353"/>
                    <a:pt x="732513" y="357940"/>
                  </a:cubicBezTo>
                  <a:cubicBezTo>
                    <a:pt x="746395" y="357940"/>
                    <a:pt x="760278" y="357940"/>
                    <a:pt x="774161" y="357940"/>
                  </a:cubicBezTo>
                  <a:cubicBezTo>
                    <a:pt x="761110" y="389982"/>
                    <a:pt x="753009" y="419697"/>
                    <a:pt x="747208" y="455936"/>
                  </a:cubicBezTo>
                  <a:cubicBezTo>
                    <a:pt x="741766" y="489932"/>
                    <a:pt x="740796" y="531418"/>
                    <a:pt x="730063" y="566179"/>
                  </a:cubicBezTo>
                  <a:cubicBezTo>
                    <a:pt x="719997" y="598754"/>
                    <a:pt x="693295" y="640784"/>
                    <a:pt x="673710" y="678875"/>
                  </a:cubicBezTo>
                  <a:cubicBezTo>
                    <a:pt x="654327" y="716575"/>
                    <a:pt x="625224" y="748146"/>
                    <a:pt x="602671" y="776866"/>
                  </a:cubicBezTo>
                  <a:cubicBezTo>
                    <a:pt x="579472" y="806410"/>
                    <a:pt x="553073" y="836310"/>
                    <a:pt x="526724" y="869964"/>
                  </a:cubicBezTo>
                  <a:cubicBezTo>
                    <a:pt x="504097" y="898846"/>
                    <a:pt x="475999" y="950506"/>
                    <a:pt x="450777" y="963061"/>
                  </a:cubicBezTo>
                  <a:cubicBezTo>
                    <a:pt x="416888" y="979917"/>
                    <a:pt x="371938" y="980515"/>
                    <a:pt x="328282" y="982655"/>
                  </a:cubicBezTo>
                  <a:cubicBezTo>
                    <a:pt x="316849" y="982655"/>
                    <a:pt x="305416" y="982655"/>
                    <a:pt x="293983" y="982655"/>
                  </a:cubicBezTo>
                  <a:cubicBezTo>
                    <a:pt x="277651" y="982655"/>
                    <a:pt x="261319" y="982655"/>
                    <a:pt x="244987" y="982655"/>
                  </a:cubicBezTo>
                  <a:cubicBezTo>
                    <a:pt x="237542" y="984193"/>
                    <a:pt x="223879" y="979515"/>
                    <a:pt x="220484" y="985105"/>
                  </a:cubicBezTo>
                  <a:cubicBezTo>
                    <a:pt x="129959" y="986638"/>
                    <a:pt x="57303" y="970272"/>
                    <a:pt x="0" y="938558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:a16="http://schemas.microsoft.com/office/drawing/2014/main" id="{0A6C9BB8-94F2-E0CE-C254-7E790EAB6976}"/>
                </a:ext>
              </a:extLst>
            </p:cNvPr>
            <p:cNvSpPr/>
            <p:nvPr/>
          </p:nvSpPr>
          <p:spPr>
            <a:xfrm>
              <a:off x="8679669" y="4337880"/>
              <a:ext cx="1519641" cy="1391209"/>
            </a:xfrm>
            <a:custGeom>
              <a:avLst/>
              <a:gdLst>
                <a:gd name="connsiteX0" fmla="*/ 0 w 1766346"/>
                <a:gd name="connsiteY0" fmla="*/ 111729 h 1617064"/>
                <a:gd name="connsiteX1" fmla="*/ 53894 w 1766346"/>
                <a:gd name="connsiteY1" fmla="*/ 65183 h 1617064"/>
                <a:gd name="connsiteX2" fmla="*/ 107788 w 1766346"/>
                <a:gd name="connsiteY2" fmla="*/ 18632 h 1617064"/>
                <a:gd name="connsiteX3" fmla="*/ 169040 w 1766346"/>
                <a:gd name="connsiteY3" fmla="*/ 8830 h 1617064"/>
                <a:gd name="connsiteX4" fmla="*/ 311128 w 1766346"/>
                <a:gd name="connsiteY4" fmla="*/ 1482 h 1617064"/>
                <a:gd name="connsiteX5" fmla="*/ 492414 w 1766346"/>
                <a:gd name="connsiteY5" fmla="*/ 40680 h 1617064"/>
                <a:gd name="connsiteX6" fmla="*/ 877040 w 1766346"/>
                <a:gd name="connsiteY6" fmla="*/ 217068 h 1617064"/>
                <a:gd name="connsiteX7" fmla="*/ 879499 w 1766346"/>
                <a:gd name="connsiteY7" fmla="*/ 268518 h 1617064"/>
                <a:gd name="connsiteX8" fmla="*/ 879499 w 1766346"/>
                <a:gd name="connsiteY8" fmla="*/ 317518 h 1617064"/>
                <a:gd name="connsiteX9" fmla="*/ 881949 w 1766346"/>
                <a:gd name="connsiteY9" fmla="*/ 349364 h 1617064"/>
                <a:gd name="connsiteX10" fmla="*/ 881949 w 1766346"/>
                <a:gd name="connsiteY10" fmla="*/ 391011 h 1617064"/>
                <a:gd name="connsiteX11" fmla="*/ 881949 w 1766346"/>
                <a:gd name="connsiteY11" fmla="*/ 440007 h 1617064"/>
                <a:gd name="connsiteX12" fmla="*/ 884398 w 1766346"/>
                <a:gd name="connsiteY12" fmla="*/ 469404 h 1617064"/>
                <a:gd name="connsiteX13" fmla="*/ 911340 w 1766346"/>
                <a:gd name="connsiteY13" fmla="*/ 562501 h 1617064"/>
                <a:gd name="connsiteX14" fmla="*/ 935843 w 1766346"/>
                <a:gd name="connsiteY14" fmla="*/ 616400 h 1617064"/>
                <a:gd name="connsiteX15" fmla="*/ 989737 w 1766346"/>
                <a:gd name="connsiteY15" fmla="*/ 660497 h 1617064"/>
                <a:gd name="connsiteX16" fmla="*/ 1046090 w 1766346"/>
                <a:gd name="connsiteY16" fmla="*/ 704594 h 1617064"/>
                <a:gd name="connsiteX17" fmla="*/ 1114680 w 1766346"/>
                <a:gd name="connsiteY17" fmla="*/ 736439 h 1617064"/>
                <a:gd name="connsiteX18" fmla="*/ 1180830 w 1766346"/>
                <a:gd name="connsiteY18" fmla="*/ 770739 h 1617064"/>
                <a:gd name="connsiteX19" fmla="*/ 1374363 w 1766346"/>
                <a:gd name="connsiteY19" fmla="*/ 805034 h 1617064"/>
                <a:gd name="connsiteX20" fmla="*/ 1416010 w 1766346"/>
                <a:gd name="connsiteY20" fmla="*/ 849131 h 1617064"/>
                <a:gd name="connsiteX21" fmla="*/ 1435615 w 1766346"/>
                <a:gd name="connsiteY21" fmla="*/ 912832 h 1617064"/>
                <a:gd name="connsiteX22" fmla="*/ 1582601 w 1766346"/>
                <a:gd name="connsiteY22" fmla="*/ 1010823 h 1617064"/>
                <a:gd name="connsiteX23" fmla="*/ 1597307 w 1766346"/>
                <a:gd name="connsiteY23" fmla="*/ 1099017 h 1617064"/>
                <a:gd name="connsiteX24" fmla="*/ 1612002 w 1766346"/>
                <a:gd name="connsiteY24" fmla="*/ 1187211 h 1617064"/>
                <a:gd name="connsiteX25" fmla="*/ 1643853 w 1766346"/>
                <a:gd name="connsiteY25" fmla="*/ 1236211 h 1617064"/>
                <a:gd name="connsiteX26" fmla="*/ 1766347 w 1766346"/>
                <a:gd name="connsiteY26" fmla="*/ 1454251 h 1617064"/>
                <a:gd name="connsiteX27" fmla="*/ 1668346 w 1766346"/>
                <a:gd name="connsiteY27" fmla="*/ 1464049 h 1617064"/>
                <a:gd name="connsiteX28" fmla="*/ 1619350 w 1766346"/>
                <a:gd name="connsiteY28" fmla="*/ 1542445 h 1617064"/>
                <a:gd name="connsiteX29" fmla="*/ 1565456 w 1766346"/>
                <a:gd name="connsiteY29" fmla="*/ 1581644 h 1617064"/>
                <a:gd name="connsiteX30" fmla="*/ 1477262 w 1766346"/>
                <a:gd name="connsiteY30" fmla="*/ 1588991 h 1617064"/>
                <a:gd name="connsiteX31" fmla="*/ 1423368 w 1766346"/>
                <a:gd name="connsiteY31" fmla="*/ 1615938 h 1617064"/>
                <a:gd name="connsiteX32" fmla="*/ 1349870 w 1766346"/>
                <a:gd name="connsiteY32" fmla="*/ 1613489 h 1617064"/>
                <a:gd name="connsiteX33" fmla="*/ 1288618 w 1766346"/>
                <a:gd name="connsiteY33" fmla="*/ 1539996 h 1617064"/>
                <a:gd name="connsiteX34" fmla="*/ 1217579 w 1766346"/>
                <a:gd name="connsiteY34" fmla="*/ 1495899 h 1617064"/>
                <a:gd name="connsiteX35" fmla="*/ 1166125 w 1766346"/>
                <a:gd name="connsiteY35" fmla="*/ 1419952 h 1617064"/>
                <a:gd name="connsiteX36" fmla="*/ 1166125 w 1766346"/>
                <a:gd name="connsiteY36" fmla="*/ 1380753 h 1617064"/>
                <a:gd name="connsiteX37" fmla="*/ 1163675 w 1766346"/>
                <a:gd name="connsiteY37" fmla="*/ 1356251 h 1617064"/>
                <a:gd name="connsiteX38" fmla="*/ 1161226 w 1766346"/>
                <a:gd name="connsiteY38" fmla="*/ 1299907 h 1617064"/>
                <a:gd name="connsiteX39" fmla="*/ 1097535 w 1766346"/>
                <a:gd name="connsiteY39" fmla="*/ 1253361 h 1617064"/>
                <a:gd name="connsiteX40" fmla="*/ 872142 w 1766346"/>
                <a:gd name="connsiteY40" fmla="*/ 1282757 h 1617064"/>
                <a:gd name="connsiteX41" fmla="*/ 803552 w 1766346"/>
                <a:gd name="connsiteY41" fmla="*/ 1388101 h 1617064"/>
                <a:gd name="connsiteX42" fmla="*/ 605111 w 1766346"/>
                <a:gd name="connsiteY42" fmla="*/ 1434648 h 1617064"/>
                <a:gd name="connsiteX43" fmla="*/ 502221 w 1766346"/>
                <a:gd name="connsiteY43" fmla="*/ 1091669 h 1617064"/>
                <a:gd name="connsiteX44" fmla="*/ 426274 w 1766346"/>
                <a:gd name="connsiteY44" fmla="*/ 1015722 h 1617064"/>
                <a:gd name="connsiteX45" fmla="*/ 328273 w 1766346"/>
                <a:gd name="connsiteY45" fmla="*/ 966726 h 1617064"/>
                <a:gd name="connsiteX46" fmla="*/ 291534 w 1766346"/>
                <a:gd name="connsiteY46" fmla="*/ 929977 h 1617064"/>
                <a:gd name="connsiteX47" fmla="*/ 286625 w 1766346"/>
                <a:gd name="connsiteY47" fmla="*/ 922629 h 1617064"/>
                <a:gd name="connsiteX48" fmla="*/ 252335 w 1766346"/>
                <a:gd name="connsiteY48" fmla="*/ 888329 h 1617064"/>
                <a:gd name="connsiteX49" fmla="*/ 213137 w 1766346"/>
                <a:gd name="connsiteY49" fmla="*/ 699695 h 1617064"/>
                <a:gd name="connsiteX50" fmla="*/ 203330 w 1766346"/>
                <a:gd name="connsiteY50" fmla="*/ 586999 h 1617064"/>
                <a:gd name="connsiteX51" fmla="*/ 127392 w 1766346"/>
                <a:gd name="connsiteY51" fmla="*/ 498805 h 1617064"/>
                <a:gd name="connsiteX52" fmla="*/ 112687 w 1766346"/>
                <a:gd name="connsiteY52" fmla="*/ 403263 h 1617064"/>
                <a:gd name="connsiteX53" fmla="*/ 95542 w 1766346"/>
                <a:gd name="connsiteY53" fmla="*/ 302813 h 1617064"/>
                <a:gd name="connsiteX54" fmla="*/ 46546 w 1766346"/>
                <a:gd name="connsiteY54" fmla="*/ 209720 h 1617064"/>
                <a:gd name="connsiteX55" fmla="*/ 0 w 1766346"/>
                <a:gd name="connsiteY55" fmla="*/ 111729 h 161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766346" h="1617064">
                  <a:moveTo>
                    <a:pt x="0" y="111729"/>
                  </a:moveTo>
                  <a:cubicBezTo>
                    <a:pt x="16381" y="94535"/>
                    <a:pt x="35093" y="81515"/>
                    <a:pt x="53894" y="65183"/>
                  </a:cubicBezTo>
                  <a:cubicBezTo>
                    <a:pt x="71431" y="49944"/>
                    <a:pt x="87420" y="26323"/>
                    <a:pt x="107788" y="18632"/>
                  </a:cubicBezTo>
                  <a:cubicBezTo>
                    <a:pt x="123194" y="12817"/>
                    <a:pt x="149284" y="12254"/>
                    <a:pt x="169040" y="8830"/>
                  </a:cubicBezTo>
                  <a:cubicBezTo>
                    <a:pt x="218618" y="238"/>
                    <a:pt x="255338" y="-1795"/>
                    <a:pt x="311128" y="1482"/>
                  </a:cubicBezTo>
                  <a:cubicBezTo>
                    <a:pt x="389466" y="6082"/>
                    <a:pt x="438799" y="17025"/>
                    <a:pt x="492414" y="40680"/>
                  </a:cubicBezTo>
                  <a:cubicBezTo>
                    <a:pt x="621967" y="97842"/>
                    <a:pt x="725640" y="201221"/>
                    <a:pt x="877040" y="217068"/>
                  </a:cubicBezTo>
                  <a:cubicBezTo>
                    <a:pt x="882370" y="229707"/>
                    <a:pt x="878152" y="251902"/>
                    <a:pt x="879499" y="268518"/>
                  </a:cubicBezTo>
                  <a:cubicBezTo>
                    <a:pt x="879499" y="284850"/>
                    <a:pt x="879499" y="301182"/>
                    <a:pt x="879499" y="317518"/>
                  </a:cubicBezTo>
                  <a:cubicBezTo>
                    <a:pt x="881067" y="327374"/>
                    <a:pt x="876315" y="343564"/>
                    <a:pt x="881949" y="349364"/>
                  </a:cubicBezTo>
                  <a:cubicBezTo>
                    <a:pt x="881949" y="363247"/>
                    <a:pt x="881949" y="377129"/>
                    <a:pt x="881949" y="391011"/>
                  </a:cubicBezTo>
                  <a:cubicBezTo>
                    <a:pt x="881949" y="407344"/>
                    <a:pt x="881949" y="423675"/>
                    <a:pt x="881949" y="440007"/>
                  </a:cubicBezTo>
                  <a:cubicBezTo>
                    <a:pt x="883506" y="449064"/>
                    <a:pt x="878774" y="464407"/>
                    <a:pt x="884398" y="469404"/>
                  </a:cubicBezTo>
                  <a:cubicBezTo>
                    <a:pt x="878897" y="516978"/>
                    <a:pt x="896713" y="533394"/>
                    <a:pt x="911340" y="562501"/>
                  </a:cubicBezTo>
                  <a:cubicBezTo>
                    <a:pt x="921098" y="581909"/>
                    <a:pt x="927148" y="604526"/>
                    <a:pt x="935843" y="616400"/>
                  </a:cubicBezTo>
                  <a:cubicBezTo>
                    <a:pt x="946213" y="630562"/>
                    <a:pt x="971548" y="645977"/>
                    <a:pt x="989737" y="660497"/>
                  </a:cubicBezTo>
                  <a:cubicBezTo>
                    <a:pt x="1008910" y="675795"/>
                    <a:pt x="1026104" y="693121"/>
                    <a:pt x="1046090" y="704594"/>
                  </a:cubicBezTo>
                  <a:cubicBezTo>
                    <a:pt x="1065763" y="715885"/>
                    <a:pt x="1091162" y="724614"/>
                    <a:pt x="1114680" y="736439"/>
                  </a:cubicBezTo>
                  <a:cubicBezTo>
                    <a:pt x="1137384" y="747853"/>
                    <a:pt x="1159820" y="764621"/>
                    <a:pt x="1180830" y="770739"/>
                  </a:cubicBezTo>
                  <a:cubicBezTo>
                    <a:pt x="1240627" y="788163"/>
                    <a:pt x="1316736" y="787634"/>
                    <a:pt x="1374363" y="805034"/>
                  </a:cubicBezTo>
                  <a:cubicBezTo>
                    <a:pt x="1386918" y="821067"/>
                    <a:pt x="1403421" y="833142"/>
                    <a:pt x="1416010" y="849131"/>
                  </a:cubicBezTo>
                  <a:cubicBezTo>
                    <a:pt x="1422824" y="870082"/>
                    <a:pt x="1427012" y="893669"/>
                    <a:pt x="1435615" y="912832"/>
                  </a:cubicBezTo>
                  <a:cubicBezTo>
                    <a:pt x="1482612" y="947494"/>
                    <a:pt x="1536946" y="974823"/>
                    <a:pt x="1582601" y="1010823"/>
                  </a:cubicBezTo>
                  <a:cubicBezTo>
                    <a:pt x="1586888" y="1041885"/>
                    <a:pt x="1592668" y="1070806"/>
                    <a:pt x="1597307" y="1099017"/>
                  </a:cubicBezTo>
                  <a:cubicBezTo>
                    <a:pt x="1602127" y="1128418"/>
                    <a:pt x="1602406" y="1161283"/>
                    <a:pt x="1612002" y="1187211"/>
                  </a:cubicBezTo>
                  <a:cubicBezTo>
                    <a:pt x="1617352" y="1201657"/>
                    <a:pt x="1633463" y="1220697"/>
                    <a:pt x="1643853" y="1236211"/>
                  </a:cubicBezTo>
                  <a:cubicBezTo>
                    <a:pt x="1690409" y="1305741"/>
                    <a:pt x="1737327" y="1372382"/>
                    <a:pt x="1766347" y="1454251"/>
                  </a:cubicBezTo>
                  <a:cubicBezTo>
                    <a:pt x="1739204" y="1463872"/>
                    <a:pt x="1696532" y="1451214"/>
                    <a:pt x="1668346" y="1464049"/>
                  </a:cubicBezTo>
                  <a:cubicBezTo>
                    <a:pt x="1644103" y="1475090"/>
                    <a:pt x="1638915" y="1517654"/>
                    <a:pt x="1619350" y="1542445"/>
                  </a:cubicBezTo>
                  <a:cubicBezTo>
                    <a:pt x="1609284" y="1555201"/>
                    <a:pt x="1582733" y="1576363"/>
                    <a:pt x="1565456" y="1581644"/>
                  </a:cubicBezTo>
                  <a:cubicBezTo>
                    <a:pt x="1537328" y="1590236"/>
                    <a:pt x="1503974" y="1582756"/>
                    <a:pt x="1477262" y="1588991"/>
                  </a:cubicBezTo>
                  <a:cubicBezTo>
                    <a:pt x="1456365" y="1593866"/>
                    <a:pt x="1442532" y="1612201"/>
                    <a:pt x="1423368" y="1615938"/>
                  </a:cubicBezTo>
                  <a:cubicBezTo>
                    <a:pt x="1402050" y="1620097"/>
                    <a:pt x="1379051" y="1611236"/>
                    <a:pt x="1349870" y="1613489"/>
                  </a:cubicBezTo>
                  <a:cubicBezTo>
                    <a:pt x="1325597" y="1592415"/>
                    <a:pt x="1315482" y="1562931"/>
                    <a:pt x="1288618" y="1539996"/>
                  </a:cubicBezTo>
                  <a:cubicBezTo>
                    <a:pt x="1267540" y="1521998"/>
                    <a:pt x="1237326" y="1513808"/>
                    <a:pt x="1217579" y="1495899"/>
                  </a:cubicBezTo>
                  <a:cubicBezTo>
                    <a:pt x="1204809" y="1484314"/>
                    <a:pt x="1172821" y="1439404"/>
                    <a:pt x="1166125" y="1419952"/>
                  </a:cubicBezTo>
                  <a:cubicBezTo>
                    <a:pt x="1166125" y="1406882"/>
                    <a:pt x="1166125" y="1393818"/>
                    <a:pt x="1166125" y="1380753"/>
                  </a:cubicBezTo>
                  <a:cubicBezTo>
                    <a:pt x="1164591" y="1373307"/>
                    <a:pt x="1169265" y="1359650"/>
                    <a:pt x="1163675" y="1356251"/>
                  </a:cubicBezTo>
                  <a:cubicBezTo>
                    <a:pt x="1165581" y="1334751"/>
                    <a:pt x="1160089" y="1320648"/>
                    <a:pt x="1161226" y="1299907"/>
                  </a:cubicBezTo>
                  <a:cubicBezTo>
                    <a:pt x="1139706" y="1285937"/>
                    <a:pt x="1124036" y="1263168"/>
                    <a:pt x="1097535" y="1253361"/>
                  </a:cubicBezTo>
                  <a:cubicBezTo>
                    <a:pt x="1024326" y="1226277"/>
                    <a:pt x="932331" y="1255913"/>
                    <a:pt x="872142" y="1282757"/>
                  </a:cubicBezTo>
                  <a:cubicBezTo>
                    <a:pt x="849917" y="1318507"/>
                    <a:pt x="830381" y="1356951"/>
                    <a:pt x="803552" y="1388101"/>
                  </a:cubicBezTo>
                  <a:cubicBezTo>
                    <a:pt x="723578" y="1389791"/>
                    <a:pt x="665015" y="1412893"/>
                    <a:pt x="605111" y="1434648"/>
                  </a:cubicBezTo>
                  <a:cubicBezTo>
                    <a:pt x="542615" y="1348521"/>
                    <a:pt x="530961" y="1211552"/>
                    <a:pt x="502221" y="1091669"/>
                  </a:cubicBezTo>
                  <a:cubicBezTo>
                    <a:pt x="477919" y="1065334"/>
                    <a:pt x="452604" y="1040018"/>
                    <a:pt x="426274" y="1015722"/>
                  </a:cubicBezTo>
                  <a:cubicBezTo>
                    <a:pt x="393086" y="999914"/>
                    <a:pt x="352883" y="991126"/>
                    <a:pt x="328273" y="966726"/>
                  </a:cubicBezTo>
                  <a:cubicBezTo>
                    <a:pt x="317050" y="953456"/>
                    <a:pt x="304804" y="941204"/>
                    <a:pt x="291534" y="929977"/>
                  </a:cubicBezTo>
                  <a:cubicBezTo>
                    <a:pt x="290662" y="926763"/>
                    <a:pt x="287218" y="926127"/>
                    <a:pt x="286625" y="922629"/>
                  </a:cubicBezTo>
                  <a:cubicBezTo>
                    <a:pt x="276216" y="910172"/>
                    <a:pt x="264792" y="898739"/>
                    <a:pt x="252335" y="888329"/>
                  </a:cubicBezTo>
                  <a:cubicBezTo>
                    <a:pt x="216918" y="851193"/>
                    <a:pt x="218991" y="774638"/>
                    <a:pt x="213137" y="699695"/>
                  </a:cubicBezTo>
                  <a:cubicBezTo>
                    <a:pt x="210154" y="661550"/>
                    <a:pt x="213347" y="617134"/>
                    <a:pt x="203330" y="586999"/>
                  </a:cubicBezTo>
                  <a:cubicBezTo>
                    <a:pt x="192558" y="554550"/>
                    <a:pt x="140031" y="533021"/>
                    <a:pt x="127392" y="498805"/>
                  </a:cubicBezTo>
                  <a:cubicBezTo>
                    <a:pt x="117536" y="472122"/>
                    <a:pt x="117845" y="434624"/>
                    <a:pt x="112687" y="403263"/>
                  </a:cubicBezTo>
                  <a:cubicBezTo>
                    <a:pt x="107176" y="369688"/>
                    <a:pt x="104163" y="330088"/>
                    <a:pt x="95542" y="302813"/>
                  </a:cubicBezTo>
                  <a:cubicBezTo>
                    <a:pt x="85020" y="269557"/>
                    <a:pt x="61472" y="239416"/>
                    <a:pt x="46546" y="209720"/>
                  </a:cubicBezTo>
                  <a:cubicBezTo>
                    <a:pt x="29622" y="176072"/>
                    <a:pt x="15244" y="143849"/>
                    <a:pt x="0" y="111729"/>
                  </a:cubicBezTo>
                  <a:close/>
                </a:path>
              </a:pathLst>
            </a:custGeom>
            <a:solidFill>
              <a:srgbClr val="7DBC78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id="{6E98AE40-CF2F-CC6D-AB97-8ECB542D84AA}"/>
                </a:ext>
              </a:extLst>
            </p:cNvPr>
            <p:cNvSpPr/>
            <p:nvPr/>
          </p:nvSpPr>
          <p:spPr>
            <a:xfrm>
              <a:off x="7927227" y="2429623"/>
              <a:ext cx="937920" cy="1230862"/>
            </a:xfrm>
            <a:custGeom>
              <a:avLst/>
              <a:gdLst>
                <a:gd name="connsiteX0" fmla="*/ 436071 w 1090186"/>
                <a:gd name="connsiteY0" fmla="*/ 1335140 h 1430686"/>
                <a:gd name="connsiteX1" fmla="*/ 203335 w 1090186"/>
                <a:gd name="connsiteY1" fmla="*/ 1430687 h 1430686"/>
                <a:gd name="connsiteX2" fmla="*/ 110242 w 1090186"/>
                <a:gd name="connsiteY2" fmla="*/ 1344942 h 1430686"/>
                <a:gd name="connsiteX3" fmla="*/ 83295 w 1090186"/>
                <a:gd name="connsiteY3" fmla="*/ 1317995 h 1430686"/>
                <a:gd name="connsiteX4" fmla="*/ 39198 w 1090186"/>
                <a:gd name="connsiteY4" fmla="*/ 1220004 h 1430686"/>
                <a:gd name="connsiteX5" fmla="*/ 58798 w 1090186"/>
                <a:gd name="connsiteY5" fmla="*/ 1148955 h 1430686"/>
                <a:gd name="connsiteX6" fmla="*/ 102895 w 1090186"/>
                <a:gd name="connsiteY6" fmla="*/ 1009316 h 1430686"/>
                <a:gd name="connsiteX7" fmla="*/ 122494 w 1090186"/>
                <a:gd name="connsiteY7" fmla="*/ 935823 h 1430686"/>
                <a:gd name="connsiteX8" fmla="*/ 105344 w 1090186"/>
                <a:gd name="connsiteY8" fmla="*/ 840281 h 1430686"/>
                <a:gd name="connsiteX9" fmla="*/ 80846 w 1090186"/>
                <a:gd name="connsiteY9" fmla="*/ 752088 h 1430686"/>
                <a:gd name="connsiteX10" fmla="*/ 0 w 1090186"/>
                <a:gd name="connsiteY10" fmla="*/ 712889 h 1430686"/>
                <a:gd name="connsiteX11" fmla="*/ 0 w 1090186"/>
                <a:gd name="connsiteY11" fmla="*/ 703092 h 1430686"/>
                <a:gd name="connsiteX12" fmla="*/ 2449 w 1090186"/>
                <a:gd name="connsiteY12" fmla="*/ 668797 h 1430686"/>
                <a:gd name="connsiteX13" fmla="*/ 2449 w 1090186"/>
                <a:gd name="connsiteY13" fmla="*/ 614903 h 1430686"/>
                <a:gd name="connsiteX14" fmla="*/ 2449 w 1090186"/>
                <a:gd name="connsiteY14" fmla="*/ 565907 h 1430686"/>
                <a:gd name="connsiteX15" fmla="*/ 4899 w 1090186"/>
                <a:gd name="connsiteY15" fmla="*/ 531613 h 1430686"/>
                <a:gd name="connsiteX16" fmla="*/ 4899 w 1090186"/>
                <a:gd name="connsiteY16" fmla="*/ 477714 h 1430686"/>
                <a:gd name="connsiteX17" fmla="*/ 4899 w 1090186"/>
                <a:gd name="connsiteY17" fmla="*/ 428718 h 1430686"/>
                <a:gd name="connsiteX18" fmla="*/ 7348 w 1090186"/>
                <a:gd name="connsiteY18" fmla="*/ 394418 h 1430686"/>
                <a:gd name="connsiteX19" fmla="*/ 7348 w 1090186"/>
                <a:gd name="connsiteY19" fmla="*/ 340524 h 1430686"/>
                <a:gd name="connsiteX20" fmla="*/ 29397 w 1090186"/>
                <a:gd name="connsiteY20" fmla="*/ 188634 h 1430686"/>
                <a:gd name="connsiteX21" fmla="*/ 110242 w 1090186"/>
                <a:gd name="connsiteY21" fmla="*/ 97991 h 1430686"/>
                <a:gd name="connsiteX22" fmla="*/ 149441 w 1090186"/>
                <a:gd name="connsiteY22" fmla="*/ 26947 h 1430686"/>
                <a:gd name="connsiteX23" fmla="*/ 318481 w 1090186"/>
                <a:gd name="connsiteY23" fmla="*/ 0 h 1430686"/>
                <a:gd name="connsiteX24" fmla="*/ 394423 w 1090186"/>
                <a:gd name="connsiteY24" fmla="*/ 56343 h 1430686"/>
                <a:gd name="connsiteX25" fmla="*/ 460574 w 1090186"/>
                <a:gd name="connsiteY25" fmla="*/ 311128 h 1430686"/>
                <a:gd name="connsiteX26" fmla="*/ 543869 w 1090186"/>
                <a:gd name="connsiteY26" fmla="*/ 583058 h 1430686"/>
                <a:gd name="connsiteX27" fmla="*/ 504671 w 1090186"/>
                <a:gd name="connsiteY27" fmla="*/ 671251 h 1430686"/>
                <a:gd name="connsiteX28" fmla="*/ 428723 w 1090186"/>
                <a:gd name="connsiteY28" fmla="*/ 700647 h 1430686"/>
                <a:gd name="connsiteX29" fmla="*/ 418926 w 1090186"/>
                <a:gd name="connsiteY29" fmla="*/ 805991 h 1430686"/>
                <a:gd name="connsiteX30" fmla="*/ 627164 w 1090186"/>
                <a:gd name="connsiteY30" fmla="*/ 859885 h 1430686"/>
                <a:gd name="connsiteX31" fmla="*/ 725155 w 1090186"/>
                <a:gd name="connsiteY31" fmla="*/ 899084 h 1430686"/>
                <a:gd name="connsiteX32" fmla="*/ 896645 w 1090186"/>
                <a:gd name="connsiteY32" fmla="*/ 1217565 h 1430686"/>
                <a:gd name="connsiteX33" fmla="*/ 1090187 w 1090186"/>
                <a:gd name="connsiteY33" fmla="*/ 1232260 h 1430686"/>
                <a:gd name="connsiteX34" fmla="*/ 1090187 w 1090186"/>
                <a:gd name="connsiteY34" fmla="*/ 1249410 h 1430686"/>
                <a:gd name="connsiteX35" fmla="*/ 1087738 w 1090186"/>
                <a:gd name="connsiteY35" fmla="*/ 1298406 h 1430686"/>
                <a:gd name="connsiteX36" fmla="*/ 1087738 w 1090186"/>
                <a:gd name="connsiteY36" fmla="*/ 1362102 h 1430686"/>
                <a:gd name="connsiteX37" fmla="*/ 1024037 w 1090186"/>
                <a:gd name="connsiteY37" fmla="*/ 1362102 h 1430686"/>
                <a:gd name="connsiteX38" fmla="*/ 994635 w 1090186"/>
                <a:gd name="connsiteY38" fmla="*/ 1364551 h 1430686"/>
                <a:gd name="connsiteX39" fmla="*/ 948089 w 1090186"/>
                <a:gd name="connsiteY39" fmla="*/ 1364551 h 1430686"/>
                <a:gd name="connsiteX40" fmla="*/ 918698 w 1090186"/>
                <a:gd name="connsiteY40" fmla="*/ 1367000 h 1430686"/>
                <a:gd name="connsiteX41" fmla="*/ 874601 w 1090186"/>
                <a:gd name="connsiteY41" fmla="*/ 1367000 h 1430686"/>
                <a:gd name="connsiteX42" fmla="*/ 842750 w 1090186"/>
                <a:gd name="connsiteY42" fmla="*/ 1369450 h 1430686"/>
                <a:gd name="connsiteX43" fmla="*/ 668812 w 1090186"/>
                <a:gd name="connsiteY43" fmla="*/ 1396397 h 1430686"/>
                <a:gd name="connsiteX44" fmla="*/ 546318 w 1090186"/>
                <a:gd name="connsiteY44" fmla="*/ 1396397 h 1430686"/>
                <a:gd name="connsiteX45" fmla="*/ 477719 w 1090186"/>
                <a:gd name="connsiteY45" fmla="*/ 1335150 h 1430686"/>
                <a:gd name="connsiteX46" fmla="*/ 436071 w 1090186"/>
                <a:gd name="connsiteY46" fmla="*/ 1335140 h 143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090186" h="1430686">
                  <a:moveTo>
                    <a:pt x="436071" y="1335140"/>
                  </a:moveTo>
                  <a:cubicBezTo>
                    <a:pt x="369240" y="1377728"/>
                    <a:pt x="291519" y="1409437"/>
                    <a:pt x="203335" y="1430687"/>
                  </a:cubicBezTo>
                  <a:cubicBezTo>
                    <a:pt x="171901" y="1402505"/>
                    <a:pt x="138404" y="1376391"/>
                    <a:pt x="110242" y="1344942"/>
                  </a:cubicBezTo>
                  <a:cubicBezTo>
                    <a:pt x="102282" y="1334934"/>
                    <a:pt x="93303" y="1325955"/>
                    <a:pt x="83295" y="1317995"/>
                  </a:cubicBezTo>
                  <a:cubicBezTo>
                    <a:pt x="61271" y="1295129"/>
                    <a:pt x="38655" y="1255342"/>
                    <a:pt x="39198" y="1220004"/>
                  </a:cubicBezTo>
                  <a:cubicBezTo>
                    <a:pt x="39488" y="1201164"/>
                    <a:pt x="51396" y="1173688"/>
                    <a:pt x="58798" y="1148955"/>
                  </a:cubicBezTo>
                  <a:cubicBezTo>
                    <a:pt x="73523" y="1099729"/>
                    <a:pt x="88895" y="1056382"/>
                    <a:pt x="102895" y="1009316"/>
                  </a:cubicBezTo>
                  <a:cubicBezTo>
                    <a:pt x="110184" y="984819"/>
                    <a:pt x="121558" y="957470"/>
                    <a:pt x="122494" y="935823"/>
                  </a:cubicBezTo>
                  <a:cubicBezTo>
                    <a:pt x="123885" y="903640"/>
                    <a:pt x="112481" y="869320"/>
                    <a:pt x="105344" y="840281"/>
                  </a:cubicBezTo>
                  <a:cubicBezTo>
                    <a:pt x="98270" y="811493"/>
                    <a:pt x="89365" y="783938"/>
                    <a:pt x="80846" y="752088"/>
                  </a:cubicBezTo>
                  <a:cubicBezTo>
                    <a:pt x="54222" y="738695"/>
                    <a:pt x="22818" y="730088"/>
                    <a:pt x="0" y="712889"/>
                  </a:cubicBezTo>
                  <a:cubicBezTo>
                    <a:pt x="0" y="709622"/>
                    <a:pt x="0" y="706359"/>
                    <a:pt x="0" y="703092"/>
                  </a:cubicBezTo>
                  <a:cubicBezTo>
                    <a:pt x="5648" y="696489"/>
                    <a:pt x="867" y="679466"/>
                    <a:pt x="2449" y="668797"/>
                  </a:cubicBezTo>
                  <a:cubicBezTo>
                    <a:pt x="2449" y="650834"/>
                    <a:pt x="2449" y="632866"/>
                    <a:pt x="2449" y="614903"/>
                  </a:cubicBezTo>
                  <a:cubicBezTo>
                    <a:pt x="2449" y="598571"/>
                    <a:pt x="2449" y="582239"/>
                    <a:pt x="2449" y="565907"/>
                  </a:cubicBezTo>
                  <a:cubicBezTo>
                    <a:pt x="8093" y="559304"/>
                    <a:pt x="3316" y="542277"/>
                    <a:pt x="4899" y="531613"/>
                  </a:cubicBezTo>
                  <a:cubicBezTo>
                    <a:pt x="4899" y="513645"/>
                    <a:pt x="4899" y="495682"/>
                    <a:pt x="4899" y="477714"/>
                  </a:cubicBezTo>
                  <a:cubicBezTo>
                    <a:pt x="4899" y="461382"/>
                    <a:pt x="4899" y="445050"/>
                    <a:pt x="4899" y="428718"/>
                  </a:cubicBezTo>
                  <a:cubicBezTo>
                    <a:pt x="10542" y="422115"/>
                    <a:pt x="5766" y="405087"/>
                    <a:pt x="7348" y="394418"/>
                  </a:cubicBezTo>
                  <a:cubicBezTo>
                    <a:pt x="7348" y="376455"/>
                    <a:pt x="7348" y="358487"/>
                    <a:pt x="7348" y="340524"/>
                  </a:cubicBezTo>
                  <a:cubicBezTo>
                    <a:pt x="11796" y="278523"/>
                    <a:pt x="10865" y="229469"/>
                    <a:pt x="29397" y="188634"/>
                  </a:cubicBezTo>
                  <a:cubicBezTo>
                    <a:pt x="45155" y="153918"/>
                    <a:pt x="87420" y="131135"/>
                    <a:pt x="110242" y="97991"/>
                  </a:cubicBezTo>
                  <a:cubicBezTo>
                    <a:pt x="126628" y="74194"/>
                    <a:pt x="132281" y="50749"/>
                    <a:pt x="149441" y="26947"/>
                  </a:cubicBezTo>
                  <a:cubicBezTo>
                    <a:pt x="209081" y="21260"/>
                    <a:pt x="258757" y="5609"/>
                    <a:pt x="318481" y="0"/>
                  </a:cubicBezTo>
                  <a:cubicBezTo>
                    <a:pt x="339310" y="23268"/>
                    <a:pt x="367388" y="39286"/>
                    <a:pt x="394423" y="56343"/>
                  </a:cubicBezTo>
                  <a:cubicBezTo>
                    <a:pt x="428424" y="138453"/>
                    <a:pt x="436139" y="224477"/>
                    <a:pt x="460574" y="311128"/>
                  </a:cubicBezTo>
                  <a:cubicBezTo>
                    <a:pt x="485297" y="398842"/>
                    <a:pt x="542556" y="475436"/>
                    <a:pt x="543869" y="583058"/>
                  </a:cubicBezTo>
                  <a:cubicBezTo>
                    <a:pt x="529825" y="611479"/>
                    <a:pt x="517980" y="642100"/>
                    <a:pt x="504671" y="671251"/>
                  </a:cubicBezTo>
                  <a:cubicBezTo>
                    <a:pt x="478865" y="680568"/>
                    <a:pt x="453147" y="689959"/>
                    <a:pt x="428723" y="700647"/>
                  </a:cubicBezTo>
                  <a:cubicBezTo>
                    <a:pt x="424819" y="733610"/>
                    <a:pt x="414743" y="773063"/>
                    <a:pt x="418926" y="805991"/>
                  </a:cubicBezTo>
                  <a:cubicBezTo>
                    <a:pt x="467157" y="849339"/>
                    <a:pt x="553387" y="839532"/>
                    <a:pt x="627164" y="859885"/>
                  </a:cubicBezTo>
                  <a:cubicBezTo>
                    <a:pt x="664756" y="870261"/>
                    <a:pt x="692722" y="891114"/>
                    <a:pt x="725155" y="899084"/>
                  </a:cubicBezTo>
                  <a:cubicBezTo>
                    <a:pt x="779833" y="1007724"/>
                    <a:pt x="820217" y="1130669"/>
                    <a:pt x="896645" y="1217565"/>
                  </a:cubicBezTo>
                  <a:cubicBezTo>
                    <a:pt x="961188" y="1222439"/>
                    <a:pt x="1027549" y="1225486"/>
                    <a:pt x="1090187" y="1232260"/>
                  </a:cubicBezTo>
                  <a:cubicBezTo>
                    <a:pt x="1090187" y="1237977"/>
                    <a:pt x="1090187" y="1243694"/>
                    <a:pt x="1090187" y="1249410"/>
                  </a:cubicBezTo>
                  <a:cubicBezTo>
                    <a:pt x="1084505" y="1260878"/>
                    <a:pt x="1089344" y="1282862"/>
                    <a:pt x="1087738" y="1298406"/>
                  </a:cubicBezTo>
                  <a:cubicBezTo>
                    <a:pt x="1087738" y="1319636"/>
                    <a:pt x="1087738" y="1340866"/>
                    <a:pt x="1087738" y="1362102"/>
                  </a:cubicBezTo>
                  <a:cubicBezTo>
                    <a:pt x="1066507" y="1362102"/>
                    <a:pt x="1045267" y="1362102"/>
                    <a:pt x="1024037" y="1362102"/>
                  </a:cubicBezTo>
                  <a:cubicBezTo>
                    <a:pt x="1014984" y="1363664"/>
                    <a:pt x="999632" y="1358927"/>
                    <a:pt x="994635" y="1364551"/>
                  </a:cubicBezTo>
                  <a:cubicBezTo>
                    <a:pt x="979127" y="1364551"/>
                    <a:pt x="963608" y="1364551"/>
                    <a:pt x="948089" y="1364551"/>
                  </a:cubicBezTo>
                  <a:cubicBezTo>
                    <a:pt x="939037" y="1366114"/>
                    <a:pt x="923694" y="1361382"/>
                    <a:pt x="918698" y="1367000"/>
                  </a:cubicBezTo>
                  <a:cubicBezTo>
                    <a:pt x="903992" y="1367000"/>
                    <a:pt x="889297" y="1367000"/>
                    <a:pt x="874601" y="1367000"/>
                  </a:cubicBezTo>
                  <a:cubicBezTo>
                    <a:pt x="864735" y="1368573"/>
                    <a:pt x="848550" y="1363816"/>
                    <a:pt x="842750" y="1369450"/>
                  </a:cubicBezTo>
                  <a:cubicBezTo>
                    <a:pt x="780397" y="1374059"/>
                    <a:pt x="729402" y="1390028"/>
                    <a:pt x="668812" y="1396397"/>
                  </a:cubicBezTo>
                  <a:cubicBezTo>
                    <a:pt x="627978" y="1396397"/>
                    <a:pt x="587143" y="1396397"/>
                    <a:pt x="546318" y="1396397"/>
                  </a:cubicBezTo>
                  <a:cubicBezTo>
                    <a:pt x="522026" y="1377410"/>
                    <a:pt x="505714" y="1350438"/>
                    <a:pt x="477719" y="1335150"/>
                  </a:cubicBezTo>
                  <a:cubicBezTo>
                    <a:pt x="469469" y="1331069"/>
                    <a:pt x="444315" y="1331069"/>
                    <a:pt x="436071" y="1335140"/>
                  </a:cubicBezTo>
                  <a:close/>
                </a:path>
              </a:pathLst>
            </a:custGeom>
            <a:solidFill>
              <a:srgbClr val="4B94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3441219E-AB92-E59B-A290-C55240F303CF}"/>
                </a:ext>
              </a:extLst>
            </p:cNvPr>
            <p:cNvSpPr/>
            <p:nvPr/>
          </p:nvSpPr>
          <p:spPr>
            <a:xfrm>
              <a:off x="7998885" y="3592187"/>
              <a:ext cx="862044" cy="443468"/>
            </a:xfrm>
            <a:custGeom>
              <a:avLst/>
              <a:gdLst>
                <a:gd name="connsiteX0" fmla="*/ 999544 w 1001992"/>
                <a:gd name="connsiteY0" fmla="*/ 182283 h 515463"/>
                <a:gd name="connsiteX1" fmla="*/ 933393 w 1001992"/>
                <a:gd name="connsiteY1" fmla="*/ 282723 h 515463"/>
                <a:gd name="connsiteX2" fmla="*/ 894195 w 1001992"/>
                <a:gd name="connsiteY2" fmla="*/ 321921 h 515463"/>
                <a:gd name="connsiteX3" fmla="*/ 889296 w 1001992"/>
                <a:gd name="connsiteY3" fmla="*/ 324371 h 515463"/>
                <a:gd name="connsiteX4" fmla="*/ 857446 w 1001992"/>
                <a:gd name="connsiteY4" fmla="*/ 358670 h 515463"/>
                <a:gd name="connsiteX5" fmla="*/ 786407 w 1001992"/>
                <a:gd name="connsiteY5" fmla="*/ 515464 h 515463"/>
                <a:gd name="connsiteX6" fmla="*/ 681058 w 1001992"/>
                <a:gd name="connsiteY6" fmla="*/ 459116 h 515463"/>
                <a:gd name="connsiteX7" fmla="*/ 651657 w 1001992"/>
                <a:gd name="connsiteY7" fmla="*/ 456661 h 515463"/>
                <a:gd name="connsiteX8" fmla="*/ 607560 w 1001992"/>
                <a:gd name="connsiteY8" fmla="*/ 456661 h 515463"/>
                <a:gd name="connsiteX9" fmla="*/ 578168 w 1001992"/>
                <a:gd name="connsiteY9" fmla="*/ 454212 h 515463"/>
                <a:gd name="connsiteX10" fmla="*/ 433621 w 1001992"/>
                <a:gd name="connsiteY10" fmla="*/ 375820 h 515463"/>
                <a:gd name="connsiteX11" fmla="*/ 384626 w 1001992"/>
                <a:gd name="connsiteY11" fmla="*/ 373366 h 515463"/>
                <a:gd name="connsiteX12" fmla="*/ 347877 w 1001992"/>
                <a:gd name="connsiteY12" fmla="*/ 375820 h 515463"/>
                <a:gd name="connsiteX13" fmla="*/ 298881 w 1001992"/>
                <a:gd name="connsiteY13" fmla="*/ 375820 h 515463"/>
                <a:gd name="connsiteX14" fmla="*/ 257234 w 1001992"/>
                <a:gd name="connsiteY14" fmla="*/ 378270 h 515463"/>
                <a:gd name="connsiteX15" fmla="*/ 58792 w 1001992"/>
                <a:gd name="connsiteY15" fmla="*/ 395419 h 515463"/>
                <a:gd name="connsiteX16" fmla="*/ 0 w 1001992"/>
                <a:gd name="connsiteY16" fmla="*/ 214128 h 515463"/>
                <a:gd name="connsiteX17" fmla="*/ 122489 w 1001992"/>
                <a:gd name="connsiteY17" fmla="*/ 94089 h 515463"/>
                <a:gd name="connsiteX18" fmla="*/ 296432 w 1001992"/>
                <a:gd name="connsiteY18" fmla="*/ 35291 h 515463"/>
                <a:gd name="connsiteX19" fmla="*/ 391974 w 1001992"/>
                <a:gd name="connsiteY19" fmla="*/ 996 h 515463"/>
                <a:gd name="connsiteX20" fmla="*/ 453226 w 1001992"/>
                <a:gd name="connsiteY20" fmla="*/ 62243 h 515463"/>
                <a:gd name="connsiteX21" fmla="*/ 764353 w 1001992"/>
                <a:gd name="connsiteY21" fmla="*/ 35296 h 515463"/>
                <a:gd name="connsiteX22" fmla="*/ 793755 w 1001992"/>
                <a:gd name="connsiteY22" fmla="*/ 32847 h 515463"/>
                <a:gd name="connsiteX23" fmla="*/ 837852 w 1001992"/>
                <a:gd name="connsiteY23" fmla="*/ 32847 h 515463"/>
                <a:gd name="connsiteX24" fmla="*/ 869692 w 1001992"/>
                <a:gd name="connsiteY24" fmla="*/ 30398 h 515463"/>
                <a:gd name="connsiteX25" fmla="*/ 913799 w 1001992"/>
                <a:gd name="connsiteY25" fmla="*/ 30398 h 515463"/>
                <a:gd name="connsiteX26" fmla="*/ 945640 w 1001992"/>
                <a:gd name="connsiteY26" fmla="*/ 27948 h 515463"/>
                <a:gd name="connsiteX27" fmla="*/ 989737 w 1001992"/>
                <a:gd name="connsiteY27" fmla="*/ 27948 h 515463"/>
                <a:gd name="connsiteX28" fmla="*/ 1001993 w 1001992"/>
                <a:gd name="connsiteY28" fmla="*/ 27948 h 515463"/>
                <a:gd name="connsiteX29" fmla="*/ 1001993 w 1001992"/>
                <a:gd name="connsiteY29" fmla="*/ 69596 h 515463"/>
                <a:gd name="connsiteX30" fmla="*/ 1001993 w 1001992"/>
                <a:gd name="connsiteY30" fmla="*/ 113693 h 515463"/>
                <a:gd name="connsiteX31" fmla="*/ 999544 w 1001992"/>
                <a:gd name="connsiteY31" fmla="*/ 143094 h 515463"/>
                <a:gd name="connsiteX32" fmla="*/ 999544 w 1001992"/>
                <a:gd name="connsiteY32" fmla="*/ 182283 h 51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01992" h="515463">
                  <a:moveTo>
                    <a:pt x="999544" y="182283"/>
                  </a:moveTo>
                  <a:cubicBezTo>
                    <a:pt x="980704" y="218973"/>
                    <a:pt x="964563" y="258372"/>
                    <a:pt x="933393" y="282723"/>
                  </a:cubicBezTo>
                  <a:cubicBezTo>
                    <a:pt x="919300" y="294768"/>
                    <a:pt x="906241" y="307833"/>
                    <a:pt x="894195" y="321921"/>
                  </a:cubicBezTo>
                  <a:cubicBezTo>
                    <a:pt x="892216" y="322391"/>
                    <a:pt x="891755" y="324380"/>
                    <a:pt x="889296" y="324371"/>
                  </a:cubicBezTo>
                  <a:cubicBezTo>
                    <a:pt x="878035" y="335152"/>
                    <a:pt x="864632" y="343813"/>
                    <a:pt x="857446" y="358670"/>
                  </a:cubicBezTo>
                  <a:cubicBezTo>
                    <a:pt x="837631" y="414793"/>
                    <a:pt x="810229" y="463348"/>
                    <a:pt x="786407" y="515464"/>
                  </a:cubicBezTo>
                  <a:cubicBezTo>
                    <a:pt x="747620" y="500347"/>
                    <a:pt x="722392" y="471680"/>
                    <a:pt x="681058" y="459116"/>
                  </a:cubicBezTo>
                  <a:cubicBezTo>
                    <a:pt x="676061" y="453497"/>
                    <a:pt x="660719" y="458229"/>
                    <a:pt x="651657" y="456661"/>
                  </a:cubicBezTo>
                  <a:cubicBezTo>
                    <a:pt x="636961" y="456661"/>
                    <a:pt x="622265" y="456661"/>
                    <a:pt x="607560" y="456661"/>
                  </a:cubicBezTo>
                  <a:cubicBezTo>
                    <a:pt x="602563" y="451048"/>
                    <a:pt x="587221" y="455780"/>
                    <a:pt x="578168" y="454212"/>
                  </a:cubicBezTo>
                  <a:cubicBezTo>
                    <a:pt x="490807" y="467262"/>
                    <a:pt x="480540" y="403218"/>
                    <a:pt x="433621" y="375820"/>
                  </a:cubicBezTo>
                  <a:cubicBezTo>
                    <a:pt x="422149" y="370143"/>
                    <a:pt x="400164" y="374973"/>
                    <a:pt x="384626" y="373366"/>
                  </a:cubicBezTo>
                  <a:cubicBezTo>
                    <a:pt x="373144" y="374953"/>
                    <a:pt x="355293" y="370167"/>
                    <a:pt x="347877" y="375820"/>
                  </a:cubicBezTo>
                  <a:cubicBezTo>
                    <a:pt x="331545" y="375820"/>
                    <a:pt x="315213" y="375820"/>
                    <a:pt x="298881" y="375820"/>
                  </a:cubicBezTo>
                  <a:cubicBezTo>
                    <a:pt x="285773" y="377412"/>
                    <a:pt x="266262" y="372602"/>
                    <a:pt x="257234" y="378270"/>
                  </a:cubicBezTo>
                  <a:cubicBezTo>
                    <a:pt x="190971" y="383874"/>
                    <a:pt x="123473" y="388233"/>
                    <a:pt x="58792" y="395419"/>
                  </a:cubicBezTo>
                  <a:cubicBezTo>
                    <a:pt x="43999" y="330190"/>
                    <a:pt x="23087" y="271069"/>
                    <a:pt x="0" y="214128"/>
                  </a:cubicBezTo>
                  <a:cubicBezTo>
                    <a:pt x="44988" y="178276"/>
                    <a:pt x="95522" y="147963"/>
                    <a:pt x="122489" y="94089"/>
                  </a:cubicBezTo>
                  <a:cubicBezTo>
                    <a:pt x="185396" y="78007"/>
                    <a:pt x="243185" y="63159"/>
                    <a:pt x="296432" y="35291"/>
                  </a:cubicBezTo>
                  <a:cubicBezTo>
                    <a:pt x="328905" y="18293"/>
                    <a:pt x="341112" y="-5127"/>
                    <a:pt x="391974" y="996"/>
                  </a:cubicBezTo>
                  <a:cubicBezTo>
                    <a:pt x="411367" y="22433"/>
                    <a:pt x="431784" y="42850"/>
                    <a:pt x="453226" y="62243"/>
                  </a:cubicBezTo>
                  <a:cubicBezTo>
                    <a:pt x="571693" y="77757"/>
                    <a:pt x="660430" y="42477"/>
                    <a:pt x="764353" y="35296"/>
                  </a:cubicBezTo>
                  <a:cubicBezTo>
                    <a:pt x="773406" y="33733"/>
                    <a:pt x="788758" y="38470"/>
                    <a:pt x="793755" y="32847"/>
                  </a:cubicBezTo>
                  <a:cubicBezTo>
                    <a:pt x="808450" y="32847"/>
                    <a:pt x="823146" y="32847"/>
                    <a:pt x="837852" y="32847"/>
                  </a:cubicBezTo>
                  <a:cubicBezTo>
                    <a:pt x="847708" y="31274"/>
                    <a:pt x="863902" y="36031"/>
                    <a:pt x="869692" y="30398"/>
                  </a:cubicBezTo>
                  <a:cubicBezTo>
                    <a:pt x="884398" y="30398"/>
                    <a:pt x="899094" y="30398"/>
                    <a:pt x="913799" y="30398"/>
                  </a:cubicBezTo>
                  <a:cubicBezTo>
                    <a:pt x="923655" y="28830"/>
                    <a:pt x="939840" y="33582"/>
                    <a:pt x="945640" y="27948"/>
                  </a:cubicBezTo>
                  <a:cubicBezTo>
                    <a:pt x="960345" y="27948"/>
                    <a:pt x="975041" y="27948"/>
                    <a:pt x="989737" y="27948"/>
                  </a:cubicBezTo>
                  <a:cubicBezTo>
                    <a:pt x="993822" y="27948"/>
                    <a:pt x="997908" y="27948"/>
                    <a:pt x="1001993" y="27948"/>
                  </a:cubicBezTo>
                  <a:cubicBezTo>
                    <a:pt x="1001993" y="41831"/>
                    <a:pt x="1001993" y="55713"/>
                    <a:pt x="1001993" y="69596"/>
                  </a:cubicBezTo>
                  <a:cubicBezTo>
                    <a:pt x="1001993" y="84296"/>
                    <a:pt x="1001993" y="98997"/>
                    <a:pt x="1001993" y="113693"/>
                  </a:cubicBezTo>
                  <a:cubicBezTo>
                    <a:pt x="996369" y="118689"/>
                    <a:pt x="1001101" y="134042"/>
                    <a:pt x="999544" y="143094"/>
                  </a:cubicBezTo>
                  <a:cubicBezTo>
                    <a:pt x="999544" y="156149"/>
                    <a:pt x="999544" y="169213"/>
                    <a:pt x="999544" y="182283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자유형: 도형 20">
              <a:extLst>
                <a:ext uri="{FF2B5EF4-FFF2-40B4-BE49-F238E27FC236}">
                  <a16:creationId xmlns:a16="http://schemas.microsoft.com/office/drawing/2014/main" id="{4C0EF87A-0AC0-828D-CB9E-681735A7F34F}"/>
                </a:ext>
              </a:extLst>
            </p:cNvPr>
            <p:cNvSpPr/>
            <p:nvPr/>
          </p:nvSpPr>
          <p:spPr>
            <a:xfrm>
              <a:off x="9545802" y="2701494"/>
              <a:ext cx="612647" cy="910501"/>
            </a:xfrm>
            <a:custGeom>
              <a:avLst/>
              <a:gdLst>
                <a:gd name="connsiteX0" fmla="*/ 514609 w 712107"/>
                <a:gd name="connsiteY0" fmla="*/ 0 h 1058316"/>
                <a:gd name="connsiteX1" fmla="*/ 646900 w 712107"/>
                <a:gd name="connsiteY1" fmla="*/ 51445 h 1058316"/>
                <a:gd name="connsiteX2" fmla="*/ 710601 w 712107"/>
                <a:gd name="connsiteY2" fmla="*/ 171489 h 1058316"/>
                <a:gd name="connsiteX3" fmla="*/ 683649 w 712107"/>
                <a:gd name="connsiteY3" fmla="*/ 289079 h 1058316"/>
                <a:gd name="connsiteX4" fmla="*/ 619948 w 712107"/>
                <a:gd name="connsiteY4" fmla="*/ 350321 h 1058316"/>
                <a:gd name="connsiteX5" fmla="*/ 619948 w 712107"/>
                <a:gd name="connsiteY5" fmla="*/ 355220 h 1058316"/>
                <a:gd name="connsiteX6" fmla="*/ 619948 w 712107"/>
                <a:gd name="connsiteY6" fmla="*/ 428713 h 1058316"/>
                <a:gd name="connsiteX7" fmla="*/ 642001 w 712107"/>
                <a:gd name="connsiteY7" fmla="*/ 475259 h 1058316"/>
                <a:gd name="connsiteX8" fmla="*/ 642001 w 712107"/>
                <a:gd name="connsiteY8" fmla="*/ 524255 h 1058316"/>
                <a:gd name="connsiteX9" fmla="*/ 610151 w 712107"/>
                <a:gd name="connsiteY9" fmla="*/ 683493 h 1058316"/>
                <a:gd name="connsiteX10" fmla="*/ 517058 w 712107"/>
                <a:gd name="connsiteY10" fmla="*/ 783938 h 1058316"/>
                <a:gd name="connsiteX11" fmla="*/ 504812 w 712107"/>
                <a:gd name="connsiteY11" fmla="*/ 825586 h 1058316"/>
                <a:gd name="connsiteX12" fmla="*/ 423966 w 712107"/>
                <a:gd name="connsiteY12" fmla="*/ 911330 h 1058316"/>
                <a:gd name="connsiteX13" fmla="*/ 443560 w 712107"/>
                <a:gd name="connsiteY13" fmla="*/ 955427 h 1058316"/>
                <a:gd name="connsiteX14" fmla="*/ 443560 w 712107"/>
                <a:gd name="connsiteY14" fmla="*/ 989727 h 1058316"/>
                <a:gd name="connsiteX15" fmla="*/ 431314 w 712107"/>
                <a:gd name="connsiteY15" fmla="*/ 992176 h 1058316"/>
                <a:gd name="connsiteX16" fmla="*/ 254926 w 712107"/>
                <a:gd name="connsiteY16" fmla="*/ 1046070 h 1058316"/>
                <a:gd name="connsiteX17" fmla="*/ 76079 w 712107"/>
                <a:gd name="connsiteY17" fmla="*/ 1058317 h 1058316"/>
                <a:gd name="connsiteX18" fmla="*/ 142 w 712107"/>
                <a:gd name="connsiteY18" fmla="*/ 139624 h 1058316"/>
                <a:gd name="connsiteX19" fmla="*/ 171631 w 712107"/>
                <a:gd name="connsiteY19" fmla="*/ 53879 h 1058316"/>
                <a:gd name="connsiteX20" fmla="*/ 267173 w 712107"/>
                <a:gd name="connsiteY20" fmla="*/ 26932 h 1058316"/>
                <a:gd name="connsiteX21" fmla="*/ 294124 w 712107"/>
                <a:gd name="connsiteY21" fmla="*/ 24483 h 1058316"/>
                <a:gd name="connsiteX22" fmla="*/ 333323 w 712107"/>
                <a:gd name="connsiteY22" fmla="*/ 24483 h 1058316"/>
                <a:gd name="connsiteX23" fmla="*/ 360265 w 712107"/>
                <a:gd name="connsiteY23" fmla="*/ 22034 h 1058316"/>
                <a:gd name="connsiteX24" fmla="*/ 399463 w 712107"/>
                <a:gd name="connsiteY24" fmla="*/ 22034 h 1058316"/>
                <a:gd name="connsiteX25" fmla="*/ 426415 w 712107"/>
                <a:gd name="connsiteY25" fmla="*/ 19584 h 1058316"/>
                <a:gd name="connsiteX26" fmla="*/ 514609 w 712107"/>
                <a:gd name="connsiteY26" fmla="*/ 0 h 105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12107" h="1058316">
                  <a:moveTo>
                    <a:pt x="514609" y="0"/>
                  </a:moveTo>
                  <a:cubicBezTo>
                    <a:pt x="537446" y="38410"/>
                    <a:pt x="604370" y="32727"/>
                    <a:pt x="646900" y="51445"/>
                  </a:cubicBezTo>
                  <a:cubicBezTo>
                    <a:pt x="635697" y="110556"/>
                    <a:pt x="702278" y="129004"/>
                    <a:pt x="710601" y="171489"/>
                  </a:cubicBezTo>
                  <a:cubicBezTo>
                    <a:pt x="719287" y="215861"/>
                    <a:pt x="687764" y="244527"/>
                    <a:pt x="683649" y="289079"/>
                  </a:cubicBezTo>
                  <a:cubicBezTo>
                    <a:pt x="662478" y="309556"/>
                    <a:pt x="636961" y="325682"/>
                    <a:pt x="619948" y="350321"/>
                  </a:cubicBezTo>
                  <a:cubicBezTo>
                    <a:pt x="619948" y="351957"/>
                    <a:pt x="619948" y="353589"/>
                    <a:pt x="619948" y="355220"/>
                  </a:cubicBezTo>
                  <a:cubicBezTo>
                    <a:pt x="615872" y="374030"/>
                    <a:pt x="615872" y="409908"/>
                    <a:pt x="619948" y="428713"/>
                  </a:cubicBezTo>
                  <a:cubicBezTo>
                    <a:pt x="623500" y="448028"/>
                    <a:pt x="636780" y="457615"/>
                    <a:pt x="642001" y="475259"/>
                  </a:cubicBezTo>
                  <a:cubicBezTo>
                    <a:pt x="642001" y="491591"/>
                    <a:pt x="642001" y="507923"/>
                    <a:pt x="642001" y="524255"/>
                  </a:cubicBezTo>
                  <a:cubicBezTo>
                    <a:pt x="590057" y="560651"/>
                    <a:pt x="626742" y="623245"/>
                    <a:pt x="610151" y="683493"/>
                  </a:cubicBezTo>
                  <a:cubicBezTo>
                    <a:pt x="601677" y="714276"/>
                    <a:pt x="533018" y="755561"/>
                    <a:pt x="517058" y="783938"/>
                  </a:cubicBezTo>
                  <a:cubicBezTo>
                    <a:pt x="509412" y="797522"/>
                    <a:pt x="510382" y="815137"/>
                    <a:pt x="504812" y="825586"/>
                  </a:cubicBezTo>
                  <a:cubicBezTo>
                    <a:pt x="487888" y="857309"/>
                    <a:pt x="428723" y="876751"/>
                    <a:pt x="423966" y="911330"/>
                  </a:cubicBezTo>
                  <a:cubicBezTo>
                    <a:pt x="421507" y="929161"/>
                    <a:pt x="437006" y="941584"/>
                    <a:pt x="443560" y="955427"/>
                  </a:cubicBezTo>
                  <a:cubicBezTo>
                    <a:pt x="443560" y="966861"/>
                    <a:pt x="443560" y="978294"/>
                    <a:pt x="443560" y="989727"/>
                  </a:cubicBezTo>
                  <a:cubicBezTo>
                    <a:pt x="439999" y="991064"/>
                    <a:pt x="430902" y="986861"/>
                    <a:pt x="431314" y="992176"/>
                  </a:cubicBezTo>
                  <a:cubicBezTo>
                    <a:pt x="351021" y="977965"/>
                    <a:pt x="314199" y="1032634"/>
                    <a:pt x="254926" y="1046070"/>
                  </a:cubicBezTo>
                  <a:cubicBezTo>
                    <a:pt x="197059" y="1059189"/>
                    <a:pt x="143895" y="1044757"/>
                    <a:pt x="76079" y="1058317"/>
                  </a:cubicBezTo>
                  <a:cubicBezTo>
                    <a:pt x="53124" y="749726"/>
                    <a:pt x="-3189" y="474490"/>
                    <a:pt x="142" y="139624"/>
                  </a:cubicBezTo>
                  <a:cubicBezTo>
                    <a:pt x="57999" y="113995"/>
                    <a:pt x="113020" y="83344"/>
                    <a:pt x="171631" y="53879"/>
                  </a:cubicBezTo>
                  <a:cubicBezTo>
                    <a:pt x="201184" y="39017"/>
                    <a:pt x="223036" y="24767"/>
                    <a:pt x="267173" y="26932"/>
                  </a:cubicBezTo>
                  <a:cubicBezTo>
                    <a:pt x="275422" y="25379"/>
                    <a:pt x="289927" y="30092"/>
                    <a:pt x="294124" y="24483"/>
                  </a:cubicBezTo>
                  <a:cubicBezTo>
                    <a:pt x="307184" y="24483"/>
                    <a:pt x="320253" y="24483"/>
                    <a:pt x="333323" y="24483"/>
                  </a:cubicBezTo>
                  <a:cubicBezTo>
                    <a:pt x="341572" y="22930"/>
                    <a:pt x="356077" y="27638"/>
                    <a:pt x="360265" y="22034"/>
                  </a:cubicBezTo>
                  <a:cubicBezTo>
                    <a:pt x="373334" y="22034"/>
                    <a:pt x="386394" y="22034"/>
                    <a:pt x="399463" y="22034"/>
                  </a:cubicBezTo>
                  <a:cubicBezTo>
                    <a:pt x="407712" y="20481"/>
                    <a:pt x="422217" y="25188"/>
                    <a:pt x="426415" y="19584"/>
                  </a:cubicBezTo>
                  <a:cubicBezTo>
                    <a:pt x="466197" y="23449"/>
                    <a:pt x="487667" y="8989"/>
                    <a:pt x="514609" y="0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C30954E4-2F95-582F-0F4C-D9E8528433F6}"/>
                </a:ext>
              </a:extLst>
            </p:cNvPr>
            <p:cNvSpPr/>
            <p:nvPr/>
          </p:nvSpPr>
          <p:spPr>
            <a:xfrm>
              <a:off x="6593066" y="3163075"/>
              <a:ext cx="1443758" cy="1148682"/>
            </a:xfrm>
            <a:custGeom>
              <a:avLst/>
              <a:gdLst>
                <a:gd name="connsiteX0" fmla="*/ 433626 w 1678144"/>
                <a:gd name="connsiteY0" fmla="*/ 0 h 1335164"/>
                <a:gd name="connsiteX1" fmla="*/ 531617 w 1678144"/>
                <a:gd name="connsiteY1" fmla="*/ 88194 h 1335164"/>
                <a:gd name="connsiteX2" fmla="*/ 673710 w 1678144"/>
                <a:gd name="connsiteY2" fmla="*/ 225388 h 1335164"/>
                <a:gd name="connsiteX3" fmla="*/ 781503 w 1678144"/>
                <a:gd name="connsiteY3" fmla="*/ 306234 h 1335164"/>
                <a:gd name="connsiteX4" fmla="*/ 945645 w 1678144"/>
                <a:gd name="connsiteY4" fmla="*/ 482622 h 1335164"/>
                <a:gd name="connsiteX5" fmla="*/ 1033839 w 1678144"/>
                <a:gd name="connsiteY5" fmla="*/ 553666 h 1335164"/>
                <a:gd name="connsiteX6" fmla="*/ 1070588 w 1678144"/>
                <a:gd name="connsiteY6" fmla="*/ 590410 h 1335164"/>
                <a:gd name="connsiteX7" fmla="*/ 1075486 w 1678144"/>
                <a:gd name="connsiteY7" fmla="*/ 592864 h 1335164"/>
                <a:gd name="connsiteX8" fmla="*/ 1114685 w 1678144"/>
                <a:gd name="connsiteY8" fmla="*/ 632058 h 1335164"/>
                <a:gd name="connsiteX9" fmla="*/ 1151429 w 1678144"/>
                <a:gd name="connsiteY9" fmla="*/ 668807 h 1335164"/>
                <a:gd name="connsiteX10" fmla="*/ 1156327 w 1678144"/>
                <a:gd name="connsiteY10" fmla="*/ 671256 h 1335164"/>
                <a:gd name="connsiteX11" fmla="*/ 1193071 w 1678144"/>
                <a:gd name="connsiteY11" fmla="*/ 708005 h 1335164"/>
                <a:gd name="connsiteX12" fmla="*/ 1227367 w 1678144"/>
                <a:gd name="connsiteY12" fmla="*/ 739851 h 1335164"/>
                <a:gd name="connsiteX13" fmla="*/ 1462552 w 1678144"/>
                <a:gd name="connsiteY13" fmla="*/ 764354 h 1335164"/>
                <a:gd name="connsiteX14" fmla="*/ 1540944 w 1678144"/>
                <a:gd name="connsiteY14" fmla="*/ 771701 h 1335164"/>
                <a:gd name="connsiteX15" fmla="*/ 1619340 w 1678144"/>
                <a:gd name="connsiteY15" fmla="*/ 720257 h 1335164"/>
                <a:gd name="connsiteX16" fmla="*/ 1653635 w 1678144"/>
                <a:gd name="connsiteY16" fmla="*/ 806001 h 1335164"/>
                <a:gd name="connsiteX17" fmla="*/ 1678133 w 1678144"/>
                <a:gd name="connsiteY17" fmla="*/ 903992 h 1335164"/>
                <a:gd name="connsiteX18" fmla="*/ 1646283 w 1678144"/>
                <a:gd name="connsiteY18" fmla="*/ 1016689 h 1335164"/>
                <a:gd name="connsiteX19" fmla="*/ 1543388 w 1678144"/>
                <a:gd name="connsiteY19" fmla="*/ 1168579 h 1335164"/>
                <a:gd name="connsiteX20" fmla="*/ 1376797 w 1678144"/>
                <a:gd name="connsiteY20" fmla="*/ 1335165 h 1335164"/>
                <a:gd name="connsiteX21" fmla="*/ 1337604 w 1678144"/>
                <a:gd name="connsiteY21" fmla="*/ 1295971 h 1335164"/>
                <a:gd name="connsiteX22" fmla="*/ 1293507 w 1678144"/>
                <a:gd name="connsiteY22" fmla="*/ 1261671 h 1335164"/>
                <a:gd name="connsiteX23" fmla="*/ 1205313 w 1678144"/>
                <a:gd name="connsiteY23" fmla="*/ 1195526 h 1335164"/>
                <a:gd name="connsiteX24" fmla="*/ 896634 w 1678144"/>
                <a:gd name="connsiteY24" fmla="*/ 1060786 h 1335164"/>
                <a:gd name="connsiteX25" fmla="*/ 744744 w 1678144"/>
                <a:gd name="connsiteY25" fmla="*/ 989737 h 1335164"/>
                <a:gd name="connsiteX26" fmla="*/ 595304 w 1678144"/>
                <a:gd name="connsiteY26" fmla="*/ 916244 h 1335164"/>
                <a:gd name="connsiteX27" fmla="*/ 497313 w 1678144"/>
                <a:gd name="connsiteY27" fmla="*/ 830494 h 1335164"/>
                <a:gd name="connsiteX28" fmla="*/ 252330 w 1678144"/>
                <a:gd name="connsiteY28" fmla="*/ 617357 h 1335164"/>
                <a:gd name="connsiteX29" fmla="*/ 203335 w 1678144"/>
                <a:gd name="connsiteY29" fmla="*/ 573265 h 1335164"/>
                <a:gd name="connsiteX30" fmla="*/ 164136 w 1678144"/>
                <a:gd name="connsiteY30" fmla="*/ 485071 h 1335164"/>
                <a:gd name="connsiteX31" fmla="*/ 105344 w 1678144"/>
                <a:gd name="connsiteY31" fmla="*/ 411578 h 1335164"/>
                <a:gd name="connsiteX32" fmla="*/ 0 w 1678144"/>
                <a:gd name="connsiteY32" fmla="*/ 311133 h 1335164"/>
                <a:gd name="connsiteX33" fmla="*/ 0 w 1678144"/>
                <a:gd name="connsiteY33" fmla="*/ 308684 h 1335164"/>
                <a:gd name="connsiteX34" fmla="*/ 122489 w 1678144"/>
                <a:gd name="connsiteY34" fmla="*/ 225388 h 1335164"/>
                <a:gd name="connsiteX35" fmla="*/ 267031 w 1678144"/>
                <a:gd name="connsiteY35" fmla="*/ 220490 h 1335164"/>
                <a:gd name="connsiteX36" fmla="*/ 323374 w 1678144"/>
                <a:gd name="connsiteY36" fmla="*/ 164141 h 1335164"/>
                <a:gd name="connsiteX37" fmla="*/ 374819 w 1678144"/>
                <a:gd name="connsiteY37" fmla="*/ 102895 h 1335164"/>
                <a:gd name="connsiteX38" fmla="*/ 377268 w 1678144"/>
                <a:gd name="connsiteY38" fmla="*/ 68600 h 1335164"/>
                <a:gd name="connsiteX39" fmla="*/ 433626 w 1678144"/>
                <a:gd name="connsiteY39" fmla="*/ 0 h 1335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78144" h="1335164">
                  <a:moveTo>
                    <a:pt x="433626" y="0"/>
                  </a:moveTo>
                  <a:cubicBezTo>
                    <a:pt x="466094" y="29592"/>
                    <a:pt x="465839" y="91917"/>
                    <a:pt x="531617" y="88194"/>
                  </a:cubicBezTo>
                  <a:cubicBezTo>
                    <a:pt x="560852" y="153864"/>
                    <a:pt x="617798" y="182428"/>
                    <a:pt x="673710" y="225388"/>
                  </a:cubicBezTo>
                  <a:cubicBezTo>
                    <a:pt x="709749" y="253080"/>
                    <a:pt x="748992" y="278141"/>
                    <a:pt x="781503" y="306234"/>
                  </a:cubicBezTo>
                  <a:cubicBezTo>
                    <a:pt x="843578" y="359878"/>
                    <a:pt x="890516" y="433161"/>
                    <a:pt x="945645" y="482622"/>
                  </a:cubicBezTo>
                  <a:cubicBezTo>
                    <a:pt x="973028" y="507198"/>
                    <a:pt x="1007014" y="526454"/>
                    <a:pt x="1033839" y="553666"/>
                  </a:cubicBezTo>
                  <a:cubicBezTo>
                    <a:pt x="1045066" y="566936"/>
                    <a:pt x="1057312" y="579188"/>
                    <a:pt x="1070588" y="590410"/>
                  </a:cubicBezTo>
                  <a:cubicBezTo>
                    <a:pt x="1073042" y="590405"/>
                    <a:pt x="1073502" y="592394"/>
                    <a:pt x="1075486" y="592864"/>
                  </a:cubicBezTo>
                  <a:cubicBezTo>
                    <a:pt x="1087527" y="606948"/>
                    <a:pt x="1100596" y="620017"/>
                    <a:pt x="1114685" y="632058"/>
                  </a:cubicBezTo>
                  <a:cubicBezTo>
                    <a:pt x="1125912" y="645333"/>
                    <a:pt x="1138159" y="657579"/>
                    <a:pt x="1151429" y="668807"/>
                  </a:cubicBezTo>
                  <a:cubicBezTo>
                    <a:pt x="1153883" y="668802"/>
                    <a:pt x="1154344" y="670791"/>
                    <a:pt x="1156327" y="671256"/>
                  </a:cubicBezTo>
                  <a:cubicBezTo>
                    <a:pt x="1167555" y="684531"/>
                    <a:pt x="1179801" y="696778"/>
                    <a:pt x="1193071" y="708005"/>
                  </a:cubicBezTo>
                  <a:cubicBezTo>
                    <a:pt x="1203858" y="719272"/>
                    <a:pt x="1212509" y="732665"/>
                    <a:pt x="1227367" y="739851"/>
                  </a:cubicBezTo>
                  <a:cubicBezTo>
                    <a:pt x="1291788" y="748076"/>
                    <a:pt x="1389744" y="756658"/>
                    <a:pt x="1462552" y="764354"/>
                  </a:cubicBezTo>
                  <a:cubicBezTo>
                    <a:pt x="1490346" y="767293"/>
                    <a:pt x="1521085" y="776027"/>
                    <a:pt x="1540944" y="771701"/>
                  </a:cubicBezTo>
                  <a:cubicBezTo>
                    <a:pt x="1572486" y="764833"/>
                    <a:pt x="1586540" y="724523"/>
                    <a:pt x="1619340" y="720257"/>
                  </a:cubicBezTo>
                  <a:cubicBezTo>
                    <a:pt x="1627080" y="749276"/>
                    <a:pt x="1643799" y="776159"/>
                    <a:pt x="1653635" y="806001"/>
                  </a:cubicBezTo>
                  <a:cubicBezTo>
                    <a:pt x="1661551" y="829999"/>
                    <a:pt x="1678652" y="881566"/>
                    <a:pt x="1678133" y="903992"/>
                  </a:cubicBezTo>
                  <a:cubicBezTo>
                    <a:pt x="1677614" y="926560"/>
                    <a:pt x="1653723" y="998339"/>
                    <a:pt x="1646283" y="1016689"/>
                  </a:cubicBezTo>
                  <a:cubicBezTo>
                    <a:pt x="1621633" y="1077500"/>
                    <a:pt x="1580936" y="1122973"/>
                    <a:pt x="1543388" y="1168579"/>
                  </a:cubicBezTo>
                  <a:cubicBezTo>
                    <a:pt x="1492869" y="1229948"/>
                    <a:pt x="1431647" y="1288236"/>
                    <a:pt x="1376797" y="1335165"/>
                  </a:cubicBezTo>
                  <a:cubicBezTo>
                    <a:pt x="1362548" y="1323119"/>
                    <a:pt x="1352143" y="1307610"/>
                    <a:pt x="1337604" y="1295971"/>
                  </a:cubicBezTo>
                  <a:cubicBezTo>
                    <a:pt x="1322879" y="1284190"/>
                    <a:pt x="1308212" y="1273158"/>
                    <a:pt x="1293507" y="1261671"/>
                  </a:cubicBezTo>
                  <a:cubicBezTo>
                    <a:pt x="1264895" y="1239324"/>
                    <a:pt x="1236419" y="1213817"/>
                    <a:pt x="1205313" y="1195526"/>
                  </a:cubicBezTo>
                  <a:cubicBezTo>
                    <a:pt x="1107641" y="1138080"/>
                    <a:pt x="1002419" y="1100058"/>
                    <a:pt x="896634" y="1060786"/>
                  </a:cubicBezTo>
                  <a:cubicBezTo>
                    <a:pt x="847105" y="1042397"/>
                    <a:pt x="795993" y="1015082"/>
                    <a:pt x="744744" y="989737"/>
                  </a:cubicBezTo>
                  <a:cubicBezTo>
                    <a:pt x="695107" y="965190"/>
                    <a:pt x="638788" y="944557"/>
                    <a:pt x="595304" y="916244"/>
                  </a:cubicBezTo>
                  <a:cubicBezTo>
                    <a:pt x="562464" y="894856"/>
                    <a:pt x="530109" y="858920"/>
                    <a:pt x="497313" y="830494"/>
                  </a:cubicBezTo>
                  <a:cubicBezTo>
                    <a:pt x="413866" y="758191"/>
                    <a:pt x="332814" y="690459"/>
                    <a:pt x="252330" y="617357"/>
                  </a:cubicBezTo>
                  <a:cubicBezTo>
                    <a:pt x="236224" y="602735"/>
                    <a:pt x="213480" y="586839"/>
                    <a:pt x="203335" y="573265"/>
                  </a:cubicBezTo>
                  <a:cubicBezTo>
                    <a:pt x="184235" y="547724"/>
                    <a:pt x="179253" y="511798"/>
                    <a:pt x="164136" y="485071"/>
                  </a:cubicBezTo>
                  <a:cubicBezTo>
                    <a:pt x="150376" y="460750"/>
                    <a:pt x="125727" y="435361"/>
                    <a:pt x="105344" y="411578"/>
                  </a:cubicBezTo>
                  <a:cubicBezTo>
                    <a:pt x="71833" y="372492"/>
                    <a:pt x="45229" y="332280"/>
                    <a:pt x="0" y="311133"/>
                  </a:cubicBezTo>
                  <a:cubicBezTo>
                    <a:pt x="0" y="310315"/>
                    <a:pt x="0" y="309502"/>
                    <a:pt x="0" y="308684"/>
                  </a:cubicBezTo>
                  <a:cubicBezTo>
                    <a:pt x="40575" y="295296"/>
                    <a:pt x="80748" y="234416"/>
                    <a:pt x="122489" y="225388"/>
                  </a:cubicBezTo>
                  <a:cubicBezTo>
                    <a:pt x="167267" y="215704"/>
                    <a:pt x="213906" y="229341"/>
                    <a:pt x="267031" y="220490"/>
                  </a:cubicBezTo>
                  <a:cubicBezTo>
                    <a:pt x="284049" y="204452"/>
                    <a:pt x="303662" y="185681"/>
                    <a:pt x="323374" y="164141"/>
                  </a:cubicBezTo>
                  <a:cubicBezTo>
                    <a:pt x="338379" y="147751"/>
                    <a:pt x="369338" y="120990"/>
                    <a:pt x="374819" y="102895"/>
                  </a:cubicBezTo>
                  <a:cubicBezTo>
                    <a:pt x="378287" y="91442"/>
                    <a:pt x="374045" y="78803"/>
                    <a:pt x="377268" y="68600"/>
                  </a:cubicBezTo>
                  <a:cubicBezTo>
                    <a:pt x="386904" y="38116"/>
                    <a:pt x="417074" y="26516"/>
                    <a:pt x="433626" y="0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id="{C91D307B-A0DC-9792-3219-F552AF8CE86E}"/>
                </a:ext>
              </a:extLst>
            </p:cNvPr>
            <p:cNvSpPr/>
            <p:nvPr/>
          </p:nvSpPr>
          <p:spPr>
            <a:xfrm>
              <a:off x="9187616" y="1247855"/>
              <a:ext cx="908856" cy="1563234"/>
            </a:xfrm>
            <a:custGeom>
              <a:avLst/>
              <a:gdLst>
                <a:gd name="connsiteX0" fmla="*/ 752107 w 1056403"/>
                <a:gd name="connsiteY0" fmla="*/ 864029 h 1817016"/>
                <a:gd name="connsiteX1" fmla="*/ 730053 w 1056403"/>
                <a:gd name="connsiteY1" fmla="*/ 913024 h 1817016"/>
                <a:gd name="connsiteX2" fmla="*/ 737401 w 1056403"/>
                <a:gd name="connsiteY2" fmla="*/ 1025716 h 1817016"/>
                <a:gd name="connsiteX3" fmla="*/ 781499 w 1056403"/>
                <a:gd name="connsiteY3" fmla="*/ 1104113 h 1817016"/>
                <a:gd name="connsiteX4" fmla="*/ 896644 w 1056403"/>
                <a:gd name="connsiteY4" fmla="*/ 1118808 h 1817016"/>
                <a:gd name="connsiteX5" fmla="*/ 1004442 w 1056403"/>
                <a:gd name="connsiteY5" fmla="*/ 1155553 h 1817016"/>
                <a:gd name="connsiteX6" fmla="*/ 1019138 w 1056403"/>
                <a:gd name="connsiteY6" fmla="*/ 1304993 h 1817016"/>
                <a:gd name="connsiteX7" fmla="*/ 1053437 w 1056403"/>
                <a:gd name="connsiteY7" fmla="*/ 1422588 h 1817016"/>
                <a:gd name="connsiteX8" fmla="*/ 1009341 w 1056403"/>
                <a:gd name="connsiteY8" fmla="*/ 1491183 h 1817016"/>
                <a:gd name="connsiteX9" fmla="*/ 948089 w 1056403"/>
                <a:gd name="connsiteY9" fmla="*/ 1503434 h 1817016"/>
                <a:gd name="connsiteX10" fmla="*/ 906441 w 1056403"/>
                <a:gd name="connsiteY10" fmla="*/ 1572029 h 1817016"/>
                <a:gd name="connsiteX11" fmla="*/ 935842 w 1056403"/>
                <a:gd name="connsiteY11" fmla="*/ 1652875 h 1817016"/>
                <a:gd name="connsiteX12" fmla="*/ 928495 w 1056403"/>
                <a:gd name="connsiteY12" fmla="*/ 1674924 h 1817016"/>
                <a:gd name="connsiteX13" fmla="*/ 837851 w 1056403"/>
                <a:gd name="connsiteY13" fmla="*/ 1692073 h 1817016"/>
                <a:gd name="connsiteX14" fmla="*/ 810900 w 1056403"/>
                <a:gd name="connsiteY14" fmla="*/ 1694523 h 1817016"/>
                <a:gd name="connsiteX15" fmla="*/ 771701 w 1056403"/>
                <a:gd name="connsiteY15" fmla="*/ 1694523 h 1817016"/>
                <a:gd name="connsiteX16" fmla="*/ 744749 w 1056403"/>
                <a:gd name="connsiteY16" fmla="*/ 1696972 h 1817016"/>
                <a:gd name="connsiteX17" fmla="*/ 705551 w 1056403"/>
                <a:gd name="connsiteY17" fmla="*/ 1696972 h 1817016"/>
                <a:gd name="connsiteX18" fmla="*/ 678609 w 1056403"/>
                <a:gd name="connsiteY18" fmla="*/ 1699421 h 1817016"/>
                <a:gd name="connsiteX19" fmla="*/ 526714 w 1056403"/>
                <a:gd name="connsiteY19" fmla="*/ 1758219 h 1817016"/>
                <a:gd name="connsiteX20" fmla="*/ 409119 w 1056403"/>
                <a:gd name="connsiteY20" fmla="*/ 1817017 h 1817016"/>
                <a:gd name="connsiteX21" fmla="*/ 237629 w 1056403"/>
                <a:gd name="connsiteY21" fmla="*/ 1775369 h 1817016"/>
                <a:gd name="connsiteX22" fmla="*/ 0 w 1056403"/>
                <a:gd name="connsiteY22" fmla="*/ 1425038 h 1817016"/>
                <a:gd name="connsiteX23" fmla="*/ 97991 w 1056403"/>
                <a:gd name="connsiteY23" fmla="*/ 1417690 h 1817016"/>
                <a:gd name="connsiteX24" fmla="*/ 115136 w 1056403"/>
                <a:gd name="connsiteY24" fmla="*/ 1273148 h 1817016"/>
                <a:gd name="connsiteX25" fmla="*/ 151885 w 1056403"/>
                <a:gd name="connsiteY25" fmla="*/ 1167804 h 1817016"/>
                <a:gd name="connsiteX26" fmla="*/ 166591 w 1056403"/>
                <a:gd name="connsiteY26" fmla="*/ 986513 h 1817016"/>
                <a:gd name="connsiteX27" fmla="*/ 176388 w 1056403"/>
                <a:gd name="connsiteY27" fmla="*/ 898319 h 1817016"/>
                <a:gd name="connsiteX28" fmla="*/ 181286 w 1056403"/>
                <a:gd name="connsiteY28" fmla="*/ 812574 h 1817016"/>
                <a:gd name="connsiteX29" fmla="*/ 142088 w 1056403"/>
                <a:gd name="connsiteY29" fmla="*/ 709680 h 1817016"/>
                <a:gd name="connsiteX30" fmla="*/ 102889 w 1056403"/>
                <a:gd name="connsiteY30" fmla="*/ 606785 h 1817016"/>
                <a:gd name="connsiteX31" fmla="*/ 110237 w 1056403"/>
                <a:gd name="connsiteY31" fmla="*/ 543089 h 1817016"/>
                <a:gd name="connsiteX32" fmla="*/ 115136 w 1056403"/>
                <a:gd name="connsiteY32" fmla="*/ 479393 h 1817016"/>
                <a:gd name="connsiteX33" fmla="*/ 171489 w 1056403"/>
                <a:gd name="connsiteY33" fmla="*/ 317701 h 1817016"/>
                <a:gd name="connsiteX34" fmla="*/ 186185 w 1056403"/>
                <a:gd name="connsiteY34" fmla="*/ 168260 h 1817016"/>
                <a:gd name="connsiteX35" fmla="*/ 316026 w 1056403"/>
                <a:gd name="connsiteY35" fmla="*/ 97216 h 1817016"/>
                <a:gd name="connsiteX36" fmla="*/ 374829 w 1056403"/>
                <a:gd name="connsiteY36" fmla="*/ 53119 h 1817016"/>
                <a:gd name="connsiteX37" fmla="*/ 416476 w 1056403"/>
                <a:gd name="connsiteY37" fmla="*/ 6573 h 1817016"/>
                <a:gd name="connsiteX38" fmla="*/ 485066 w 1056403"/>
                <a:gd name="connsiteY38" fmla="*/ 1674 h 1817016"/>
                <a:gd name="connsiteX39" fmla="*/ 534062 w 1056403"/>
                <a:gd name="connsiteY39" fmla="*/ 38423 h 1817016"/>
                <a:gd name="connsiteX40" fmla="*/ 634512 w 1056403"/>
                <a:gd name="connsiteY40" fmla="*/ 114366 h 1817016"/>
                <a:gd name="connsiteX41" fmla="*/ 683507 w 1056403"/>
                <a:gd name="connsiteY41" fmla="*/ 153564 h 1817016"/>
                <a:gd name="connsiteX42" fmla="*/ 808450 w 1056403"/>
                <a:gd name="connsiteY42" fmla="*/ 180511 h 1817016"/>
                <a:gd name="connsiteX43" fmla="*/ 769252 w 1056403"/>
                <a:gd name="connsiteY43" fmla="*/ 320150 h 1817016"/>
                <a:gd name="connsiteX44" fmla="*/ 727604 w 1056403"/>
                <a:gd name="connsiteY44" fmla="*/ 396093 h 1817016"/>
                <a:gd name="connsiteX45" fmla="*/ 764354 w 1056403"/>
                <a:gd name="connsiteY45" fmla="*/ 476939 h 1817016"/>
                <a:gd name="connsiteX46" fmla="*/ 832953 w 1056403"/>
                <a:gd name="connsiteY46" fmla="*/ 560234 h 1817016"/>
                <a:gd name="connsiteX47" fmla="*/ 840301 w 1056403"/>
                <a:gd name="connsiteY47" fmla="*/ 687626 h 1817016"/>
                <a:gd name="connsiteX48" fmla="*/ 752107 w 1056403"/>
                <a:gd name="connsiteY48" fmla="*/ 746424 h 1817016"/>
                <a:gd name="connsiteX49" fmla="*/ 749658 w 1056403"/>
                <a:gd name="connsiteY49" fmla="*/ 824816 h 1817016"/>
                <a:gd name="connsiteX50" fmla="*/ 752107 w 1056403"/>
                <a:gd name="connsiteY50" fmla="*/ 864029 h 181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56403" h="1817016">
                  <a:moveTo>
                    <a:pt x="752107" y="864029"/>
                  </a:moveTo>
                  <a:cubicBezTo>
                    <a:pt x="749609" y="886254"/>
                    <a:pt x="734169" y="891524"/>
                    <a:pt x="730053" y="913024"/>
                  </a:cubicBezTo>
                  <a:cubicBezTo>
                    <a:pt x="726257" y="932864"/>
                    <a:pt x="731337" y="1003692"/>
                    <a:pt x="737401" y="1025716"/>
                  </a:cubicBezTo>
                  <a:cubicBezTo>
                    <a:pt x="741737" y="1041431"/>
                    <a:pt x="770678" y="1097446"/>
                    <a:pt x="781499" y="1104113"/>
                  </a:cubicBezTo>
                  <a:cubicBezTo>
                    <a:pt x="810728" y="1122100"/>
                    <a:pt x="860135" y="1110985"/>
                    <a:pt x="896644" y="1118808"/>
                  </a:cubicBezTo>
                  <a:cubicBezTo>
                    <a:pt x="936367" y="1127322"/>
                    <a:pt x="969780" y="1146079"/>
                    <a:pt x="1004442" y="1155553"/>
                  </a:cubicBezTo>
                  <a:cubicBezTo>
                    <a:pt x="1017864" y="1210549"/>
                    <a:pt x="1005598" y="1257276"/>
                    <a:pt x="1019138" y="1304993"/>
                  </a:cubicBezTo>
                  <a:cubicBezTo>
                    <a:pt x="1029616" y="1341953"/>
                    <a:pt x="1067120" y="1366632"/>
                    <a:pt x="1053437" y="1422588"/>
                  </a:cubicBezTo>
                  <a:cubicBezTo>
                    <a:pt x="1037860" y="1444583"/>
                    <a:pt x="1027451" y="1471736"/>
                    <a:pt x="1009341" y="1491183"/>
                  </a:cubicBezTo>
                  <a:cubicBezTo>
                    <a:pt x="986827" y="1499329"/>
                    <a:pt x="966488" y="1493691"/>
                    <a:pt x="948089" y="1503434"/>
                  </a:cubicBezTo>
                  <a:cubicBezTo>
                    <a:pt x="932820" y="1511522"/>
                    <a:pt x="908998" y="1549501"/>
                    <a:pt x="906441" y="1572029"/>
                  </a:cubicBezTo>
                  <a:cubicBezTo>
                    <a:pt x="902777" y="1604482"/>
                    <a:pt x="917586" y="1633722"/>
                    <a:pt x="935842" y="1652875"/>
                  </a:cubicBezTo>
                  <a:cubicBezTo>
                    <a:pt x="932350" y="1659180"/>
                    <a:pt x="927931" y="1664563"/>
                    <a:pt x="928495" y="1674924"/>
                  </a:cubicBezTo>
                  <a:cubicBezTo>
                    <a:pt x="899677" y="1682036"/>
                    <a:pt x="878563" y="1696859"/>
                    <a:pt x="837851" y="1692073"/>
                  </a:cubicBezTo>
                  <a:cubicBezTo>
                    <a:pt x="829602" y="1693621"/>
                    <a:pt x="815093" y="1688914"/>
                    <a:pt x="810900" y="1694523"/>
                  </a:cubicBezTo>
                  <a:cubicBezTo>
                    <a:pt x="797830" y="1694523"/>
                    <a:pt x="784771" y="1694523"/>
                    <a:pt x="771701" y="1694523"/>
                  </a:cubicBezTo>
                  <a:cubicBezTo>
                    <a:pt x="763452" y="1696071"/>
                    <a:pt x="748947" y="1691363"/>
                    <a:pt x="744749" y="1696972"/>
                  </a:cubicBezTo>
                  <a:cubicBezTo>
                    <a:pt x="731689" y="1696972"/>
                    <a:pt x="718620" y="1696972"/>
                    <a:pt x="705551" y="1696972"/>
                  </a:cubicBezTo>
                  <a:cubicBezTo>
                    <a:pt x="697302" y="1698520"/>
                    <a:pt x="682797" y="1693813"/>
                    <a:pt x="678609" y="1699421"/>
                  </a:cubicBezTo>
                  <a:cubicBezTo>
                    <a:pt x="618792" y="1700386"/>
                    <a:pt x="571756" y="1735573"/>
                    <a:pt x="526714" y="1758219"/>
                  </a:cubicBezTo>
                  <a:cubicBezTo>
                    <a:pt x="484963" y="1779209"/>
                    <a:pt x="445687" y="1795066"/>
                    <a:pt x="409119" y="1817017"/>
                  </a:cubicBezTo>
                  <a:cubicBezTo>
                    <a:pt x="352433" y="1802659"/>
                    <a:pt x="293008" y="1791039"/>
                    <a:pt x="237629" y="1775369"/>
                  </a:cubicBezTo>
                  <a:cubicBezTo>
                    <a:pt x="153761" y="1664886"/>
                    <a:pt x="66861" y="1544367"/>
                    <a:pt x="0" y="1425038"/>
                  </a:cubicBezTo>
                  <a:cubicBezTo>
                    <a:pt x="32551" y="1422481"/>
                    <a:pt x="69040" y="1423857"/>
                    <a:pt x="97991" y="1417690"/>
                  </a:cubicBezTo>
                  <a:cubicBezTo>
                    <a:pt x="113451" y="1371501"/>
                    <a:pt x="105922" y="1317886"/>
                    <a:pt x="115136" y="1273148"/>
                  </a:cubicBezTo>
                  <a:cubicBezTo>
                    <a:pt x="122053" y="1239573"/>
                    <a:pt x="144258" y="1204852"/>
                    <a:pt x="151885" y="1167804"/>
                  </a:cubicBezTo>
                  <a:cubicBezTo>
                    <a:pt x="162858" y="1114556"/>
                    <a:pt x="160879" y="1047706"/>
                    <a:pt x="166591" y="986513"/>
                  </a:cubicBezTo>
                  <a:cubicBezTo>
                    <a:pt x="169201" y="958429"/>
                    <a:pt x="173649" y="928166"/>
                    <a:pt x="176388" y="898319"/>
                  </a:cubicBezTo>
                  <a:cubicBezTo>
                    <a:pt x="179018" y="869535"/>
                    <a:pt x="184872" y="835896"/>
                    <a:pt x="181286" y="812574"/>
                  </a:cubicBezTo>
                  <a:cubicBezTo>
                    <a:pt x="176177" y="779396"/>
                    <a:pt x="155407" y="743921"/>
                    <a:pt x="142088" y="709680"/>
                  </a:cubicBezTo>
                  <a:cubicBezTo>
                    <a:pt x="129410" y="677099"/>
                    <a:pt x="106661" y="638435"/>
                    <a:pt x="102889" y="606785"/>
                  </a:cubicBezTo>
                  <a:cubicBezTo>
                    <a:pt x="100729" y="588602"/>
                    <a:pt x="107690" y="565524"/>
                    <a:pt x="110237" y="543089"/>
                  </a:cubicBezTo>
                  <a:cubicBezTo>
                    <a:pt x="112598" y="522270"/>
                    <a:pt x="111129" y="498865"/>
                    <a:pt x="115136" y="479393"/>
                  </a:cubicBezTo>
                  <a:cubicBezTo>
                    <a:pt x="125624" y="428487"/>
                    <a:pt x="159252" y="374818"/>
                    <a:pt x="171489" y="317701"/>
                  </a:cubicBezTo>
                  <a:cubicBezTo>
                    <a:pt x="182119" y="268103"/>
                    <a:pt x="173497" y="211348"/>
                    <a:pt x="186185" y="168260"/>
                  </a:cubicBezTo>
                  <a:cubicBezTo>
                    <a:pt x="214391" y="123355"/>
                    <a:pt x="263298" y="126358"/>
                    <a:pt x="316026" y="97216"/>
                  </a:cubicBezTo>
                  <a:cubicBezTo>
                    <a:pt x="333372" y="87630"/>
                    <a:pt x="360011" y="67119"/>
                    <a:pt x="374829" y="53119"/>
                  </a:cubicBezTo>
                  <a:cubicBezTo>
                    <a:pt x="390117" y="38663"/>
                    <a:pt x="402481" y="11952"/>
                    <a:pt x="416476" y="6573"/>
                  </a:cubicBezTo>
                  <a:cubicBezTo>
                    <a:pt x="432309" y="479"/>
                    <a:pt x="466927" y="-1897"/>
                    <a:pt x="485066" y="1674"/>
                  </a:cubicBezTo>
                  <a:cubicBezTo>
                    <a:pt x="500124" y="4638"/>
                    <a:pt x="517019" y="25330"/>
                    <a:pt x="534062" y="38423"/>
                  </a:cubicBezTo>
                  <a:cubicBezTo>
                    <a:pt x="572839" y="68212"/>
                    <a:pt x="598267" y="86297"/>
                    <a:pt x="634512" y="114366"/>
                  </a:cubicBezTo>
                  <a:cubicBezTo>
                    <a:pt x="651265" y="127347"/>
                    <a:pt x="668199" y="147000"/>
                    <a:pt x="683507" y="153564"/>
                  </a:cubicBezTo>
                  <a:cubicBezTo>
                    <a:pt x="724812" y="171278"/>
                    <a:pt x="759847" y="161804"/>
                    <a:pt x="808450" y="180511"/>
                  </a:cubicBezTo>
                  <a:cubicBezTo>
                    <a:pt x="829529" y="256126"/>
                    <a:pt x="798614" y="276303"/>
                    <a:pt x="769252" y="320150"/>
                  </a:cubicBezTo>
                  <a:cubicBezTo>
                    <a:pt x="753454" y="343747"/>
                    <a:pt x="728026" y="372379"/>
                    <a:pt x="727604" y="396093"/>
                  </a:cubicBezTo>
                  <a:cubicBezTo>
                    <a:pt x="727222" y="417690"/>
                    <a:pt x="754204" y="462199"/>
                    <a:pt x="764354" y="476939"/>
                  </a:cubicBezTo>
                  <a:cubicBezTo>
                    <a:pt x="780744" y="500736"/>
                    <a:pt x="824885" y="532307"/>
                    <a:pt x="832953" y="560234"/>
                  </a:cubicBezTo>
                  <a:cubicBezTo>
                    <a:pt x="844107" y="598903"/>
                    <a:pt x="830675" y="634124"/>
                    <a:pt x="840301" y="687626"/>
                  </a:cubicBezTo>
                  <a:cubicBezTo>
                    <a:pt x="824170" y="710875"/>
                    <a:pt x="763550" y="720961"/>
                    <a:pt x="752107" y="746424"/>
                  </a:cubicBezTo>
                  <a:cubicBezTo>
                    <a:pt x="743245" y="766126"/>
                    <a:pt x="753513" y="792529"/>
                    <a:pt x="749658" y="824816"/>
                  </a:cubicBezTo>
                  <a:cubicBezTo>
                    <a:pt x="751245" y="837126"/>
                    <a:pt x="746444" y="855809"/>
                    <a:pt x="752107" y="864029"/>
                  </a:cubicBezTo>
                  <a:close/>
                </a:path>
              </a:pathLst>
            </a:custGeom>
            <a:solidFill>
              <a:srgbClr val="2A788E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id="{F3662BF4-F856-4A82-5998-C9FBC0F6973F}"/>
                </a:ext>
              </a:extLst>
            </p:cNvPr>
            <p:cNvSpPr/>
            <p:nvPr/>
          </p:nvSpPr>
          <p:spPr>
            <a:xfrm>
              <a:off x="8152744" y="4446647"/>
              <a:ext cx="1673500" cy="1749380"/>
            </a:xfrm>
            <a:custGeom>
              <a:avLst/>
              <a:gdLst>
                <a:gd name="connsiteX0" fmla="*/ 597763 w 1945183"/>
                <a:gd name="connsiteY0" fmla="*/ 0 h 2033382"/>
                <a:gd name="connsiteX1" fmla="*/ 693314 w 1945183"/>
                <a:gd name="connsiteY1" fmla="*/ 183741 h 2033382"/>
                <a:gd name="connsiteX2" fmla="*/ 710459 w 1945183"/>
                <a:gd name="connsiteY2" fmla="*/ 281737 h 2033382"/>
                <a:gd name="connsiteX3" fmla="*/ 725155 w 1945183"/>
                <a:gd name="connsiteY3" fmla="*/ 382177 h 2033382"/>
                <a:gd name="connsiteX4" fmla="*/ 801102 w 1945183"/>
                <a:gd name="connsiteY4" fmla="*/ 467922 h 2033382"/>
                <a:gd name="connsiteX5" fmla="*/ 808450 w 1945183"/>
                <a:gd name="connsiteY5" fmla="*/ 585517 h 2033382"/>
                <a:gd name="connsiteX6" fmla="*/ 862354 w 1945183"/>
                <a:gd name="connsiteY6" fmla="*/ 786407 h 2033382"/>
                <a:gd name="connsiteX7" fmla="*/ 896644 w 1945183"/>
                <a:gd name="connsiteY7" fmla="*/ 820702 h 2033382"/>
                <a:gd name="connsiteX8" fmla="*/ 933393 w 1945183"/>
                <a:gd name="connsiteY8" fmla="*/ 857451 h 2033382"/>
                <a:gd name="connsiteX9" fmla="*/ 1026486 w 1945183"/>
                <a:gd name="connsiteY9" fmla="*/ 903997 h 2033382"/>
                <a:gd name="connsiteX10" fmla="*/ 1099984 w 1945183"/>
                <a:gd name="connsiteY10" fmla="*/ 977491 h 2033382"/>
                <a:gd name="connsiteX11" fmla="*/ 1210231 w 1945183"/>
                <a:gd name="connsiteY11" fmla="*/ 1325377 h 2033382"/>
                <a:gd name="connsiteX12" fmla="*/ 1428267 w 1945183"/>
                <a:gd name="connsiteY12" fmla="*/ 1273927 h 2033382"/>
                <a:gd name="connsiteX13" fmla="*/ 1465016 w 1945183"/>
                <a:gd name="connsiteY13" fmla="*/ 1222478 h 2033382"/>
                <a:gd name="connsiteX14" fmla="*/ 1499315 w 1945183"/>
                <a:gd name="connsiteY14" fmla="*/ 1168584 h 2033382"/>
                <a:gd name="connsiteX15" fmla="*/ 1707554 w 1945183"/>
                <a:gd name="connsiteY15" fmla="*/ 1141632 h 2033382"/>
                <a:gd name="connsiteX16" fmla="*/ 1751651 w 1945183"/>
                <a:gd name="connsiteY16" fmla="*/ 1175931 h 2033382"/>
                <a:gd name="connsiteX17" fmla="*/ 1756549 w 1945183"/>
                <a:gd name="connsiteY17" fmla="*/ 1200434 h 2033382"/>
                <a:gd name="connsiteX18" fmla="*/ 1758999 w 1945183"/>
                <a:gd name="connsiteY18" fmla="*/ 1224927 h 2033382"/>
                <a:gd name="connsiteX19" fmla="*/ 1758999 w 1945183"/>
                <a:gd name="connsiteY19" fmla="*/ 1256778 h 2033382"/>
                <a:gd name="connsiteX20" fmla="*/ 1761448 w 1945183"/>
                <a:gd name="connsiteY20" fmla="*/ 1295976 h 2033382"/>
                <a:gd name="connsiteX21" fmla="*/ 1761448 w 1945183"/>
                <a:gd name="connsiteY21" fmla="*/ 1305773 h 2033382"/>
                <a:gd name="connsiteX22" fmla="*/ 1817791 w 1945183"/>
                <a:gd name="connsiteY22" fmla="*/ 1381720 h 2033382"/>
                <a:gd name="connsiteX23" fmla="*/ 1945183 w 1945183"/>
                <a:gd name="connsiteY23" fmla="*/ 1494417 h 2033382"/>
                <a:gd name="connsiteX24" fmla="*/ 1842294 w 1945183"/>
                <a:gd name="connsiteY24" fmla="*/ 1533611 h 2033382"/>
                <a:gd name="connsiteX25" fmla="*/ 1839845 w 1945183"/>
                <a:gd name="connsiteY25" fmla="*/ 1602205 h 2033382"/>
                <a:gd name="connsiteX26" fmla="*/ 1812892 w 1945183"/>
                <a:gd name="connsiteY26" fmla="*/ 1678153 h 2033382"/>
                <a:gd name="connsiteX27" fmla="*/ 1717351 w 1945183"/>
                <a:gd name="connsiteY27" fmla="*/ 1700201 h 2033382"/>
                <a:gd name="connsiteX28" fmla="*/ 1665906 w 1945183"/>
                <a:gd name="connsiteY28" fmla="*/ 1798197 h 2033382"/>
                <a:gd name="connsiteX29" fmla="*/ 1565456 w 1945183"/>
                <a:gd name="connsiteY29" fmla="*/ 1822695 h 2033382"/>
                <a:gd name="connsiteX30" fmla="*/ 1467465 w 1945183"/>
                <a:gd name="connsiteY30" fmla="*/ 1849642 h 2033382"/>
                <a:gd name="connsiteX31" fmla="*/ 1447871 w 1945183"/>
                <a:gd name="connsiteY31" fmla="*/ 1942734 h 2033382"/>
                <a:gd name="connsiteX32" fmla="*/ 1425817 w 1945183"/>
                <a:gd name="connsiteY32" fmla="*/ 2033382 h 2033382"/>
                <a:gd name="connsiteX33" fmla="*/ 1327826 w 1945183"/>
                <a:gd name="connsiteY33" fmla="*/ 2033382 h 2033382"/>
                <a:gd name="connsiteX34" fmla="*/ 1215130 w 1945183"/>
                <a:gd name="connsiteY34" fmla="*/ 2016233 h 2033382"/>
                <a:gd name="connsiteX35" fmla="*/ 1055887 w 1945183"/>
                <a:gd name="connsiteY35" fmla="*/ 1910889 h 2033382"/>
                <a:gd name="connsiteX36" fmla="*/ 1001993 w 1945183"/>
                <a:gd name="connsiteY36" fmla="*/ 1859439 h 2033382"/>
                <a:gd name="connsiteX37" fmla="*/ 1001993 w 1945183"/>
                <a:gd name="connsiteY37" fmla="*/ 1815342 h 2033382"/>
                <a:gd name="connsiteX38" fmla="*/ 945649 w 1945183"/>
                <a:gd name="connsiteY38" fmla="*/ 1589959 h 2033382"/>
                <a:gd name="connsiteX39" fmla="*/ 945649 w 1945183"/>
                <a:gd name="connsiteY39" fmla="*/ 1563007 h 2033382"/>
                <a:gd name="connsiteX40" fmla="*/ 945649 w 1945183"/>
                <a:gd name="connsiteY40" fmla="*/ 1538514 h 2033382"/>
                <a:gd name="connsiteX41" fmla="*/ 945649 w 1945183"/>
                <a:gd name="connsiteY41" fmla="*/ 1452769 h 2033382"/>
                <a:gd name="connsiteX42" fmla="*/ 948099 w 1945183"/>
                <a:gd name="connsiteY42" fmla="*/ 1411122 h 2033382"/>
                <a:gd name="connsiteX43" fmla="*/ 945649 w 1945183"/>
                <a:gd name="connsiteY43" fmla="*/ 1354769 h 2033382"/>
                <a:gd name="connsiteX44" fmla="*/ 872151 w 1945183"/>
                <a:gd name="connsiteY44" fmla="*/ 1310672 h 2033382"/>
                <a:gd name="connsiteX45" fmla="*/ 796204 w 1945183"/>
                <a:gd name="connsiteY45" fmla="*/ 1295976 h 2033382"/>
                <a:gd name="connsiteX46" fmla="*/ 715358 w 1945183"/>
                <a:gd name="connsiteY46" fmla="*/ 1344972 h 2033382"/>
                <a:gd name="connsiteX47" fmla="*/ 634512 w 1945183"/>
                <a:gd name="connsiteY47" fmla="*/ 1393967 h 2033382"/>
                <a:gd name="connsiteX48" fmla="*/ 551217 w 1945183"/>
                <a:gd name="connsiteY48" fmla="*/ 1494417 h 2033382"/>
                <a:gd name="connsiteX49" fmla="*/ 465472 w 1945183"/>
                <a:gd name="connsiteY49" fmla="*/ 1494417 h 2033382"/>
                <a:gd name="connsiteX50" fmla="*/ 453226 w 1945183"/>
                <a:gd name="connsiteY50" fmla="*/ 1386619 h 2033382"/>
                <a:gd name="connsiteX51" fmla="*/ 404230 w 1945183"/>
                <a:gd name="connsiteY51" fmla="*/ 1327827 h 2033382"/>
                <a:gd name="connsiteX52" fmla="*/ 340529 w 1945183"/>
                <a:gd name="connsiteY52" fmla="*/ 1327827 h 2033382"/>
                <a:gd name="connsiteX53" fmla="*/ 301331 w 1945183"/>
                <a:gd name="connsiteY53" fmla="*/ 1374373 h 2033382"/>
                <a:gd name="connsiteX54" fmla="*/ 159243 w 1945183"/>
                <a:gd name="connsiteY54" fmla="*/ 1109786 h 2033382"/>
                <a:gd name="connsiteX55" fmla="*/ 156793 w 1945183"/>
                <a:gd name="connsiteY55" fmla="*/ 1009341 h 2033382"/>
                <a:gd name="connsiteX56" fmla="*/ 149446 w 1945183"/>
                <a:gd name="connsiteY56" fmla="*/ 776605 h 2033382"/>
                <a:gd name="connsiteX57" fmla="*/ 171489 w 1945183"/>
                <a:gd name="connsiteY57" fmla="*/ 644314 h 2033382"/>
                <a:gd name="connsiteX58" fmla="*/ 191093 w 1945183"/>
                <a:gd name="connsiteY58" fmla="*/ 585517 h 2033382"/>
                <a:gd name="connsiteX59" fmla="*/ 161692 w 1945183"/>
                <a:gd name="connsiteY59" fmla="*/ 519371 h 2033382"/>
                <a:gd name="connsiteX60" fmla="*/ 132291 w 1945183"/>
                <a:gd name="connsiteY60" fmla="*/ 453226 h 2033382"/>
                <a:gd name="connsiteX61" fmla="*/ 19599 w 1945183"/>
                <a:gd name="connsiteY61" fmla="*/ 445878 h 2033382"/>
                <a:gd name="connsiteX62" fmla="*/ 0 w 1945183"/>
                <a:gd name="connsiteY62" fmla="*/ 362583 h 2033382"/>
                <a:gd name="connsiteX63" fmla="*/ 244987 w 1945183"/>
                <a:gd name="connsiteY63" fmla="*/ 340529 h 2033382"/>
                <a:gd name="connsiteX64" fmla="*/ 338080 w 1945183"/>
                <a:gd name="connsiteY64" fmla="*/ 262132 h 2033382"/>
                <a:gd name="connsiteX65" fmla="*/ 597763 w 1945183"/>
                <a:gd name="connsiteY65" fmla="*/ 0 h 203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945183" h="2033382">
                  <a:moveTo>
                    <a:pt x="597763" y="0"/>
                  </a:moveTo>
                  <a:cubicBezTo>
                    <a:pt x="621452" y="60478"/>
                    <a:pt x="672917" y="115851"/>
                    <a:pt x="693314" y="183741"/>
                  </a:cubicBezTo>
                  <a:cubicBezTo>
                    <a:pt x="702058" y="212858"/>
                    <a:pt x="704998" y="249636"/>
                    <a:pt x="710459" y="281737"/>
                  </a:cubicBezTo>
                  <a:cubicBezTo>
                    <a:pt x="716142" y="315169"/>
                    <a:pt x="713472" y="354838"/>
                    <a:pt x="725155" y="382177"/>
                  </a:cubicBezTo>
                  <a:cubicBezTo>
                    <a:pt x="739572" y="415909"/>
                    <a:pt x="790865" y="436497"/>
                    <a:pt x="801102" y="467922"/>
                  </a:cubicBezTo>
                  <a:cubicBezTo>
                    <a:pt x="811399" y="499542"/>
                    <a:pt x="805448" y="546108"/>
                    <a:pt x="808450" y="585517"/>
                  </a:cubicBezTo>
                  <a:cubicBezTo>
                    <a:pt x="814696" y="667411"/>
                    <a:pt x="818419" y="745220"/>
                    <a:pt x="862354" y="786407"/>
                  </a:cubicBezTo>
                  <a:cubicBezTo>
                    <a:pt x="872764" y="798864"/>
                    <a:pt x="884187" y="810297"/>
                    <a:pt x="896644" y="820702"/>
                  </a:cubicBezTo>
                  <a:cubicBezTo>
                    <a:pt x="907877" y="833977"/>
                    <a:pt x="920123" y="846224"/>
                    <a:pt x="933393" y="857451"/>
                  </a:cubicBezTo>
                  <a:cubicBezTo>
                    <a:pt x="958631" y="878765"/>
                    <a:pt x="997829" y="886113"/>
                    <a:pt x="1026486" y="903997"/>
                  </a:cubicBezTo>
                  <a:cubicBezTo>
                    <a:pt x="1049965" y="929519"/>
                    <a:pt x="1074467" y="954017"/>
                    <a:pt x="1099984" y="977491"/>
                  </a:cubicBezTo>
                  <a:cubicBezTo>
                    <a:pt x="1130350" y="1099842"/>
                    <a:pt x="1142043" y="1240857"/>
                    <a:pt x="1210231" y="1325377"/>
                  </a:cubicBezTo>
                  <a:cubicBezTo>
                    <a:pt x="1271845" y="1306920"/>
                    <a:pt x="1345353" y="1279233"/>
                    <a:pt x="1428267" y="1273927"/>
                  </a:cubicBezTo>
                  <a:cubicBezTo>
                    <a:pt x="1440493" y="1258061"/>
                    <a:pt x="1452025" y="1242655"/>
                    <a:pt x="1465016" y="1222478"/>
                  </a:cubicBezTo>
                  <a:cubicBezTo>
                    <a:pt x="1475425" y="1206317"/>
                    <a:pt x="1482028" y="1180703"/>
                    <a:pt x="1499315" y="1168584"/>
                  </a:cubicBezTo>
                  <a:cubicBezTo>
                    <a:pt x="1538093" y="1141402"/>
                    <a:pt x="1648551" y="1117796"/>
                    <a:pt x="1707554" y="1141632"/>
                  </a:cubicBezTo>
                  <a:cubicBezTo>
                    <a:pt x="1725884" y="1149044"/>
                    <a:pt x="1735358" y="1169549"/>
                    <a:pt x="1751651" y="1175931"/>
                  </a:cubicBezTo>
                  <a:cubicBezTo>
                    <a:pt x="1757392" y="1179983"/>
                    <a:pt x="1756951" y="1190226"/>
                    <a:pt x="1756549" y="1200434"/>
                  </a:cubicBezTo>
                  <a:cubicBezTo>
                    <a:pt x="1758083" y="1207880"/>
                    <a:pt x="1753409" y="1221533"/>
                    <a:pt x="1758999" y="1224927"/>
                  </a:cubicBezTo>
                  <a:cubicBezTo>
                    <a:pt x="1758999" y="1235547"/>
                    <a:pt x="1758999" y="1246162"/>
                    <a:pt x="1758999" y="1256778"/>
                  </a:cubicBezTo>
                  <a:cubicBezTo>
                    <a:pt x="1760586" y="1269073"/>
                    <a:pt x="1755785" y="1287751"/>
                    <a:pt x="1761448" y="1295976"/>
                  </a:cubicBezTo>
                  <a:cubicBezTo>
                    <a:pt x="1761448" y="1299239"/>
                    <a:pt x="1761448" y="1302511"/>
                    <a:pt x="1761448" y="1305773"/>
                  </a:cubicBezTo>
                  <a:cubicBezTo>
                    <a:pt x="1778926" y="1332397"/>
                    <a:pt x="1801048" y="1354367"/>
                    <a:pt x="1817791" y="1381720"/>
                  </a:cubicBezTo>
                  <a:cubicBezTo>
                    <a:pt x="1871254" y="1408291"/>
                    <a:pt x="1913838" y="1445725"/>
                    <a:pt x="1945183" y="1494417"/>
                  </a:cubicBezTo>
                  <a:cubicBezTo>
                    <a:pt x="1918354" y="1510935"/>
                    <a:pt x="1858597" y="1508182"/>
                    <a:pt x="1842294" y="1533611"/>
                  </a:cubicBezTo>
                  <a:cubicBezTo>
                    <a:pt x="1829876" y="1552970"/>
                    <a:pt x="1843509" y="1576522"/>
                    <a:pt x="1839845" y="1602205"/>
                  </a:cubicBezTo>
                  <a:cubicBezTo>
                    <a:pt x="1835979" y="1629280"/>
                    <a:pt x="1811639" y="1653905"/>
                    <a:pt x="1812892" y="1678153"/>
                  </a:cubicBezTo>
                  <a:cubicBezTo>
                    <a:pt x="1782105" y="1686564"/>
                    <a:pt x="1735280" y="1678932"/>
                    <a:pt x="1717351" y="1700201"/>
                  </a:cubicBezTo>
                  <a:cubicBezTo>
                    <a:pt x="1703199" y="1740473"/>
                    <a:pt x="1701832" y="1779328"/>
                    <a:pt x="1665906" y="1798197"/>
                  </a:cubicBezTo>
                  <a:cubicBezTo>
                    <a:pt x="1643412" y="1810003"/>
                    <a:pt x="1596190" y="1815621"/>
                    <a:pt x="1565456" y="1822695"/>
                  </a:cubicBezTo>
                  <a:cubicBezTo>
                    <a:pt x="1536388" y="1829387"/>
                    <a:pt x="1481548" y="1833609"/>
                    <a:pt x="1467465" y="1849642"/>
                  </a:cubicBezTo>
                  <a:cubicBezTo>
                    <a:pt x="1450673" y="1868756"/>
                    <a:pt x="1453093" y="1915009"/>
                    <a:pt x="1447871" y="1942734"/>
                  </a:cubicBezTo>
                  <a:cubicBezTo>
                    <a:pt x="1441326" y="1977363"/>
                    <a:pt x="1434008" y="2005603"/>
                    <a:pt x="1425817" y="2033382"/>
                  </a:cubicBezTo>
                  <a:cubicBezTo>
                    <a:pt x="1393154" y="2033382"/>
                    <a:pt x="1360490" y="2033382"/>
                    <a:pt x="1327826" y="2033382"/>
                  </a:cubicBezTo>
                  <a:cubicBezTo>
                    <a:pt x="1287384" y="2030537"/>
                    <a:pt x="1255180" y="2019466"/>
                    <a:pt x="1215130" y="2016233"/>
                  </a:cubicBezTo>
                  <a:cubicBezTo>
                    <a:pt x="1166173" y="1985313"/>
                    <a:pt x="1108987" y="1944988"/>
                    <a:pt x="1055887" y="1910889"/>
                  </a:cubicBezTo>
                  <a:cubicBezTo>
                    <a:pt x="1036792" y="1898623"/>
                    <a:pt x="995155" y="1887136"/>
                    <a:pt x="1001993" y="1859439"/>
                  </a:cubicBezTo>
                  <a:cubicBezTo>
                    <a:pt x="1006069" y="1850387"/>
                    <a:pt x="1006069" y="1824400"/>
                    <a:pt x="1001993" y="1815342"/>
                  </a:cubicBezTo>
                  <a:cubicBezTo>
                    <a:pt x="989364" y="1734055"/>
                    <a:pt x="964720" y="1664804"/>
                    <a:pt x="945649" y="1589959"/>
                  </a:cubicBezTo>
                  <a:cubicBezTo>
                    <a:pt x="945649" y="1580975"/>
                    <a:pt x="945649" y="1571991"/>
                    <a:pt x="945649" y="1563007"/>
                  </a:cubicBezTo>
                  <a:cubicBezTo>
                    <a:pt x="945649" y="1554846"/>
                    <a:pt x="945649" y="1546675"/>
                    <a:pt x="945649" y="1538514"/>
                  </a:cubicBezTo>
                  <a:cubicBezTo>
                    <a:pt x="945649" y="1509926"/>
                    <a:pt x="945649" y="1481348"/>
                    <a:pt x="945649" y="1452769"/>
                  </a:cubicBezTo>
                  <a:cubicBezTo>
                    <a:pt x="951312" y="1443732"/>
                    <a:pt x="946502" y="1424221"/>
                    <a:pt x="948099" y="1411122"/>
                  </a:cubicBezTo>
                  <a:cubicBezTo>
                    <a:pt x="946482" y="1393134"/>
                    <a:pt x="951332" y="1368680"/>
                    <a:pt x="945649" y="1354769"/>
                  </a:cubicBezTo>
                  <a:cubicBezTo>
                    <a:pt x="949044" y="1311024"/>
                    <a:pt x="905437" y="1317354"/>
                    <a:pt x="872151" y="1310672"/>
                  </a:cubicBezTo>
                  <a:cubicBezTo>
                    <a:pt x="842569" y="1304740"/>
                    <a:pt x="821270" y="1292366"/>
                    <a:pt x="796204" y="1295976"/>
                  </a:cubicBezTo>
                  <a:cubicBezTo>
                    <a:pt x="773387" y="1299263"/>
                    <a:pt x="740150" y="1329473"/>
                    <a:pt x="715358" y="1344972"/>
                  </a:cubicBezTo>
                  <a:cubicBezTo>
                    <a:pt x="688808" y="1361573"/>
                    <a:pt x="654669" y="1376249"/>
                    <a:pt x="634512" y="1393967"/>
                  </a:cubicBezTo>
                  <a:cubicBezTo>
                    <a:pt x="599600" y="1424671"/>
                    <a:pt x="578658" y="1472878"/>
                    <a:pt x="551217" y="1494417"/>
                  </a:cubicBezTo>
                  <a:cubicBezTo>
                    <a:pt x="528100" y="1498459"/>
                    <a:pt x="488588" y="1498459"/>
                    <a:pt x="465472" y="1494417"/>
                  </a:cubicBezTo>
                  <a:cubicBezTo>
                    <a:pt x="437795" y="1469371"/>
                    <a:pt x="459863" y="1423148"/>
                    <a:pt x="453226" y="1386619"/>
                  </a:cubicBezTo>
                  <a:cubicBezTo>
                    <a:pt x="449630" y="1366805"/>
                    <a:pt x="417873" y="1332897"/>
                    <a:pt x="404230" y="1327827"/>
                  </a:cubicBezTo>
                  <a:cubicBezTo>
                    <a:pt x="393419" y="1323805"/>
                    <a:pt x="361289" y="1319612"/>
                    <a:pt x="340529" y="1327827"/>
                  </a:cubicBezTo>
                  <a:cubicBezTo>
                    <a:pt x="320053" y="1335919"/>
                    <a:pt x="320273" y="1360456"/>
                    <a:pt x="301331" y="1374373"/>
                  </a:cubicBezTo>
                  <a:cubicBezTo>
                    <a:pt x="241171" y="1298969"/>
                    <a:pt x="206259" y="1198328"/>
                    <a:pt x="159243" y="1109786"/>
                  </a:cubicBezTo>
                  <a:cubicBezTo>
                    <a:pt x="157616" y="1077117"/>
                    <a:pt x="162495" y="1037934"/>
                    <a:pt x="156793" y="1009341"/>
                  </a:cubicBezTo>
                  <a:cubicBezTo>
                    <a:pt x="133765" y="934799"/>
                    <a:pt x="136709" y="865166"/>
                    <a:pt x="149446" y="776605"/>
                  </a:cubicBezTo>
                  <a:cubicBezTo>
                    <a:pt x="156240" y="729309"/>
                    <a:pt x="161844" y="681137"/>
                    <a:pt x="171489" y="644314"/>
                  </a:cubicBezTo>
                  <a:cubicBezTo>
                    <a:pt x="176721" y="624353"/>
                    <a:pt x="191887" y="604616"/>
                    <a:pt x="191093" y="585517"/>
                  </a:cubicBezTo>
                  <a:cubicBezTo>
                    <a:pt x="190099" y="561788"/>
                    <a:pt x="170436" y="538623"/>
                    <a:pt x="161692" y="519371"/>
                  </a:cubicBezTo>
                  <a:cubicBezTo>
                    <a:pt x="150822" y="495456"/>
                    <a:pt x="143523" y="475098"/>
                    <a:pt x="132291" y="453226"/>
                  </a:cubicBezTo>
                  <a:cubicBezTo>
                    <a:pt x="97609" y="447896"/>
                    <a:pt x="59170" y="446319"/>
                    <a:pt x="19599" y="445878"/>
                  </a:cubicBezTo>
                  <a:cubicBezTo>
                    <a:pt x="11947" y="419225"/>
                    <a:pt x="5276" y="391602"/>
                    <a:pt x="0" y="362583"/>
                  </a:cubicBezTo>
                  <a:cubicBezTo>
                    <a:pt x="97432" y="360094"/>
                    <a:pt x="176045" y="368794"/>
                    <a:pt x="244987" y="340529"/>
                  </a:cubicBezTo>
                  <a:cubicBezTo>
                    <a:pt x="277117" y="327362"/>
                    <a:pt x="310408" y="287537"/>
                    <a:pt x="338080" y="262132"/>
                  </a:cubicBezTo>
                  <a:cubicBezTo>
                    <a:pt x="430800" y="177025"/>
                    <a:pt x="520375" y="88405"/>
                    <a:pt x="597763" y="0"/>
                  </a:cubicBezTo>
                  <a:close/>
                </a:path>
              </a:pathLst>
            </a:custGeom>
            <a:solidFill>
              <a:srgbClr val="2A788E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id="{4CB7ED17-DDE3-A9E2-1065-2DA26D49837A}"/>
                </a:ext>
              </a:extLst>
            </p:cNvPr>
            <p:cNvSpPr/>
            <p:nvPr/>
          </p:nvSpPr>
          <p:spPr>
            <a:xfrm>
              <a:off x="7281980" y="2945494"/>
              <a:ext cx="807539" cy="868850"/>
            </a:xfrm>
            <a:custGeom>
              <a:avLst/>
              <a:gdLst>
                <a:gd name="connsiteX0" fmla="*/ 852894 w 938638"/>
                <a:gd name="connsiteY0" fmla="*/ 762472 h 1009903"/>
                <a:gd name="connsiteX1" fmla="*/ 938639 w 938638"/>
                <a:gd name="connsiteY1" fmla="*/ 843313 h 1009903"/>
                <a:gd name="connsiteX2" fmla="*/ 735304 w 938638"/>
                <a:gd name="connsiteY2" fmla="*/ 1009904 h 1009903"/>
                <a:gd name="connsiteX3" fmla="*/ 512365 w 938638"/>
                <a:gd name="connsiteY3" fmla="*/ 985406 h 1009903"/>
                <a:gd name="connsiteX4" fmla="*/ 411925 w 938638"/>
                <a:gd name="connsiteY4" fmla="*/ 956005 h 1009903"/>
                <a:gd name="connsiteX5" fmla="*/ 372727 w 938638"/>
                <a:gd name="connsiteY5" fmla="*/ 916812 h 1009903"/>
                <a:gd name="connsiteX6" fmla="*/ 335982 w 938638"/>
                <a:gd name="connsiteY6" fmla="*/ 880063 h 1009903"/>
                <a:gd name="connsiteX7" fmla="*/ 331084 w 938638"/>
                <a:gd name="connsiteY7" fmla="*/ 877613 h 1009903"/>
                <a:gd name="connsiteX8" fmla="*/ 291886 w 938638"/>
                <a:gd name="connsiteY8" fmla="*/ 838415 h 1009903"/>
                <a:gd name="connsiteX9" fmla="*/ 255136 w 938638"/>
                <a:gd name="connsiteY9" fmla="*/ 801666 h 1009903"/>
                <a:gd name="connsiteX10" fmla="*/ 76299 w 938638"/>
                <a:gd name="connsiteY10" fmla="*/ 635075 h 1009903"/>
                <a:gd name="connsiteX11" fmla="*/ 357 w 938638"/>
                <a:gd name="connsiteY11" fmla="*/ 551785 h 1009903"/>
                <a:gd name="connsiteX12" fmla="*/ 15052 w 938638"/>
                <a:gd name="connsiteY12" fmla="*/ 453794 h 1009903"/>
                <a:gd name="connsiteX13" fmla="*/ 37101 w 938638"/>
                <a:gd name="connsiteY13" fmla="*/ 429296 h 1009903"/>
                <a:gd name="connsiteX14" fmla="*/ 61599 w 938638"/>
                <a:gd name="connsiteY14" fmla="*/ 404798 h 1009903"/>
                <a:gd name="connsiteX15" fmla="*/ 61599 w 938638"/>
                <a:gd name="connsiteY15" fmla="*/ 402349 h 1009903"/>
                <a:gd name="connsiteX16" fmla="*/ 88546 w 938638"/>
                <a:gd name="connsiteY16" fmla="*/ 375402 h 1009903"/>
                <a:gd name="connsiteX17" fmla="*/ 115493 w 938638"/>
                <a:gd name="connsiteY17" fmla="*/ 360701 h 1009903"/>
                <a:gd name="connsiteX18" fmla="*/ 196339 w 938638"/>
                <a:gd name="connsiteY18" fmla="*/ 360701 h 1009903"/>
                <a:gd name="connsiteX19" fmla="*/ 245334 w 938638"/>
                <a:gd name="connsiteY19" fmla="*/ 358252 h 1009903"/>
                <a:gd name="connsiteX20" fmla="*/ 335977 w 938638"/>
                <a:gd name="connsiteY20" fmla="*/ 355803 h 1009903"/>
                <a:gd name="connsiteX21" fmla="*/ 402123 w 938638"/>
                <a:gd name="connsiteY21" fmla="*/ 238212 h 1009903"/>
                <a:gd name="connsiteX22" fmla="*/ 546665 w 938638"/>
                <a:gd name="connsiteY22" fmla="*/ 184319 h 1009903"/>
                <a:gd name="connsiteX23" fmla="*/ 603009 w 938638"/>
                <a:gd name="connsiteY23" fmla="*/ 47124 h 1009903"/>
                <a:gd name="connsiteX24" fmla="*/ 735299 w 938638"/>
                <a:gd name="connsiteY24" fmla="*/ 3027 h 1009903"/>
                <a:gd name="connsiteX25" fmla="*/ 735299 w 938638"/>
                <a:gd name="connsiteY25" fmla="*/ 10375 h 1009903"/>
                <a:gd name="connsiteX26" fmla="*/ 732850 w 938638"/>
                <a:gd name="connsiteY26" fmla="*/ 64269 h 1009903"/>
                <a:gd name="connsiteX27" fmla="*/ 732850 w 938638"/>
                <a:gd name="connsiteY27" fmla="*/ 120617 h 1009903"/>
                <a:gd name="connsiteX28" fmla="*/ 818595 w 938638"/>
                <a:gd name="connsiteY28" fmla="*/ 164714 h 1009903"/>
                <a:gd name="connsiteX29" fmla="*/ 857793 w 938638"/>
                <a:gd name="connsiteY29" fmla="*/ 333754 h 1009903"/>
                <a:gd name="connsiteX30" fmla="*/ 794097 w 938638"/>
                <a:gd name="connsiteY30" fmla="*/ 549340 h 1009903"/>
                <a:gd name="connsiteX31" fmla="*/ 772048 w 938638"/>
                <a:gd name="connsiteY31" fmla="*/ 620389 h 1009903"/>
                <a:gd name="connsiteX32" fmla="*/ 798995 w 938638"/>
                <a:gd name="connsiteY32" fmla="*/ 708583 h 1009903"/>
                <a:gd name="connsiteX33" fmla="*/ 825943 w 938638"/>
                <a:gd name="connsiteY33" fmla="*/ 735530 h 1009903"/>
                <a:gd name="connsiteX34" fmla="*/ 852894 w 938638"/>
                <a:gd name="connsiteY34" fmla="*/ 762472 h 100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38638" h="1009903">
                  <a:moveTo>
                    <a:pt x="852894" y="762472"/>
                  </a:moveTo>
                  <a:cubicBezTo>
                    <a:pt x="879308" y="791590"/>
                    <a:pt x="913362" y="813065"/>
                    <a:pt x="938639" y="843313"/>
                  </a:cubicBezTo>
                  <a:cubicBezTo>
                    <a:pt x="894375" y="922362"/>
                    <a:pt x="801195" y="952488"/>
                    <a:pt x="735304" y="1009904"/>
                  </a:cubicBezTo>
                  <a:cubicBezTo>
                    <a:pt x="668816" y="1002581"/>
                    <a:pt x="587534" y="993264"/>
                    <a:pt x="512365" y="985406"/>
                  </a:cubicBezTo>
                  <a:cubicBezTo>
                    <a:pt x="468430" y="980812"/>
                    <a:pt x="430010" y="984632"/>
                    <a:pt x="411925" y="956005"/>
                  </a:cubicBezTo>
                  <a:cubicBezTo>
                    <a:pt x="399884" y="941922"/>
                    <a:pt x="386820" y="928852"/>
                    <a:pt x="372727" y="916812"/>
                  </a:cubicBezTo>
                  <a:cubicBezTo>
                    <a:pt x="361499" y="903536"/>
                    <a:pt x="349253" y="891290"/>
                    <a:pt x="335982" y="880063"/>
                  </a:cubicBezTo>
                  <a:cubicBezTo>
                    <a:pt x="333998" y="879597"/>
                    <a:pt x="333538" y="877608"/>
                    <a:pt x="331084" y="877613"/>
                  </a:cubicBezTo>
                  <a:cubicBezTo>
                    <a:pt x="319038" y="863525"/>
                    <a:pt x="305974" y="850456"/>
                    <a:pt x="291886" y="838415"/>
                  </a:cubicBezTo>
                  <a:cubicBezTo>
                    <a:pt x="280658" y="825145"/>
                    <a:pt x="268412" y="812893"/>
                    <a:pt x="255136" y="801666"/>
                  </a:cubicBezTo>
                  <a:cubicBezTo>
                    <a:pt x="190573" y="758936"/>
                    <a:pt x="130296" y="694377"/>
                    <a:pt x="76299" y="635075"/>
                  </a:cubicBezTo>
                  <a:cubicBezTo>
                    <a:pt x="56367" y="613188"/>
                    <a:pt x="5187" y="577071"/>
                    <a:pt x="357" y="551785"/>
                  </a:cubicBezTo>
                  <a:cubicBezTo>
                    <a:pt x="-2093" y="538965"/>
                    <a:pt x="8645" y="470101"/>
                    <a:pt x="15052" y="453794"/>
                  </a:cubicBezTo>
                  <a:cubicBezTo>
                    <a:pt x="19545" y="442356"/>
                    <a:pt x="29498" y="435831"/>
                    <a:pt x="37101" y="429296"/>
                  </a:cubicBezTo>
                  <a:cubicBezTo>
                    <a:pt x="46291" y="422154"/>
                    <a:pt x="54457" y="413988"/>
                    <a:pt x="61599" y="404798"/>
                  </a:cubicBezTo>
                  <a:cubicBezTo>
                    <a:pt x="61599" y="403980"/>
                    <a:pt x="61599" y="403167"/>
                    <a:pt x="61599" y="402349"/>
                  </a:cubicBezTo>
                  <a:cubicBezTo>
                    <a:pt x="71606" y="394394"/>
                    <a:pt x="80586" y="385410"/>
                    <a:pt x="88546" y="375402"/>
                  </a:cubicBezTo>
                  <a:cubicBezTo>
                    <a:pt x="94806" y="367780"/>
                    <a:pt x="98882" y="357973"/>
                    <a:pt x="115493" y="360701"/>
                  </a:cubicBezTo>
                  <a:cubicBezTo>
                    <a:pt x="142445" y="360701"/>
                    <a:pt x="169392" y="360701"/>
                    <a:pt x="196339" y="360701"/>
                  </a:cubicBezTo>
                  <a:cubicBezTo>
                    <a:pt x="211882" y="359094"/>
                    <a:pt x="233867" y="363934"/>
                    <a:pt x="245334" y="358252"/>
                  </a:cubicBezTo>
                  <a:cubicBezTo>
                    <a:pt x="277112" y="358997"/>
                    <a:pt x="307012" y="357865"/>
                    <a:pt x="335977" y="355803"/>
                  </a:cubicBezTo>
                  <a:cubicBezTo>
                    <a:pt x="366966" y="325549"/>
                    <a:pt x="386864" y="284195"/>
                    <a:pt x="402123" y="238212"/>
                  </a:cubicBezTo>
                  <a:cubicBezTo>
                    <a:pt x="455464" y="225403"/>
                    <a:pt x="498777" y="202580"/>
                    <a:pt x="546665" y="184319"/>
                  </a:cubicBezTo>
                  <a:cubicBezTo>
                    <a:pt x="558926" y="132065"/>
                    <a:pt x="578320" y="86950"/>
                    <a:pt x="603009" y="47124"/>
                  </a:cubicBezTo>
                  <a:cubicBezTo>
                    <a:pt x="643549" y="28412"/>
                    <a:pt x="669070" y="-11218"/>
                    <a:pt x="735299" y="3027"/>
                  </a:cubicBezTo>
                  <a:cubicBezTo>
                    <a:pt x="735299" y="5476"/>
                    <a:pt x="735299" y="7926"/>
                    <a:pt x="735299" y="10375"/>
                  </a:cubicBezTo>
                  <a:cubicBezTo>
                    <a:pt x="729612" y="23469"/>
                    <a:pt x="734462" y="47100"/>
                    <a:pt x="732850" y="64269"/>
                  </a:cubicBezTo>
                  <a:cubicBezTo>
                    <a:pt x="732850" y="83050"/>
                    <a:pt x="732850" y="101836"/>
                    <a:pt x="732850" y="120617"/>
                  </a:cubicBezTo>
                  <a:cubicBezTo>
                    <a:pt x="754335" y="142411"/>
                    <a:pt x="790168" y="149857"/>
                    <a:pt x="818595" y="164714"/>
                  </a:cubicBezTo>
                  <a:cubicBezTo>
                    <a:pt x="833021" y="219701"/>
                    <a:pt x="846918" y="275212"/>
                    <a:pt x="857793" y="333754"/>
                  </a:cubicBezTo>
                  <a:cubicBezTo>
                    <a:pt x="836714" y="398504"/>
                    <a:pt x="815979" y="475774"/>
                    <a:pt x="794097" y="549340"/>
                  </a:cubicBezTo>
                  <a:cubicBezTo>
                    <a:pt x="786612" y="574495"/>
                    <a:pt x="772421" y="599781"/>
                    <a:pt x="772048" y="620389"/>
                  </a:cubicBezTo>
                  <a:cubicBezTo>
                    <a:pt x="771485" y="651515"/>
                    <a:pt x="793328" y="677766"/>
                    <a:pt x="798995" y="708583"/>
                  </a:cubicBezTo>
                  <a:cubicBezTo>
                    <a:pt x="806956" y="718591"/>
                    <a:pt x="815935" y="727570"/>
                    <a:pt x="825943" y="735530"/>
                  </a:cubicBezTo>
                  <a:cubicBezTo>
                    <a:pt x="833903" y="745528"/>
                    <a:pt x="842887" y="754512"/>
                    <a:pt x="852894" y="762472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04B84A49-E89B-7EF0-EFCD-0609E58737BB}"/>
                </a:ext>
              </a:extLst>
            </p:cNvPr>
            <p:cNvSpPr/>
            <p:nvPr/>
          </p:nvSpPr>
          <p:spPr>
            <a:xfrm>
              <a:off x="8683883" y="3611093"/>
              <a:ext cx="830429" cy="755472"/>
            </a:xfrm>
            <a:custGeom>
              <a:avLst/>
              <a:gdLst>
                <a:gd name="connsiteX0" fmla="*/ 313577 w 965244"/>
                <a:gd name="connsiteY0" fmla="*/ 54963 h 878119"/>
                <a:gd name="connsiteX1" fmla="*/ 345428 w 965244"/>
                <a:gd name="connsiteY1" fmla="*/ 54963 h 878119"/>
                <a:gd name="connsiteX2" fmla="*/ 416477 w 965244"/>
                <a:gd name="connsiteY2" fmla="*/ 1069 h 878119"/>
                <a:gd name="connsiteX3" fmla="*/ 440970 w 965244"/>
                <a:gd name="connsiteY3" fmla="*/ 3518 h 878119"/>
                <a:gd name="connsiteX4" fmla="*/ 573260 w 965244"/>
                <a:gd name="connsiteY4" fmla="*/ 8417 h 878119"/>
                <a:gd name="connsiteX5" fmla="*/ 607560 w 965244"/>
                <a:gd name="connsiteY5" fmla="*/ 118664 h 878119"/>
                <a:gd name="connsiteX6" fmla="*/ 965244 w 965244"/>
                <a:gd name="connsiteY6" fmla="*/ 248506 h 878119"/>
                <a:gd name="connsiteX7" fmla="*/ 864794 w 965244"/>
                <a:gd name="connsiteY7" fmla="*/ 584136 h 878119"/>
                <a:gd name="connsiteX8" fmla="*/ 796204 w 965244"/>
                <a:gd name="connsiteY8" fmla="*/ 672330 h 878119"/>
                <a:gd name="connsiteX9" fmla="*/ 788856 w 965244"/>
                <a:gd name="connsiteY9" fmla="*/ 750727 h 878119"/>
                <a:gd name="connsiteX10" fmla="*/ 757006 w 965244"/>
                <a:gd name="connsiteY10" fmla="*/ 878119 h 878119"/>
                <a:gd name="connsiteX11" fmla="*/ 416477 w 965244"/>
                <a:gd name="connsiteY11" fmla="*/ 716427 h 878119"/>
                <a:gd name="connsiteX12" fmla="*/ 316027 w 965244"/>
                <a:gd name="connsiteY12" fmla="*/ 709079 h 878119"/>
                <a:gd name="connsiteX13" fmla="*/ 58793 w 965244"/>
                <a:gd name="connsiteY13" fmla="*/ 733577 h 878119"/>
                <a:gd name="connsiteX14" fmla="*/ 0 w 965244"/>
                <a:gd name="connsiteY14" fmla="*/ 505740 h 878119"/>
                <a:gd name="connsiteX15" fmla="*/ 80846 w 965244"/>
                <a:gd name="connsiteY15" fmla="*/ 341598 h 878119"/>
                <a:gd name="connsiteX16" fmla="*/ 117595 w 965244"/>
                <a:gd name="connsiteY16" fmla="*/ 304849 h 878119"/>
                <a:gd name="connsiteX17" fmla="*/ 156784 w 965244"/>
                <a:gd name="connsiteY17" fmla="*/ 265651 h 878119"/>
                <a:gd name="connsiteX18" fmla="*/ 220485 w 965244"/>
                <a:gd name="connsiteY18" fmla="*/ 165211 h 878119"/>
                <a:gd name="connsiteX19" fmla="*/ 222934 w 965244"/>
                <a:gd name="connsiteY19" fmla="*/ 126012 h 878119"/>
                <a:gd name="connsiteX20" fmla="*/ 222934 w 965244"/>
                <a:gd name="connsiteY20" fmla="*/ 84364 h 878119"/>
                <a:gd name="connsiteX21" fmla="*/ 225383 w 965244"/>
                <a:gd name="connsiteY21" fmla="*/ 52519 h 878119"/>
                <a:gd name="connsiteX22" fmla="*/ 225383 w 965244"/>
                <a:gd name="connsiteY22" fmla="*/ 15774 h 878119"/>
                <a:gd name="connsiteX23" fmla="*/ 289084 w 965244"/>
                <a:gd name="connsiteY23" fmla="*/ 52519 h 878119"/>
                <a:gd name="connsiteX24" fmla="*/ 313577 w 965244"/>
                <a:gd name="connsiteY24" fmla="*/ 54963 h 87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5244" h="878119">
                  <a:moveTo>
                    <a:pt x="313577" y="54963"/>
                  </a:moveTo>
                  <a:cubicBezTo>
                    <a:pt x="324197" y="54963"/>
                    <a:pt x="334808" y="54963"/>
                    <a:pt x="345428" y="54963"/>
                  </a:cubicBezTo>
                  <a:cubicBezTo>
                    <a:pt x="371478" y="39366"/>
                    <a:pt x="366114" y="-7650"/>
                    <a:pt x="416477" y="1069"/>
                  </a:cubicBezTo>
                  <a:cubicBezTo>
                    <a:pt x="419871" y="6658"/>
                    <a:pt x="433524" y="1985"/>
                    <a:pt x="440970" y="3518"/>
                  </a:cubicBezTo>
                  <a:cubicBezTo>
                    <a:pt x="487143" y="3077"/>
                    <a:pt x="529364" y="6590"/>
                    <a:pt x="573260" y="8417"/>
                  </a:cubicBezTo>
                  <a:cubicBezTo>
                    <a:pt x="585776" y="44083"/>
                    <a:pt x="596489" y="81553"/>
                    <a:pt x="607560" y="118664"/>
                  </a:cubicBezTo>
                  <a:cubicBezTo>
                    <a:pt x="727928" y="160806"/>
                    <a:pt x="853434" y="197796"/>
                    <a:pt x="965244" y="248506"/>
                  </a:cubicBezTo>
                  <a:cubicBezTo>
                    <a:pt x="942911" y="382281"/>
                    <a:pt x="924037" y="491108"/>
                    <a:pt x="864794" y="584136"/>
                  </a:cubicBezTo>
                  <a:cubicBezTo>
                    <a:pt x="844675" y="615737"/>
                    <a:pt x="806702" y="640029"/>
                    <a:pt x="796204" y="672330"/>
                  </a:cubicBezTo>
                  <a:cubicBezTo>
                    <a:pt x="787920" y="697817"/>
                    <a:pt x="792741" y="726356"/>
                    <a:pt x="788856" y="750727"/>
                  </a:cubicBezTo>
                  <a:cubicBezTo>
                    <a:pt x="781739" y="795260"/>
                    <a:pt x="765676" y="833601"/>
                    <a:pt x="757006" y="878119"/>
                  </a:cubicBezTo>
                  <a:cubicBezTo>
                    <a:pt x="653474" y="825450"/>
                    <a:pt x="549708" y="747004"/>
                    <a:pt x="416477" y="716427"/>
                  </a:cubicBezTo>
                  <a:cubicBezTo>
                    <a:pt x="388991" y="710122"/>
                    <a:pt x="350165" y="711083"/>
                    <a:pt x="316027" y="709079"/>
                  </a:cubicBezTo>
                  <a:cubicBezTo>
                    <a:pt x="216149" y="703216"/>
                    <a:pt x="144978" y="713625"/>
                    <a:pt x="58793" y="733577"/>
                  </a:cubicBezTo>
                  <a:cubicBezTo>
                    <a:pt x="39561" y="657262"/>
                    <a:pt x="20329" y="580952"/>
                    <a:pt x="0" y="505740"/>
                  </a:cubicBezTo>
                  <a:cubicBezTo>
                    <a:pt x="31096" y="455176"/>
                    <a:pt x="51636" y="394057"/>
                    <a:pt x="80846" y="341598"/>
                  </a:cubicBezTo>
                  <a:cubicBezTo>
                    <a:pt x="94116" y="330376"/>
                    <a:pt x="106363" y="318124"/>
                    <a:pt x="117595" y="304849"/>
                  </a:cubicBezTo>
                  <a:cubicBezTo>
                    <a:pt x="131678" y="292808"/>
                    <a:pt x="144748" y="279744"/>
                    <a:pt x="156784" y="265651"/>
                  </a:cubicBezTo>
                  <a:cubicBezTo>
                    <a:pt x="186107" y="240257"/>
                    <a:pt x="199357" y="198800"/>
                    <a:pt x="220485" y="165211"/>
                  </a:cubicBezTo>
                  <a:cubicBezTo>
                    <a:pt x="226148" y="156986"/>
                    <a:pt x="221347" y="138302"/>
                    <a:pt x="222934" y="126012"/>
                  </a:cubicBezTo>
                  <a:cubicBezTo>
                    <a:pt x="222934" y="112130"/>
                    <a:pt x="222934" y="98247"/>
                    <a:pt x="222934" y="84364"/>
                  </a:cubicBezTo>
                  <a:cubicBezTo>
                    <a:pt x="228568" y="78564"/>
                    <a:pt x="223816" y="62375"/>
                    <a:pt x="225383" y="52519"/>
                  </a:cubicBezTo>
                  <a:cubicBezTo>
                    <a:pt x="225383" y="40272"/>
                    <a:pt x="225383" y="28021"/>
                    <a:pt x="225383" y="15774"/>
                  </a:cubicBezTo>
                  <a:cubicBezTo>
                    <a:pt x="249014" y="25621"/>
                    <a:pt x="254804" y="53317"/>
                    <a:pt x="289084" y="52519"/>
                  </a:cubicBezTo>
                  <a:cubicBezTo>
                    <a:pt x="292479" y="58098"/>
                    <a:pt x="306131" y="53425"/>
                    <a:pt x="313577" y="54963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id="{80FBC2FE-CF2D-2B65-28E9-6843F457E283}"/>
                </a:ext>
              </a:extLst>
            </p:cNvPr>
            <p:cNvSpPr/>
            <p:nvPr/>
          </p:nvSpPr>
          <p:spPr>
            <a:xfrm>
              <a:off x="9451075" y="4109420"/>
              <a:ext cx="1201728" cy="1464837"/>
            </a:xfrm>
            <a:custGeom>
              <a:avLst/>
              <a:gdLst>
                <a:gd name="connsiteX0" fmla="*/ 732503 w 1396822"/>
                <a:gd name="connsiteY0" fmla="*/ 0 h 1702645"/>
                <a:gd name="connsiteX1" fmla="*/ 771701 w 1396822"/>
                <a:gd name="connsiteY1" fmla="*/ 46546 h 1702645"/>
                <a:gd name="connsiteX2" fmla="*/ 832953 w 1396822"/>
                <a:gd name="connsiteY2" fmla="*/ 48995 h 1702645"/>
                <a:gd name="connsiteX3" fmla="*/ 815798 w 1396822"/>
                <a:gd name="connsiteY3" fmla="*/ 232731 h 1702645"/>
                <a:gd name="connsiteX4" fmla="*/ 793755 w 1396822"/>
                <a:gd name="connsiteY4" fmla="*/ 291533 h 1702645"/>
                <a:gd name="connsiteX5" fmla="*/ 872152 w 1396822"/>
                <a:gd name="connsiteY5" fmla="*/ 365027 h 1702645"/>
                <a:gd name="connsiteX6" fmla="*/ 930944 w 1396822"/>
                <a:gd name="connsiteY6" fmla="*/ 489970 h 1702645"/>
                <a:gd name="connsiteX7" fmla="*/ 1036293 w 1396822"/>
                <a:gd name="connsiteY7" fmla="*/ 502221 h 1702645"/>
                <a:gd name="connsiteX8" fmla="*/ 1151429 w 1396822"/>
                <a:gd name="connsiteY8" fmla="*/ 558565 h 1702645"/>
                <a:gd name="connsiteX9" fmla="*/ 1099984 w 1396822"/>
                <a:gd name="connsiteY9" fmla="*/ 644309 h 1702645"/>
                <a:gd name="connsiteX10" fmla="*/ 1053438 w 1396822"/>
                <a:gd name="connsiteY10" fmla="*/ 737402 h 1702645"/>
                <a:gd name="connsiteX11" fmla="*/ 1095085 w 1396822"/>
                <a:gd name="connsiteY11" fmla="*/ 786402 h 1702645"/>
                <a:gd name="connsiteX12" fmla="*/ 1095085 w 1396822"/>
                <a:gd name="connsiteY12" fmla="*/ 862344 h 1702645"/>
                <a:gd name="connsiteX13" fmla="*/ 1347421 w 1396822"/>
                <a:gd name="connsiteY13" fmla="*/ 972592 h 1702645"/>
                <a:gd name="connsiteX14" fmla="*/ 1393967 w 1396822"/>
                <a:gd name="connsiteY14" fmla="*/ 975041 h 1702645"/>
                <a:gd name="connsiteX15" fmla="*/ 1396416 w 1396822"/>
                <a:gd name="connsiteY15" fmla="*/ 1041186 h 1702645"/>
                <a:gd name="connsiteX16" fmla="*/ 1293526 w 1396822"/>
                <a:gd name="connsiteY16" fmla="*/ 1141632 h 1702645"/>
                <a:gd name="connsiteX17" fmla="*/ 1273923 w 1396822"/>
                <a:gd name="connsiteY17" fmla="*/ 1276372 h 1702645"/>
                <a:gd name="connsiteX18" fmla="*/ 1224927 w 1396822"/>
                <a:gd name="connsiteY18" fmla="*/ 1347421 h 1702645"/>
                <a:gd name="connsiteX19" fmla="*/ 1144081 w 1396822"/>
                <a:gd name="connsiteY19" fmla="*/ 1371918 h 1702645"/>
                <a:gd name="connsiteX20" fmla="*/ 1109781 w 1396822"/>
                <a:gd name="connsiteY20" fmla="*/ 1457663 h 1702645"/>
                <a:gd name="connsiteX21" fmla="*/ 1112230 w 1396822"/>
                <a:gd name="connsiteY21" fmla="*/ 1516460 h 1702645"/>
                <a:gd name="connsiteX22" fmla="*/ 1077940 w 1396822"/>
                <a:gd name="connsiteY22" fmla="*/ 1555659 h 1702645"/>
                <a:gd name="connsiteX23" fmla="*/ 1038742 w 1396822"/>
                <a:gd name="connsiteY23" fmla="*/ 1558108 h 1702645"/>
                <a:gd name="connsiteX24" fmla="*/ 950548 w 1396822"/>
                <a:gd name="connsiteY24" fmla="*/ 1563006 h 1702645"/>
                <a:gd name="connsiteX25" fmla="*/ 913799 w 1396822"/>
                <a:gd name="connsiteY25" fmla="*/ 1631601 h 1702645"/>
                <a:gd name="connsiteX26" fmla="*/ 879500 w 1396822"/>
                <a:gd name="connsiteY26" fmla="*/ 1702646 h 1702645"/>
                <a:gd name="connsiteX27" fmla="*/ 771701 w 1396822"/>
                <a:gd name="connsiteY27" fmla="*/ 1504209 h 1702645"/>
                <a:gd name="connsiteX28" fmla="*/ 730054 w 1396822"/>
                <a:gd name="connsiteY28" fmla="*/ 1442962 h 1702645"/>
                <a:gd name="connsiteX29" fmla="*/ 698213 w 1396822"/>
                <a:gd name="connsiteY29" fmla="*/ 1264125 h 1702645"/>
                <a:gd name="connsiteX30" fmla="*/ 551216 w 1396822"/>
                <a:gd name="connsiteY30" fmla="*/ 1166129 h 1702645"/>
                <a:gd name="connsiteX31" fmla="*/ 531622 w 1396822"/>
                <a:gd name="connsiteY31" fmla="*/ 1099984 h 1702645"/>
                <a:gd name="connsiteX32" fmla="*/ 487525 w 1396822"/>
                <a:gd name="connsiteY32" fmla="*/ 1055887 h 1702645"/>
                <a:gd name="connsiteX33" fmla="*/ 284186 w 1396822"/>
                <a:gd name="connsiteY33" fmla="*/ 1019138 h 1702645"/>
                <a:gd name="connsiteX34" fmla="*/ 220484 w 1396822"/>
                <a:gd name="connsiteY34" fmla="*/ 984838 h 1702645"/>
                <a:gd name="connsiteX35" fmla="*/ 102889 w 1396822"/>
                <a:gd name="connsiteY35" fmla="*/ 913794 h 1702645"/>
                <a:gd name="connsiteX36" fmla="*/ 53894 w 1396822"/>
                <a:gd name="connsiteY36" fmla="*/ 872146 h 1702645"/>
                <a:gd name="connsiteX37" fmla="*/ 7348 w 1396822"/>
                <a:gd name="connsiteY37" fmla="*/ 776600 h 1702645"/>
                <a:gd name="connsiteX38" fmla="*/ 4899 w 1396822"/>
                <a:gd name="connsiteY38" fmla="*/ 742305 h 1702645"/>
                <a:gd name="connsiteX39" fmla="*/ 4899 w 1396822"/>
                <a:gd name="connsiteY39" fmla="*/ 700657 h 1702645"/>
                <a:gd name="connsiteX40" fmla="*/ 4899 w 1396822"/>
                <a:gd name="connsiteY40" fmla="*/ 651657 h 1702645"/>
                <a:gd name="connsiteX41" fmla="*/ 2449 w 1396822"/>
                <a:gd name="connsiteY41" fmla="*/ 622261 h 1702645"/>
                <a:gd name="connsiteX42" fmla="*/ 2449 w 1396822"/>
                <a:gd name="connsiteY42" fmla="*/ 578164 h 1702645"/>
                <a:gd name="connsiteX43" fmla="*/ 2449 w 1396822"/>
                <a:gd name="connsiteY43" fmla="*/ 529163 h 1702645"/>
                <a:gd name="connsiteX44" fmla="*/ 0 w 1396822"/>
                <a:gd name="connsiteY44" fmla="*/ 499772 h 1702645"/>
                <a:gd name="connsiteX45" fmla="*/ 0 w 1396822"/>
                <a:gd name="connsiteY45" fmla="*/ 487516 h 1702645"/>
                <a:gd name="connsiteX46" fmla="*/ 58793 w 1396822"/>
                <a:gd name="connsiteY46" fmla="*/ 494868 h 1702645"/>
                <a:gd name="connsiteX47" fmla="*/ 93092 w 1396822"/>
                <a:gd name="connsiteY47" fmla="*/ 494868 h 1702645"/>
                <a:gd name="connsiteX48" fmla="*/ 142088 w 1396822"/>
                <a:gd name="connsiteY48" fmla="*/ 494868 h 1702645"/>
                <a:gd name="connsiteX49" fmla="*/ 166591 w 1396822"/>
                <a:gd name="connsiteY49" fmla="*/ 492419 h 1702645"/>
                <a:gd name="connsiteX50" fmla="*/ 232741 w 1396822"/>
                <a:gd name="connsiteY50" fmla="*/ 492419 h 1702645"/>
                <a:gd name="connsiteX51" fmla="*/ 259683 w 1396822"/>
                <a:gd name="connsiteY51" fmla="*/ 489970 h 1702645"/>
                <a:gd name="connsiteX52" fmla="*/ 391974 w 1396822"/>
                <a:gd name="connsiteY52" fmla="*/ 460573 h 1702645"/>
                <a:gd name="connsiteX53" fmla="*/ 470371 w 1396822"/>
                <a:gd name="connsiteY53" fmla="*/ 387075 h 1702645"/>
                <a:gd name="connsiteX54" fmla="*/ 590415 w 1396822"/>
                <a:gd name="connsiteY54" fmla="*/ 232731 h 1702645"/>
                <a:gd name="connsiteX55" fmla="*/ 668812 w 1396822"/>
                <a:gd name="connsiteY55" fmla="*/ 129841 h 1702645"/>
                <a:gd name="connsiteX56" fmla="*/ 732503 w 1396822"/>
                <a:gd name="connsiteY56" fmla="*/ 0 h 1702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396822" h="1702645">
                  <a:moveTo>
                    <a:pt x="732503" y="0"/>
                  </a:moveTo>
                  <a:cubicBezTo>
                    <a:pt x="748624" y="12467"/>
                    <a:pt x="759205" y="30464"/>
                    <a:pt x="771701" y="46546"/>
                  </a:cubicBezTo>
                  <a:cubicBezTo>
                    <a:pt x="790874" y="48608"/>
                    <a:pt x="810978" y="49740"/>
                    <a:pt x="832953" y="48995"/>
                  </a:cubicBezTo>
                  <a:cubicBezTo>
                    <a:pt x="864270" y="100068"/>
                    <a:pt x="836475" y="178430"/>
                    <a:pt x="815798" y="232731"/>
                  </a:cubicBezTo>
                  <a:cubicBezTo>
                    <a:pt x="808411" y="252144"/>
                    <a:pt x="791727" y="277764"/>
                    <a:pt x="793755" y="291533"/>
                  </a:cubicBezTo>
                  <a:cubicBezTo>
                    <a:pt x="797919" y="319823"/>
                    <a:pt x="860728" y="340245"/>
                    <a:pt x="872152" y="365027"/>
                  </a:cubicBezTo>
                  <a:cubicBezTo>
                    <a:pt x="893460" y="404965"/>
                    <a:pt x="905868" y="453803"/>
                    <a:pt x="930944" y="489970"/>
                  </a:cubicBezTo>
                  <a:cubicBezTo>
                    <a:pt x="960306" y="499806"/>
                    <a:pt x="1001102" y="498214"/>
                    <a:pt x="1036293" y="502221"/>
                  </a:cubicBezTo>
                  <a:cubicBezTo>
                    <a:pt x="1064680" y="530995"/>
                    <a:pt x="1097212" y="555625"/>
                    <a:pt x="1151429" y="558565"/>
                  </a:cubicBezTo>
                  <a:cubicBezTo>
                    <a:pt x="1137679" y="589455"/>
                    <a:pt x="1119387" y="612561"/>
                    <a:pt x="1099984" y="644309"/>
                  </a:cubicBezTo>
                  <a:cubicBezTo>
                    <a:pt x="1088771" y="662649"/>
                    <a:pt x="1050004" y="712399"/>
                    <a:pt x="1053438" y="737402"/>
                  </a:cubicBezTo>
                  <a:cubicBezTo>
                    <a:pt x="1056309" y="758279"/>
                    <a:pt x="1088742" y="762120"/>
                    <a:pt x="1095085" y="786402"/>
                  </a:cubicBezTo>
                  <a:cubicBezTo>
                    <a:pt x="1102345" y="814167"/>
                    <a:pt x="1089937" y="826928"/>
                    <a:pt x="1095085" y="862344"/>
                  </a:cubicBezTo>
                  <a:cubicBezTo>
                    <a:pt x="1144370" y="933922"/>
                    <a:pt x="1261122" y="938032"/>
                    <a:pt x="1347421" y="972592"/>
                  </a:cubicBezTo>
                  <a:cubicBezTo>
                    <a:pt x="1358080" y="978264"/>
                    <a:pt x="1379242" y="973439"/>
                    <a:pt x="1393967" y="975041"/>
                  </a:cubicBezTo>
                  <a:cubicBezTo>
                    <a:pt x="1399659" y="992210"/>
                    <a:pt x="1394800" y="1019941"/>
                    <a:pt x="1396416" y="1041186"/>
                  </a:cubicBezTo>
                  <a:cubicBezTo>
                    <a:pt x="1338167" y="1058586"/>
                    <a:pt x="1309285" y="1083583"/>
                    <a:pt x="1293526" y="1141632"/>
                  </a:cubicBezTo>
                  <a:cubicBezTo>
                    <a:pt x="1282206" y="1183284"/>
                    <a:pt x="1288187" y="1236694"/>
                    <a:pt x="1273923" y="1276372"/>
                  </a:cubicBezTo>
                  <a:cubicBezTo>
                    <a:pt x="1262788" y="1307370"/>
                    <a:pt x="1237845" y="1323442"/>
                    <a:pt x="1224927" y="1347421"/>
                  </a:cubicBezTo>
                  <a:cubicBezTo>
                    <a:pt x="1196437" y="1360622"/>
                    <a:pt x="1163445" y="1354220"/>
                    <a:pt x="1144081" y="1371918"/>
                  </a:cubicBezTo>
                  <a:cubicBezTo>
                    <a:pt x="1133824" y="1381299"/>
                    <a:pt x="1117311" y="1431921"/>
                    <a:pt x="1109781" y="1457663"/>
                  </a:cubicBezTo>
                  <a:cubicBezTo>
                    <a:pt x="1104300" y="1476439"/>
                    <a:pt x="1115625" y="1500902"/>
                    <a:pt x="1112230" y="1516460"/>
                  </a:cubicBezTo>
                  <a:cubicBezTo>
                    <a:pt x="1108243" y="1534776"/>
                    <a:pt x="1087458" y="1544607"/>
                    <a:pt x="1077940" y="1555659"/>
                  </a:cubicBezTo>
                  <a:cubicBezTo>
                    <a:pt x="1065645" y="1557246"/>
                    <a:pt x="1046962" y="1552446"/>
                    <a:pt x="1038742" y="1558108"/>
                  </a:cubicBezTo>
                  <a:cubicBezTo>
                    <a:pt x="1002434" y="1562032"/>
                    <a:pt x="972602" y="1551289"/>
                    <a:pt x="950548" y="1563006"/>
                  </a:cubicBezTo>
                  <a:cubicBezTo>
                    <a:pt x="932551" y="1572564"/>
                    <a:pt x="923567" y="1610361"/>
                    <a:pt x="913799" y="1631601"/>
                  </a:cubicBezTo>
                  <a:cubicBezTo>
                    <a:pt x="900872" y="1659675"/>
                    <a:pt x="890893" y="1683776"/>
                    <a:pt x="879500" y="1702646"/>
                  </a:cubicBezTo>
                  <a:cubicBezTo>
                    <a:pt x="850490" y="1631386"/>
                    <a:pt x="812869" y="1564668"/>
                    <a:pt x="771701" y="1504209"/>
                  </a:cubicBezTo>
                  <a:cubicBezTo>
                    <a:pt x="757648" y="1483562"/>
                    <a:pt x="737088" y="1463703"/>
                    <a:pt x="730054" y="1442962"/>
                  </a:cubicBezTo>
                  <a:cubicBezTo>
                    <a:pt x="711444" y="1388015"/>
                    <a:pt x="719164" y="1325044"/>
                    <a:pt x="698213" y="1264125"/>
                  </a:cubicBezTo>
                  <a:cubicBezTo>
                    <a:pt x="651858" y="1228816"/>
                    <a:pt x="597493" y="1201512"/>
                    <a:pt x="551216" y="1166129"/>
                  </a:cubicBezTo>
                  <a:cubicBezTo>
                    <a:pt x="544031" y="1144732"/>
                    <a:pt x="538809" y="1121376"/>
                    <a:pt x="531622" y="1099984"/>
                  </a:cubicBezTo>
                  <a:cubicBezTo>
                    <a:pt x="517941" y="1084264"/>
                    <a:pt x="503245" y="1069564"/>
                    <a:pt x="487525" y="1055887"/>
                  </a:cubicBezTo>
                  <a:cubicBezTo>
                    <a:pt x="423423" y="1036170"/>
                    <a:pt x="343507" y="1039085"/>
                    <a:pt x="284186" y="1019138"/>
                  </a:cubicBezTo>
                  <a:cubicBezTo>
                    <a:pt x="264092" y="1012383"/>
                    <a:pt x="242024" y="995669"/>
                    <a:pt x="220484" y="984838"/>
                  </a:cubicBezTo>
                  <a:cubicBezTo>
                    <a:pt x="171347" y="960135"/>
                    <a:pt x="141142" y="944195"/>
                    <a:pt x="102889" y="913794"/>
                  </a:cubicBezTo>
                  <a:cubicBezTo>
                    <a:pt x="86156" y="900490"/>
                    <a:pt x="63623" y="885118"/>
                    <a:pt x="53894" y="872146"/>
                  </a:cubicBezTo>
                  <a:cubicBezTo>
                    <a:pt x="33639" y="845131"/>
                    <a:pt x="26579" y="809724"/>
                    <a:pt x="7348" y="776600"/>
                  </a:cubicBezTo>
                  <a:cubicBezTo>
                    <a:pt x="5770" y="765931"/>
                    <a:pt x="10542" y="748913"/>
                    <a:pt x="4899" y="742305"/>
                  </a:cubicBezTo>
                  <a:cubicBezTo>
                    <a:pt x="4899" y="728422"/>
                    <a:pt x="4899" y="714540"/>
                    <a:pt x="4899" y="700657"/>
                  </a:cubicBezTo>
                  <a:cubicBezTo>
                    <a:pt x="4899" y="684321"/>
                    <a:pt x="4899" y="667989"/>
                    <a:pt x="4899" y="651657"/>
                  </a:cubicBezTo>
                  <a:cubicBezTo>
                    <a:pt x="3341" y="642604"/>
                    <a:pt x="8073" y="627257"/>
                    <a:pt x="2449" y="622261"/>
                  </a:cubicBezTo>
                  <a:cubicBezTo>
                    <a:pt x="2449" y="607560"/>
                    <a:pt x="2449" y="592864"/>
                    <a:pt x="2449" y="578164"/>
                  </a:cubicBezTo>
                  <a:cubicBezTo>
                    <a:pt x="2449" y="561832"/>
                    <a:pt x="2449" y="545500"/>
                    <a:pt x="2449" y="529163"/>
                  </a:cubicBezTo>
                  <a:cubicBezTo>
                    <a:pt x="892" y="520111"/>
                    <a:pt x="5624" y="504763"/>
                    <a:pt x="0" y="499772"/>
                  </a:cubicBezTo>
                  <a:cubicBezTo>
                    <a:pt x="0" y="495686"/>
                    <a:pt x="0" y="491601"/>
                    <a:pt x="0" y="487516"/>
                  </a:cubicBezTo>
                  <a:cubicBezTo>
                    <a:pt x="18683" y="490886"/>
                    <a:pt x="35573" y="496039"/>
                    <a:pt x="58793" y="494868"/>
                  </a:cubicBezTo>
                  <a:cubicBezTo>
                    <a:pt x="70226" y="494868"/>
                    <a:pt x="81659" y="494868"/>
                    <a:pt x="93092" y="494868"/>
                  </a:cubicBezTo>
                  <a:cubicBezTo>
                    <a:pt x="109424" y="494868"/>
                    <a:pt x="125756" y="494868"/>
                    <a:pt x="142088" y="494868"/>
                  </a:cubicBezTo>
                  <a:cubicBezTo>
                    <a:pt x="149539" y="493335"/>
                    <a:pt x="163196" y="498003"/>
                    <a:pt x="166591" y="492419"/>
                  </a:cubicBezTo>
                  <a:cubicBezTo>
                    <a:pt x="188634" y="492419"/>
                    <a:pt x="210687" y="492419"/>
                    <a:pt x="232741" y="492419"/>
                  </a:cubicBezTo>
                  <a:cubicBezTo>
                    <a:pt x="240990" y="490866"/>
                    <a:pt x="255495" y="495579"/>
                    <a:pt x="259683" y="489970"/>
                  </a:cubicBezTo>
                  <a:cubicBezTo>
                    <a:pt x="301791" y="479555"/>
                    <a:pt x="349782" y="477258"/>
                    <a:pt x="391974" y="460573"/>
                  </a:cubicBezTo>
                  <a:cubicBezTo>
                    <a:pt x="429424" y="445765"/>
                    <a:pt x="446980" y="417275"/>
                    <a:pt x="470371" y="387075"/>
                  </a:cubicBezTo>
                  <a:cubicBezTo>
                    <a:pt x="511244" y="334313"/>
                    <a:pt x="550825" y="283563"/>
                    <a:pt x="590415" y="232731"/>
                  </a:cubicBezTo>
                  <a:cubicBezTo>
                    <a:pt x="617367" y="198132"/>
                    <a:pt x="649531" y="165444"/>
                    <a:pt x="668812" y="129841"/>
                  </a:cubicBezTo>
                  <a:cubicBezTo>
                    <a:pt x="692795" y="85544"/>
                    <a:pt x="710621" y="38287"/>
                    <a:pt x="732503" y="0"/>
                  </a:cubicBezTo>
                  <a:close/>
                </a:path>
              </a:pathLst>
            </a:custGeom>
            <a:solidFill>
              <a:srgbClr val="A7D48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id="{71EFD807-9B60-E0FA-1F5E-48BE99562044}"/>
                </a:ext>
              </a:extLst>
            </p:cNvPr>
            <p:cNvSpPr/>
            <p:nvPr/>
          </p:nvSpPr>
          <p:spPr>
            <a:xfrm>
              <a:off x="6097765" y="3980852"/>
              <a:ext cx="893648" cy="770463"/>
            </a:xfrm>
            <a:custGeom>
              <a:avLst/>
              <a:gdLst>
                <a:gd name="connsiteX0" fmla="*/ 12251 w 1038727"/>
                <a:gd name="connsiteY0" fmla="*/ 129841 h 895543"/>
                <a:gd name="connsiteX1" fmla="*/ 53899 w 1038727"/>
                <a:gd name="connsiteY1" fmla="*/ 56348 h 895543"/>
                <a:gd name="connsiteX2" fmla="*/ 137194 w 1038727"/>
                <a:gd name="connsiteY2" fmla="*/ 48996 h 895543"/>
                <a:gd name="connsiteX3" fmla="*/ 178842 w 1038727"/>
                <a:gd name="connsiteY3" fmla="*/ 83295 h 895543"/>
                <a:gd name="connsiteX4" fmla="*/ 203340 w 1038727"/>
                <a:gd name="connsiteY4" fmla="*/ 144547 h 895543"/>
                <a:gd name="connsiteX5" fmla="*/ 279287 w 1038727"/>
                <a:gd name="connsiteY5" fmla="*/ 325833 h 895543"/>
                <a:gd name="connsiteX6" fmla="*/ 411578 w 1038727"/>
                <a:gd name="connsiteY6" fmla="*/ 384626 h 895543"/>
                <a:gd name="connsiteX7" fmla="*/ 485071 w 1038727"/>
                <a:gd name="connsiteY7" fmla="*/ 396882 h 895543"/>
                <a:gd name="connsiteX8" fmla="*/ 617362 w 1038727"/>
                <a:gd name="connsiteY8" fmla="*/ 345432 h 895543"/>
                <a:gd name="connsiteX9" fmla="*/ 690855 w 1038727"/>
                <a:gd name="connsiteY9" fmla="*/ 213137 h 895543"/>
                <a:gd name="connsiteX10" fmla="*/ 700657 w 1038727"/>
                <a:gd name="connsiteY10" fmla="*/ 63701 h 895543"/>
                <a:gd name="connsiteX11" fmla="*/ 742305 w 1038727"/>
                <a:gd name="connsiteY11" fmla="*/ 0 h 895543"/>
                <a:gd name="connsiteX12" fmla="*/ 820697 w 1038727"/>
                <a:gd name="connsiteY12" fmla="*/ 22053 h 895543"/>
                <a:gd name="connsiteX13" fmla="*/ 918688 w 1038727"/>
                <a:gd name="connsiteY13" fmla="*/ 26952 h 895543"/>
                <a:gd name="connsiteX14" fmla="*/ 999534 w 1038727"/>
                <a:gd name="connsiteY14" fmla="*/ 213137 h 895543"/>
                <a:gd name="connsiteX15" fmla="*/ 1031380 w 1038727"/>
                <a:gd name="connsiteY15" fmla="*/ 259688 h 895543"/>
                <a:gd name="connsiteX16" fmla="*/ 1038727 w 1038727"/>
                <a:gd name="connsiteY16" fmla="*/ 345432 h 895543"/>
                <a:gd name="connsiteX17" fmla="*/ 903982 w 1038727"/>
                <a:gd name="connsiteY17" fmla="*/ 463023 h 895543"/>
                <a:gd name="connsiteX18" fmla="*/ 903982 w 1038727"/>
                <a:gd name="connsiteY18" fmla="*/ 536521 h 895543"/>
                <a:gd name="connsiteX19" fmla="*/ 901533 w 1038727"/>
                <a:gd name="connsiteY19" fmla="*/ 612468 h 895543"/>
                <a:gd name="connsiteX20" fmla="*/ 901533 w 1038727"/>
                <a:gd name="connsiteY20" fmla="*/ 734962 h 895543"/>
                <a:gd name="connsiteX21" fmla="*/ 837837 w 1038727"/>
                <a:gd name="connsiteY21" fmla="*/ 886847 h 895543"/>
                <a:gd name="connsiteX22" fmla="*/ 813339 w 1038727"/>
                <a:gd name="connsiteY22" fmla="*/ 891751 h 895543"/>
                <a:gd name="connsiteX23" fmla="*/ 627149 w 1038727"/>
                <a:gd name="connsiteY23" fmla="*/ 869702 h 895543"/>
                <a:gd name="connsiteX24" fmla="*/ 590405 w 1038727"/>
                <a:gd name="connsiteY24" fmla="*/ 761904 h 895543"/>
                <a:gd name="connsiteX25" fmla="*/ 519361 w 1038727"/>
                <a:gd name="connsiteY25" fmla="*/ 757006 h 895543"/>
                <a:gd name="connsiteX26" fmla="*/ 492414 w 1038727"/>
                <a:gd name="connsiteY26" fmla="*/ 754556 h 895543"/>
                <a:gd name="connsiteX27" fmla="*/ 455665 w 1038727"/>
                <a:gd name="connsiteY27" fmla="*/ 754556 h 895543"/>
                <a:gd name="connsiteX28" fmla="*/ 298877 w 1038727"/>
                <a:gd name="connsiteY28" fmla="*/ 886847 h 895543"/>
                <a:gd name="connsiteX29" fmla="*/ 237635 w 1038727"/>
                <a:gd name="connsiteY29" fmla="*/ 886847 h 895543"/>
                <a:gd name="connsiteX30" fmla="*/ 200885 w 1038727"/>
                <a:gd name="connsiteY30" fmla="*/ 889296 h 895543"/>
                <a:gd name="connsiteX31" fmla="*/ 171489 w 1038727"/>
                <a:gd name="connsiteY31" fmla="*/ 889296 h 895543"/>
                <a:gd name="connsiteX32" fmla="*/ 142093 w 1038727"/>
                <a:gd name="connsiteY32" fmla="*/ 813354 h 895543"/>
                <a:gd name="connsiteX33" fmla="*/ 0 w 1038727"/>
                <a:gd name="connsiteY33" fmla="*/ 788856 h 895543"/>
                <a:gd name="connsiteX34" fmla="*/ 61247 w 1038727"/>
                <a:gd name="connsiteY34" fmla="*/ 656565 h 895543"/>
                <a:gd name="connsiteX35" fmla="*/ 61247 w 1038727"/>
                <a:gd name="connsiteY35" fmla="*/ 445878 h 895543"/>
                <a:gd name="connsiteX36" fmla="*/ 61247 w 1038727"/>
                <a:gd name="connsiteY36" fmla="*/ 232741 h 895543"/>
                <a:gd name="connsiteX37" fmla="*/ 12251 w 1038727"/>
                <a:gd name="connsiteY37" fmla="*/ 129841 h 89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38727" h="895543">
                  <a:moveTo>
                    <a:pt x="12251" y="129841"/>
                  </a:moveTo>
                  <a:cubicBezTo>
                    <a:pt x="25992" y="105207"/>
                    <a:pt x="36122" y="76952"/>
                    <a:pt x="53899" y="56348"/>
                  </a:cubicBezTo>
                  <a:cubicBezTo>
                    <a:pt x="86357" y="59718"/>
                    <a:pt x="112305" y="43485"/>
                    <a:pt x="137194" y="48996"/>
                  </a:cubicBezTo>
                  <a:cubicBezTo>
                    <a:pt x="148608" y="51533"/>
                    <a:pt x="172616" y="73782"/>
                    <a:pt x="178842" y="83295"/>
                  </a:cubicBezTo>
                  <a:cubicBezTo>
                    <a:pt x="188570" y="98177"/>
                    <a:pt x="194027" y="122547"/>
                    <a:pt x="203340" y="144547"/>
                  </a:cubicBezTo>
                  <a:cubicBezTo>
                    <a:pt x="227323" y="201179"/>
                    <a:pt x="261177" y="274795"/>
                    <a:pt x="279287" y="325833"/>
                  </a:cubicBezTo>
                  <a:cubicBezTo>
                    <a:pt x="311652" y="358399"/>
                    <a:pt x="352869" y="372507"/>
                    <a:pt x="411578" y="384626"/>
                  </a:cubicBezTo>
                  <a:cubicBezTo>
                    <a:pt x="437237" y="389926"/>
                    <a:pt x="463728" y="398773"/>
                    <a:pt x="485071" y="396882"/>
                  </a:cubicBezTo>
                  <a:cubicBezTo>
                    <a:pt x="534650" y="392488"/>
                    <a:pt x="576836" y="356420"/>
                    <a:pt x="617362" y="345432"/>
                  </a:cubicBezTo>
                  <a:cubicBezTo>
                    <a:pt x="628026" y="299175"/>
                    <a:pt x="679500" y="254882"/>
                    <a:pt x="690855" y="213137"/>
                  </a:cubicBezTo>
                  <a:cubicBezTo>
                    <a:pt x="703979" y="164915"/>
                    <a:pt x="688122" y="106715"/>
                    <a:pt x="700657" y="63701"/>
                  </a:cubicBezTo>
                  <a:cubicBezTo>
                    <a:pt x="708593" y="36445"/>
                    <a:pt x="728226" y="22387"/>
                    <a:pt x="742305" y="0"/>
                  </a:cubicBezTo>
                  <a:cubicBezTo>
                    <a:pt x="773607" y="2180"/>
                    <a:pt x="795347" y="13922"/>
                    <a:pt x="820697" y="22053"/>
                  </a:cubicBezTo>
                  <a:cubicBezTo>
                    <a:pt x="847737" y="29303"/>
                    <a:pt x="891623" y="19717"/>
                    <a:pt x="918688" y="26952"/>
                  </a:cubicBezTo>
                  <a:cubicBezTo>
                    <a:pt x="950960" y="86386"/>
                    <a:pt x="967830" y="154501"/>
                    <a:pt x="999534" y="213137"/>
                  </a:cubicBezTo>
                  <a:cubicBezTo>
                    <a:pt x="1007945" y="228700"/>
                    <a:pt x="1025981" y="241637"/>
                    <a:pt x="1031380" y="259688"/>
                  </a:cubicBezTo>
                  <a:cubicBezTo>
                    <a:pt x="1039820" y="287909"/>
                    <a:pt x="1030679" y="316296"/>
                    <a:pt x="1038727" y="345432"/>
                  </a:cubicBezTo>
                  <a:cubicBezTo>
                    <a:pt x="995644" y="386463"/>
                    <a:pt x="946086" y="421018"/>
                    <a:pt x="903982" y="463023"/>
                  </a:cubicBezTo>
                  <a:cubicBezTo>
                    <a:pt x="903982" y="487525"/>
                    <a:pt x="903982" y="512023"/>
                    <a:pt x="903982" y="536521"/>
                  </a:cubicBezTo>
                  <a:cubicBezTo>
                    <a:pt x="898285" y="556953"/>
                    <a:pt x="903155" y="587956"/>
                    <a:pt x="901533" y="612468"/>
                  </a:cubicBezTo>
                  <a:cubicBezTo>
                    <a:pt x="901533" y="653298"/>
                    <a:pt x="901533" y="694128"/>
                    <a:pt x="901533" y="734962"/>
                  </a:cubicBezTo>
                  <a:cubicBezTo>
                    <a:pt x="890492" y="795783"/>
                    <a:pt x="858142" y="835285"/>
                    <a:pt x="837837" y="886847"/>
                  </a:cubicBezTo>
                  <a:cubicBezTo>
                    <a:pt x="834129" y="892941"/>
                    <a:pt x="816734" y="885343"/>
                    <a:pt x="813339" y="891751"/>
                  </a:cubicBezTo>
                  <a:cubicBezTo>
                    <a:pt x="743530" y="894381"/>
                    <a:pt x="666887" y="905795"/>
                    <a:pt x="627149" y="869702"/>
                  </a:cubicBezTo>
                  <a:cubicBezTo>
                    <a:pt x="614183" y="834491"/>
                    <a:pt x="603372" y="797120"/>
                    <a:pt x="590405" y="761904"/>
                  </a:cubicBezTo>
                  <a:cubicBezTo>
                    <a:pt x="569150" y="757848"/>
                    <a:pt x="545338" y="756344"/>
                    <a:pt x="519361" y="757006"/>
                  </a:cubicBezTo>
                  <a:cubicBezTo>
                    <a:pt x="515168" y="751397"/>
                    <a:pt x="500663" y="756104"/>
                    <a:pt x="492414" y="754556"/>
                  </a:cubicBezTo>
                  <a:cubicBezTo>
                    <a:pt x="480163" y="754556"/>
                    <a:pt x="467916" y="754556"/>
                    <a:pt x="455665" y="754556"/>
                  </a:cubicBezTo>
                  <a:cubicBezTo>
                    <a:pt x="402163" y="797414"/>
                    <a:pt x="358546" y="850167"/>
                    <a:pt x="298877" y="886847"/>
                  </a:cubicBezTo>
                  <a:cubicBezTo>
                    <a:pt x="278464" y="886847"/>
                    <a:pt x="258047" y="886847"/>
                    <a:pt x="237635" y="886847"/>
                  </a:cubicBezTo>
                  <a:cubicBezTo>
                    <a:pt x="226152" y="888434"/>
                    <a:pt x="208297" y="883648"/>
                    <a:pt x="200885" y="889296"/>
                  </a:cubicBezTo>
                  <a:cubicBezTo>
                    <a:pt x="191088" y="889296"/>
                    <a:pt x="181286" y="889296"/>
                    <a:pt x="171489" y="889296"/>
                  </a:cubicBezTo>
                  <a:cubicBezTo>
                    <a:pt x="162931" y="862736"/>
                    <a:pt x="153727" y="836833"/>
                    <a:pt x="142093" y="813354"/>
                  </a:cubicBezTo>
                  <a:cubicBezTo>
                    <a:pt x="95620" y="804296"/>
                    <a:pt x="47903" y="796488"/>
                    <a:pt x="0" y="788856"/>
                  </a:cubicBezTo>
                  <a:cubicBezTo>
                    <a:pt x="9606" y="751857"/>
                    <a:pt x="55417" y="696185"/>
                    <a:pt x="61247" y="656565"/>
                  </a:cubicBezTo>
                  <a:cubicBezTo>
                    <a:pt x="69819" y="598356"/>
                    <a:pt x="61247" y="520223"/>
                    <a:pt x="61247" y="445878"/>
                  </a:cubicBezTo>
                  <a:cubicBezTo>
                    <a:pt x="61247" y="371356"/>
                    <a:pt x="71749" y="290088"/>
                    <a:pt x="61247" y="232741"/>
                  </a:cubicBezTo>
                  <a:cubicBezTo>
                    <a:pt x="53487" y="190334"/>
                    <a:pt x="18624" y="158944"/>
                    <a:pt x="12251" y="129841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8A9C8967-02AA-EF5A-2285-F7D199465D53}"/>
                </a:ext>
              </a:extLst>
            </p:cNvPr>
            <p:cNvSpPr/>
            <p:nvPr/>
          </p:nvSpPr>
          <p:spPr>
            <a:xfrm>
              <a:off x="6890147" y="3919726"/>
              <a:ext cx="896027" cy="1260398"/>
            </a:xfrm>
            <a:custGeom>
              <a:avLst/>
              <a:gdLst>
                <a:gd name="connsiteX0" fmla="*/ 2571 w 1041492"/>
                <a:gd name="connsiteY0" fmla="*/ 536516 h 1465016"/>
                <a:gd name="connsiteX1" fmla="*/ 68716 w 1041492"/>
                <a:gd name="connsiteY1" fmla="*/ 480173 h 1465016"/>
                <a:gd name="connsiteX2" fmla="*/ 132412 w 1041492"/>
                <a:gd name="connsiteY2" fmla="*/ 421375 h 1465016"/>
                <a:gd name="connsiteX3" fmla="*/ 127514 w 1041492"/>
                <a:gd name="connsiteY3" fmla="*/ 325829 h 1465016"/>
                <a:gd name="connsiteX4" fmla="*/ 51571 w 1041492"/>
                <a:gd name="connsiteY4" fmla="*/ 176393 h 1465016"/>
                <a:gd name="connsiteX5" fmla="*/ 122 w 1041492"/>
                <a:gd name="connsiteY5" fmla="*/ 0 h 1465016"/>
                <a:gd name="connsiteX6" fmla="*/ 171611 w 1041492"/>
                <a:gd name="connsiteY6" fmla="*/ 149441 h 1465016"/>
                <a:gd name="connsiteX7" fmla="*/ 276955 w 1041492"/>
                <a:gd name="connsiteY7" fmla="*/ 200886 h 1465016"/>
                <a:gd name="connsiteX8" fmla="*/ 602788 w 1041492"/>
                <a:gd name="connsiteY8" fmla="*/ 345433 h 1465016"/>
                <a:gd name="connsiteX9" fmla="*/ 664035 w 1041492"/>
                <a:gd name="connsiteY9" fmla="*/ 619811 h 1465016"/>
                <a:gd name="connsiteX10" fmla="*/ 788978 w 1041492"/>
                <a:gd name="connsiteY10" fmla="*/ 730059 h 1465016"/>
                <a:gd name="connsiteX11" fmla="*/ 788978 w 1041492"/>
                <a:gd name="connsiteY11" fmla="*/ 732508 h 1465016"/>
                <a:gd name="connsiteX12" fmla="*/ 656687 w 1041492"/>
                <a:gd name="connsiteY12" fmla="*/ 975046 h 1465016"/>
                <a:gd name="connsiteX13" fmla="*/ 602793 w 1041492"/>
                <a:gd name="connsiteY13" fmla="*/ 1229831 h 1465016"/>
                <a:gd name="connsiteX14" fmla="*/ 453352 w 1041492"/>
                <a:gd name="connsiteY14" fmla="*/ 1261676 h 1465016"/>
                <a:gd name="connsiteX15" fmla="*/ 382308 w 1041492"/>
                <a:gd name="connsiteY15" fmla="*/ 1327821 h 1465016"/>
                <a:gd name="connsiteX16" fmla="*/ 362709 w 1041492"/>
                <a:gd name="connsiteY16" fmla="*/ 1455214 h 1465016"/>
                <a:gd name="connsiteX17" fmla="*/ 333313 w 1041492"/>
                <a:gd name="connsiteY17" fmla="*/ 1465016 h 1465016"/>
                <a:gd name="connsiteX18" fmla="*/ 235322 w 1041492"/>
                <a:gd name="connsiteY18" fmla="*/ 1398870 h 1465016"/>
                <a:gd name="connsiteX19" fmla="*/ 235322 w 1041492"/>
                <a:gd name="connsiteY19" fmla="*/ 1381721 h 1465016"/>
                <a:gd name="connsiteX20" fmla="*/ 232872 w 1041492"/>
                <a:gd name="connsiteY20" fmla="*/ 1354774 h 1465016"/>
                <a:gd name="connsiteX21" fmla="*/ 232872 w 1041492"/>
                <a:gd name="connsiteY21" fmla="*/ 1315575 h 1465016"/>
                <a:gd name="connsiteX22" fmla="*/ 230423 w 1041492"/>
                <a:gd name="connsiteY22" fmla="*/ 1288623 h 1465016"/>
                <a:gd name="connsiteX23" fmla="*/ 230423 w 1041492"/>
                <a:gd name="connsiteY23" fmla="*/ 1246976 h 1465016"/>
                <a:gd name="connsiteX24" fmla="*/ 227974 w 1041492"/>
                <a:gd name="connsiteY24" fmla="*/ 1220029 h 1465016"/>
                <a:gd name="connsiteX25" fmla="*/ 188775 w 1041492"/>
                <a:gd name="connsiteY25" fmla="*/ 1126931 h 1465016"/>
                <a:gd name="connsiteX26" fmla="*/ 169176 w 1041492"/>
                <a:gd name="connsiteY26" fmla="*/ 1011790 h 1465016"/>
                <a:gd name="connsiteX27" fmla="*/ 142229 w 1041492"/>
                <a:gd name="connsiteY27" fmla="*/ 901548 h 1465016"/>
                <a:gd name="connsiteX28" fmla="*/ 136 w 1041492"/>
                <a:gd name="connsiteY28" fmla="*/ 818253 h 1465016"/>
                <a:gd name="connsiteX29" fmla="*/ 136 w 1041492"/>
                <a:gd name="connsiteY29" fmla="*/ 693310 h 1465016"/>
                <a:gd name="connsiteX30" fmla="*/ 136 w 1041492"/>
                <a:gd name="connsiteY30" fmla="*/ 585517 h 1465016"/>
                <a:gd name="connsiteX31" fmla="*/ 2571 w 1041492"/>
                <a:gd name="connsiteY31" fmla="*/ 536516 h 1465016"/>
                <a:gd name="connsiteX32" fmla="*/ 1041303 w 1041492"/>
                <a:gd name="connsiteY32" fmla="*/ 671261 h 1465016"/>
                <a:gd name="connsiteX33" fmla="*/ 678726 w 1041492"/>
                <a:gd name="connsiteY33" fmla="*/ 379728 h 1465016"/>
                <a:gd name="connsiteX34" fmla="*/ 725272 w 1041492"/>
                <a:gd name="connsiteY34" fmla="*/ 590415 h 1465016"/>
                <a:gd name="connsiteX35" fmla="*/ 828161 w 1041492"/>
                <a:gd name="connsiteY35" fmla="*/ 673711 h 1465016"/>
                <a:gd name="connsiteX36" fmla="*/ 994752 w 1041492"/>
                <a:gd name="connsiteY36" fmla="*/ 678614 h 1465016"/>
                <a:gd name="connsiteX37" fmla="*/ 1041303 w 1041492"/>
                <a:gd name="connsiteY37" fmla="*/ 671261 h 146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41492" h="1465016">
                  <a:moveTo>
                    <a:pt x="2571" y="536516"/>
                  </a:moveTo>
                  <a:cubicBezTo>
                    <a:pt x="21744" y="520860"/>
                    <a:pt x="43023" y="501325"/>
                    <a:pt x="68716" y="480173"/>
                  </a:cubicBezTo>
                  <a:cubicBezTo>
                    <a:pt x="86101" y="465859"/>
                    <a:pt x="126750" y="442782"/>
                    <a:pt x="132412" y="421375"/>
                  </a:cubicBezTo>
                  <a:cubicBezTo>
                    <a:pt x="139990" y="392723"/>
                    <a:pt x="122821" y="364116"/>
                    <a:pt x="127514" y="325829"/>
                  </a:cubicBezTo>
                  <a:cubicBezTo>
                    <a:pt x="92602" y="282604"/>
                    <a:pt x="76128" y="233378"/>
                    <a:pt x="51571" y="176393"/>
                  </a:cubicBezTo>
                  <a:cubicBezTo>
                    <a:pt x="27118" y="119648"/>
                    <a:pt x="-2122" y="76775"/>
                    <a:pt x="122" y="0"/>
                  </a:cubicBezTo>
                  <a:cubicBezTo>
                    <a:pt x="61775" y="42765"/>
                    <a:pt x="107346" y="106583"/>
                    <a:pt x="171611" y="149441"/>
                  </a:cubicBezTo>
                  <a:cubicBezTo>
                    <a:pt x="202535" y="170069"/>
                    <a:pt x="241793" y="183211"/>
                    <a:pt x="276955" y="200886"/>
                  </a:cubicBezTo>
                  <a:cubicBezTo>
                    <a:pt x="380104" y="252752"/>
                    <a:pt x="486021" y="311059"/>
                    <a:pt x="602788" y="345433"/>
                  </a:cubicBezTo>
                  <a:cubicBezTo>
                    <a:pt x="623122" y="443507"/>
                    <a:pt x="626752" y="543844"/>
                    <a:pt x="664035" y="619811"/>
                  </a:cubicBezTo>
                  <a:cubicBezTo>
                    <a:pt x="690541" y="673828"/>
                    <a:pt x="742990" y="696984"/>
                    <a:pt x="788978" y="730059"/>
                  </a:cubicBezTo>
                  <a:cubicBezTo>
                    <a:pt x="788978" y="730872"/>
                    <a:pt x="788978" y="731690"/>
                    <a:pt x="788978" y="732508"/>
                  </a:cubicBezTo>
                  <a:cubicBezTo>
                    <a:pt x="740320" y="808794"/>
                    <a:pt x="693353" y="886764"/>
                    <a:pt x="656687" y="975046"/>
                  </a:cubicBezTo>
                  <a:cubicBezTo>
                    <a:pt x="657177" y="1078425"/>
                    <a:pt x="636490" y="1160638"/>
                    <a:pt x="602793" y="1229831"/>
                  </a:cubicBezTo>
                  <a:cubicBezTo>
                    <a:pt x="557280" y="1242337"/>
                    <a:pt x="492286" y="1242366"/>
                    <a:pt x="453352" y="1261676"/>
                  </a:cubicBezTo>
                  <a:cubicBezTo>
                    <a:pt x="438891" y="1268848"/>
                    <a:pt x="387765" y="1314649"/>
                    <a:pt x="382308" y="1327821"/>
                  </a:cubicBezTo>
                  <a:cubicBezTo>
                    <a:pt x="367363" y="1363861"/>
                    <a:pt x="379589" y="1412224"/>
                    <a:pt x="362709" y="1455214"/>
                  </a:cubicBezTo>
                  <a:cubicBezTo>
                    <a:pt x="350389" y="1455959"/>
                    <a:pt x="343355" y="1461993"/>
                    <a:pt x="333313" y="1465016"/>
                  </a:cubicBezTo>
                  <a:cubicBezTo>
                    <a:pt x="299326" y="1444295"/>
                    <a:pt x="267202" y="1421698"/>
                    <a:pt x="235322" y="1398870"/>
                  </a:cubicBezTo>
                  <a:cubicBezTo>
                    <a:pt x="235322" y="1393149"/>
                    <a:pt x="235322" y="1387437"/>
                    <a:pt x="235322" y="1381721"/>
                  </a:cubicBezTo>
                  <a:cubicBezTo>
                    <a:pt x="233769" y="1373466"/>
                    <a:pt x="238476" y="1358962"/>
                    <a:pt x="232872" y="1354774"/>
                  </a:cubicBezTo>
                  <a:cubicBezTo>
                    <a:pt x="232872" y="1341704"/>
                    <a:pt x="232872" y="1328639"/>
                    <a:pt x="232872" y="1315575"/>
                  </a:cubicBezTo>
                  <a:cubicBezTo>
                    <a:pt x="231324" y="1307326"/>
                    <a:pt x="236032" y="1292816"/>
                    <a:pt x="230423" y="1288623"/>
                  </a:cubicBezTo>
                  <a:cubicBezTo>
                    <a:pt x="230423" y="1274741"/>
                    <a:pt x="230423" y="1260858"/>
                    <a:pt x="230423" y="1246976"/>
                  </a:cubicBezTo>
                  <a:cubicBezTo>
                    <a:pt x="228875" y="1238726"/>
                    <a:pt x="233583" y="1224222"/>
                    <a:pt x="227974" y="1220029"/>
                  </a:cubicBezTo>
                  <a:cubicBezTo>
                    <a:pt x="240450" y="1166394"/>
                    <a:pt x="199660" y="1159061"/>
                    <a:pt x="188775" y="1126931"/>
                  </a:cubicBezTo>
                  <a:cubicBezTo>
                    <a:pt x="177190" y="1092720"/>
                    <a:pt x="178885" y="1050670"/>
                    <a:pt x="169176" y="1011790"/>
                  </a:cubicBezTo>
                  <a:cubicBezTo>
                    <a:pt x="159604" y="973469"/>
                    <a:pt x="150606" y="936803"/>
                    <a:pt x="142229" y="901548"/>
                  </a:cubicBezTo>
                  <a:cubicBezTo>
                    <a:pt x="95928" y="872720"/>
                    <a:pt x="46780" y="846738"/>
                    <a:pt x="136" y="818253"/>
                  </a:cubicBezTo>
                  <a:cubicBezTo>
                    <a:pt x="136" y="776605"/>
                    <a:pt x="136" y="734957"/>
                    <a:pt x="136" y="693310"/>
                  </a:cubicBezTo>
                  <a:cubicBezTo>
                    <a:pt x="136" y="657379"/>
                    <a:pt x="136" y="621448"/>
                    <a:pt x="136" y="585517"/>
                  </a:cubicBezTo>
                  <a:cubicBezTo>
                    <a:pt x="5799" y="574049"/>
                    <a:pt x="964" y="552064"/>
                    <a:pt x="2571" y="536516"/>
                  </a:cubicBezTo>
                  <a:close/>
                  <a:moveTo>
                    <a:pt x="1041303" y="671261"/>
                  </a:moveTo>
                  <a:cubicBezTo>
                    <a:pt x="939139" y="555395"/>
                    <a:pt x="833956" y="442537"/>
                    <a:pt x="678726" y="379728"/>
                  </a:cubicBezTo>
                  <a:cubicBezTo>
                    <a:pt x="688856" y="455347"/>
                    <a:pt x="700985" y="528958"/>
                    <a:pt x="725272" y="590415"/>
                  </a:cubicBezTo>
                  <a:cubicBezTo>
                    <a:pt x="753179" y="615457"/>
                    <a:pt x="788953" y="662414"/>
                    <a:pt x="828161" y="673711"/>
                  </a:cubicBezTo>
                  <a:cubicBezTo>
                    <a:pt x="877980" y="688058"/>
                    <a:pt x="932256" y="677213"/>
                    <a:pt x="994752" y="678614"/>
                  </a:cubicBezTo>
                  <a:cubicBezTo>
                    <a:pt x="1003261" y="670296"/>
                    <a:pt x="1044629" y="683414"/>
                    <a:pt x="1041303" y="671261"/>
                  </a:cubicBezTo>
                  <a:close/>
                </a:path>
              </a:pathLst>
            </a:custGeom>
            <a:solidFill>
              <a:srgbClr val="BFDF8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ctr"/>
              <a:endParaRPr lang="ko-KR" altLang="en-US" b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id="{2BC920BA-CEA2-43DF-B097-0E02FEF05B84}"/>
                </a:ext>
              </a:extLst>
            </p:cNvPr>
            <p:cNvSpPr/>
            <p:nvPr/>
          </p:nvSpPr>
          <p:spPr>
            <a:xfrm>
              <a:off x="7788132" y="3930026"/>
              <a:ext cx="931586" cy="712187"/>
            </a:xfrm>
            <a:custGeom>
              <a:avLst/>
              <a:gdLst>
                <a:gd name="connsiteX0" fmla="*/ 681044 w 1082824"/>
                <a:gd name="connsiteY0" fmla="*/ 7632 h 827807"/>
                <a:gd name="connsiteX1" fmla="*/ 820682 w 1082824"/>
                <a:gd name="connsiteY1" fmla="*/ 78681 h 827807"/>
                <a:gd name="connsiteX2" fmla="*/ 850084 w 1082824"/>
                <a:gd name="connsiteY2" fmla="*/ 81130 h 827807"/>
                <a:gd name="connsiteX3" fmla="*/ 894180 w 1082824"/>
                <a:gd name="connsiteY3" fmla="*/ 81130 h 827807"/>
                <a:gd name="connsiteX4" fmla="*/ 923582 w 1082824"/>
                <a:gd name="connsiteY4" fmla="*/ 83579 h 827807"/>
                <a:gd name="connsiteX5" fmla="*/ 1028921 w 1082824"/>
                <a:gd name="connsiteY5" fmla="*/ 144821 h 827807"/>
                <a:gd name="connsiteX6" fmla="*/ 1082824 w 1082824"/>
                <a:gd name="connsiteY6" fmla="*/ 370209 h 827807"/>
                <a:gd name="connsiteX7" fmla="*/ 845185 w 1082824"/>
                <a:gd name="connsiteY7" fmla="*/ 590699 h 827807"/>
                <a:gd name="connsiteX8" fmla="*/ 671247 w 1082824"/>
                <a:gd name="connsiteY8" fmla="*/ 759739 h 827807"/>
                <a:gd name="connsiteX9" fmla="*/ 563448 w 1082824"/>
                <a:gd name="connsiteY9" fmla="*/ 823435 h 827807"/>
                <a:gd name="connsiteX10" fmla="*/ 338065 w 1082824"/>
                <a:gd name="connsiteY10" fmla="*/ 813633 h 827807"/>
                <a:gd name="connsiteX11" fmla="*/ 264572 w 1082824"/>
                <a:gd name="connsiteY11" fmla="*/ 742589 h 827807"/>
                <a:gd name="connsiteX12" fmla="*/ 198427 w 1082824"/>
                <a:gd name="connsiteY12" fmla="*/ 664192 h 827807"/>
                <a:gd name="connsiteX13" fmla="*/ 159233 w 1082824"/>
                <a:gd name="connsiteY13" fmla="*/ 622544 h 827807"/>
                <a:gd name="connsiteX14" fmla="*/ 137185 w 1082824"/>
                <a:gd name="connsiteY14" fmla="*/ 602945 h 827807"/>
                <a:gd name="connsiteX15" fmla="*/ 105339 w 1082824"/>
                <a:gd name="connsiteY15" fmla="*/ 571099 h 827807"/>
                <a:gd name="connsiteX16" fmla="*/ 75943 w 1082824"/>
                <a:gd name="connsiteY16" fmla="*/ 541703 h 827807"/>
                <a:gd name="connsiteX17" fmla="*/ 0 w 1082824"/>
                <a:gd name="connsiteY17" fmla="*/ 458408 h 827807"/>
                <a:gd name="connsiteX18" fmla="*/ 306229 w 1082824"/>
                <a:gd name="connsiteY18" fmla="*/ 17434 h 827807"/>
                <a:gd name="connsiteX19" fmla="*/ 504666 w 1082824"/>
                <a:gd name="connsiteY19" fmla="*/ 2738 h 827807"/>
                <a:gd name="connsiteX20" fmla="*/ 546313 w 1082824"/>
                <a:gd name="connsiteY20" fmla="*/ 2738 h 827807"/>
                <a:gd name="connsiteX21" fmla="*/ 583062 w 1082824"/>
                <a:gd name="connsiteY21" fmla="*/ 289 h 827807"/>
                <a:gd name="connsiteX22" fmla="*/ 632058 w 1082824"/>
                <a:gd name="connsiteY22" fmla="*/ 289 h 827807"/>
                <a:gd name="connsiteX23" fmla="*/ 681044 w 1082824"/>
                <a:gd name="connsiteY23" fmla="*/ 7632 h 827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82824" h="827807">
                  <a:moveTo>
                    <a:pt x="681044" y="7632"/>
                  </a:moveTo>
                  <a:cubicBezTo>
                    <a:pt x="723475" y="36082"/>
                    <a:pt x="738504" y="91642"/>
                    <a:pt x="820682" y="78681"/>
                  </a:cubicBezTo>
                  <a:cubicBezTo>
                    <a:pt x="825679" y="84294"/>
                    <a:pt x="841031" y="79562"/>
                    <a:pt x="850084" y="81130"/>
                  </a:cubicBezTo>
                  <a:cubicBezTo>
                    <a:pt x="864789" y="81130"/>
                    <a:pt x="879485" y="81130"/>
                    <a:pt x="894180" y="81130"/>
                  </a:cubicBezTo>
                  <a:cubicBezTo>
                    <a:pt x="899177" y="86744"/>
                    <a:pt x="914529" y="82016"/>
                    <a:pt x="923582" y="83579"/>
                  </a:cubicBezTo>
                  <a:cubicBezTo>
                    <a:pt x="963451" y="99240"/>
                    <a:pt x="995674" y="122547"/>
                    <a:pt x="1028921" y="144821"/>
                  </a:cubicBezTo>
                  <a:cubicBezTo>
                    <a:pt x="1043455" y="221782"/>
                    <a:pt x="1071362" y="298347"/>
                    <a:pt x="1082824" y="370209"/>
                  </a:cubicBezTo>
                  <a:cubicBezTo>
                    <a:pt x="996487" y="423354"/>
                    <a:pt x="920099" y="508202"/>
                    <a:pt x="845185" y="590699"/>
                  </a:cubicBezTo>
                  <a:cubicBezTo>
                    <a:pt x="788420" y="653205"/>
                    <a:pt x="731372" y="702670"/>
                    <a:pt x="671247" y="759739"/>
                  </a:cubicBezTo>
                  <a:cubicBezTo>
                    <a:pt x="634889" y="794249"/>
                    <a:pt x="618043" y="818149"/>
                    <a:pt x="563448" y="823435"/>
                  </a:cubicBezTo>
                  <a:cubicBezTo>
                    <a:pt x="500330" y="829543"/>
                    <a:pt x="385043" y="831611"/>
                    <a:pt x="338065" y="813633"/>
                  </a:cubicBezTo>
                  <a:cubicBezTo>
                    <a:pt x="309663" y="802768"/>
                    <a:pt x="285077" y="766704"/>
                    <a:pt x="264572" y="742589"/>
                  </a:cubicBezTo>
                  <a:cubicBezTo>
                    <a:pt x="241127" y="715019"/>
                    <a:pt x="218423" y="690576"/>
                    <a:pt x="198427" y="664192"/>
                  </a:cubicBezTo>
                  <a:cubicBezTo>
                    <a:pt x="188502" y="647170"/>
                    <a:pt x="173150" y="635570"/>
                    <a:pt x="159233" y="622544"/>
                  </a:cubicBezTo>
                  <a:cubicBezTo>
                    <a:pt x="148520" y="619380"/>
                    <a:pt x="143832" y="610185"/>
                    <a:pt x="137185" y="602945"/>
                  </a:cubicBezTo>
                  <a:cubicBezTo>
                    <a:pt x="127593" y="591306"/>
                    <a:pt x="116978" y="580691"/>
                    <a:pt x="105339" y="571099"/>
                  </a:cubicBezTo>
                  <a:cubicBezTo>
                    <a:pt x="96561" y="560274"/>
                    <a:pt x="86764" y="550477"/>
                    <a:pt x="75943" y="541703"/>
                  </a:cubicBezTo>
                  <a:cubicBezTo>
                    <a:pt x="49064" y="515496"/>
                    <a:pt x="25159" y="486325"/>
                    <a:pt x="0" y="458408"/>
                  </a:cubicBezTo>
                  <a:cubicBezTo>
                    <a:pt x="126677" y="336022"/>
                    <a:pt x="262544" y="222811"/>
                    <a:pt x="306229" y="17434"/>
                  </a:cubicBezTo>
                  <a:cubicBezTo>
                    <a:pt x="373923" y="14083"/>
                    <a:pt x="436037" y="5153"/>
                    <a:pt x="504666" y="2738"/>
                  </a:cubicBezTo>
                  <a:cubicBezTo>
                    <a:pt x="518548" y="2738"/>
                    <a:pt x="532431" y="2738"/>
                    <a:pt x="546313" y="2738"/>
                  </a:cubicBezTo>
                  <a:cubicBezTo>
                    <a:pt x="557796" y="1151"/>
                    <a:pt x="575646" y="5942"/>
                    <a:pt x="583062" y="289"/>
                  </a:cubicBezTo>
                  <a:cubicBezTo>
                    <a:pt x="599394" y="289"/>
                    <a:pt x="615726" y="289"/>
                    <a:pt x="632058" y="289"/>
                  </a:cubicBezTo>
                  <a:cubicBezTo>
                    <a:pt x="649614" y="1498"/>
                    <a:pt x="673946" y="-4056"/>
                    <a:pt x="681044" y="7632"/>
                  </a:cubicBezTo>
                  <a:close/>
                </a:path>
              </a:pathLst>
            </a:custGeom>
            <a:solidFill>
              <a:srgbClr val="D9E99B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"/>
              <a:endParaRPr lang="ko-KR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6A74E92-6687-38DC-4864-4A651256F220}"/>
                </a:ext>
              </a:extLst>
            </p:cNvPr>
            <p:cNvSpPr txBox="1"/>
            <p:nvPr/>
          </p:nvSpPr>
          <p:spPr>
            <a:xfrm>
              <a:off x="8429907" y="2192493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강북구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C3C9FE7-5209-A58B-C770-0E2F452B6995}"/>
                </a:ext>
              </a:extLst>
            </p:cNvPr>
            <p:cNvSpPr txBox="1"/>
            <p:nvPr/>
          </p:nvSpPr>
          <p:spPr>
            <a:xfrm>
              <a:off x="8721228" y="1697316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도봉구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6D97BF3-EDD2-1FDA-4F74-01D7FCBC9D4B}"/>
                </a:ext>
              </a:extLst>
            </p:cNvPr>
            <p:cNvSpPr txBox="1"/>
            <p:nvPr/>
          </p:nvSpPr>
          <p:spPr>
            <a:xfrm>
              <a:off x="9328393" y="2192493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노원구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93DF3EF-536B-CB94-650D-49EE78E3A931}"/>
                </a:ext>
              </a:extLst>
            </p:cNvPr>
            <p:cNvSpPr txBox="1"/>
            <p:nvPr/>
          </p:nvSpPr>
          <p:spPr>
            <a:xfrm>
              <a:off x="9559512" y="2940279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중랑구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AF2107-57C0-1218-2B2D-06F566100A84}"/>
                </a:ext>
              </a:extLst>
            </p:cNvPr>
            <p:cNvSpPr txBox="1"/>
            <p:nvPr/>
          </p:nvSpPr>
          <p:spPr>
            <a:xfrm>
              <a:off x="8961123" y="3257877"/>
              <a:ext cx="757678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동대문구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1EF3A8B-63BD-AB59-F54B-4E0D37DE85F8}"/>
                </a:ext>
              </a:extLst>
            </p:cNvPr>
            <p:cNvSpPr txBox="1"/>
            <p:nvPr/>
          </p:nvSpPr>
          <p:spPr>
            <a:xfrm>
              <a:off x="9436410" y="3909190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광진구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ACAF4E7-133E-22CA-CAC6-AEE0AEE282AB}"/>
                </a:ext>
              </a:extLst>
            </p:cNvPr>
            <p:cNvSpPr txBox="1"/>
            <p:nvPr/>
          </p:nvSpPr>
          <p:spPr>
            <a:xfrm>
              <a:off x="8787222" y="3819952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성동구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B97FE5-0BB9-93D2-E626-3F2BD8F72AA3}"/>
                </a:ext>
              </a:extLst>
            </p:cNvPr>
            <p:cNvSpPr txBox="1"/>
            <p:nvPr/>
          </p:nvSpPr>
          <p:spPr>
            <a:xfrm>
              <a:off x="8164941" y="3641367"/>
              <a:ext cx="462509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중구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913872-A254-6452-706E-AD5FFE981403}"/>
                </a:ext>
              </a:extLst>
            </p:cNvPr>
            <p:cNvSpPr txBox="1"/>
            <p:nvPr/>
          </p:nvSpPr>
          <p:spPr>
            <a:xfrm>
              <a:off x="8414043" y="2965957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성북구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96FADB-CD78-6062-7557-22E47168FFB4}"/>
                </a:ext>
              </a:extLst>
            </p:cNvPr>
            <p:cNvSpPr txBox="1"/>
            <p:nvPr/>
          </p:nvSpPr>
          <p:spPr>
            <a:xfrm>
              <a:off x="7982448" y="3144066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종로구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FE53663-FD36-8C0E-C24A-B1795EE65921}"/>
                </a:ext>
              </a:extLst>
            </p:cNvPr>
            <p:cNvSpPr txBox="1"/>
            <p:nvPr/>
          </p:nvSpPr>
          <p:spPr>
            <a:xfrm>
              <a:off x="7375737" y="3333590"/>
              <a:ext cx="757678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서대문구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F1B9DE7-526B-65CC-CD38-8B1E79D54D60}"/>
                </a:ext>
              </a:extLst>
            </p:cNvPr>
            <p:cNvSpPr txBox="1"/>
            <p:nvPr/>
          </p:nvSpPr>
          <p:spPr>
            <a:xfrm>
              <a:off x="7288093" y="2542955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은평구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5B3888-A73D-C8DF-F7D6-44229F7FF113}"/>
                </a:ext>
              </a:extLst>
            </p:cNvPr>
            <p:cNvSpPr txBox="1"/>
            <p:nvPr/>
          </p:nvSpPr>
          <p:spPr>
            <a:xfrm>
              <a:off x="7008711" y="3673075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마포구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383E1A-D038-D5B2-8B26-6CD8B3ABC9B9}"/>
                </a:ext>
              </a:extLst>
            </p:cNvPr>
            <p:cNvSpPr txBox="1"/>
            <p:nvPr/>
          </p:nvSpPr>
          <p:spPr>
            <a:xfrm>
              <a:off x="5707333" y="3564310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강서구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E5E846-9E6C-B614-C2B0-B4A6715B5DC9}"/>
                </a:ext>
              </a:extLst>
            </p:cNvPr>
            <p:cNvSpPr txBox="1"/>
            <p:nvPr/>
          </p:nvSpPr>
          <p:spPr>
            <a:xfrm>
              <a:off x="6125721" y="4325390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양천구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E1F1DF8-57B8-42F1-12E6-F7AAAA845860}"/>
                </a:ext>
              </a:extLst>
            </p:cNvPr>
            <p:cNvSpPr txBox="1"/>
            <p:nvPr/>
          </p:nvSpPr>
          <p:spPr>
            <a:xfrm>
              <a:off x="6039810" y="4841838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구로구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D048982-9340-84F0-8717-F0D5E47EA0F6}"/>
                </a:ext>
              </a:extLst>
            </p:cNvPr>
            <p:cNvSpPr txBox="1"/>
            <p:nvPr/>
          </p:nvSpPr>
          <p:spPr>
            <a:xfrm>
              <a:off x="6840390" y="5553627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금천구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CD54927-DFCF-3684-15BF-E04802A70D4F}"/>
                </a:ext>
              </a:extLst>
            </p:cNvPr>
            <p:cNvSpPr txBox="1"/>
            <p:nvPr/>
          </p:nvSpPr>
          <p:spPr>
            <a:xfrm>
              <a:off x="7460990" y="5450594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관악구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836FC1-E0EE-9478-311F-5F25F5E25EFF}"/>
                </a:ext>
              </a:extLst>
            </p:cNvPr>
            <p:cNvSpPr txBox="1"/>
            <p:nvPr/>
          </p:nvSpPr>
          <p:spPr>
            <a:xfrm>
              <a:off x="7599920" y="4707967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동작구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D0DB109-A905-3932-6EEC-D0D65390B19F}"/>
                </a:ext>
              </a:extLst>
            </p:cNvPr>
            <p:cNvSpPr txBox="1"/>
            <p:nvPr/>
          </p:nvSpPr>
          <p:spPr>
            <a:xfrm>
              <a:off x="6963722" y="4427791"/>
              <a:ext cx="757678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영등포구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CA6A1E5-F36A-75DA-ADF1-EB12AB1B2CB2}"/>
                </a:ext>
              </a:extLst>
            </p:cNvPr>
            <p:cNvSpPr txBox="1"/>
            <p:nvPr/>
          </p:nvSpPr>
          <p:spPr>
            <a:xfrm>
              <a:off x="7841889" y="4161959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용산구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0591987-0738-1C5D-9A82-8B3FE9BA74C9}"/>
                </a:ext>
              </a:extLst>
            </p:cNvPr>
            <p:cNvSpPr txBox="1"/>
            <p:nvPr/>
          </p:nvSpPr>
          <p:spPr>
            <a:xfrm>
              <a:off x="8357553" y="5026235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서초구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B586267-D40B-F533-02DE-11382D46BC3F}"/>
                </a:ext>
              </a:extLst>
            </p:cNvPr>
            <p:cNvSpPr txBox="1"/>
            <p:nvPr/>
          </p:nvSpPr>
          <p:spPr>
            <a:xfrm>
              <a:off x="9213796" y="5093224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강남구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F6439-16CF-50FF-DCE1-95C075E3362D}"/>
                </a:ext>
              </a:extLst>
            </p:cNvPr>
            <p:cNvSpPr txBox="1"/>
            <p:nvPr/>
          </p:nvSpPr>
          <p:spPr>
            <a:xfrm>
              <a:off x="9951666" y="4810527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송파구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50E072F-847D-7031-98DD-F22A54B4B17E}"/>
                </a:ext>
              </a:extLst>
            </p:cNvPr>
            <p:cNvSpPr txBox="1"/>
            <p:nvPr/>
          </p:nvSpPr>
          <p:spPr>
            <a:xfrm>
              <a:off x="10190577" y="3870942"/>
              <a:ext cx="610094" cy="278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강동구</a:t>
              </a: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46E49EAA-34DC-3733-D20A-40CB8276BA3E}"/>
              </a:ext>
            </a:extLst>
          </p:cNvPr>
          <p:cNvGrpSpPr/>
          <p:nvPr/>
        </p:nvGrpSpPr>
        <p:grpSpPr>
          <a:xfrm>
            <a:off x="1007059" y="2411752"/>
            <a:ext cx="1242698" cy="4149386"/>
            <a:chOff x="959434" y="2411752"/>
            <a:chExt cx="1242698" cy="414938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81B67CE-3799-EE15-1E53-D9EEE4CFAD18}"/>
                </a:ext>
              </a:extLst>
            </p:cNvPr>
            <p:cNvSpPr txBox="1"/>
            <p:nvPr/>
          </p:nvSpPr>
          <p:spPr>
            <a:xfrm>
              <a:off x="959434" y="2411752"/>
              <a:ext cx="6889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</a:t>
              </a:r>
              <a:r>
                <a:rPr lang="en-US" altLang="ko-KR" sz="1200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  <a:r>
                <a:rPr lang="ko-KR" altLang="en-US" sz="1200" spc="-13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㎡</a:t>
              </a:r>
            </a:p>
          </p:txBody>
        </p: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BEFDA1B5-0731-3ACA-E0DE-3197A734FFCB}"/>
                </a:ext>
              </a:extLst>
            </p:cNvPr>
            <p:cNvGrpSpPr/>
            <p:nvPr/>
          </p:nvGrpSpPr>
          <p:grpSpPr>
            <a:xfrm>
              <a:off x="1009941" y="2655016"/>
              <a:ext cx="1192191" cy="3906122"/>
              <a:chOff x="2122509" y="2655016"/>
              <a:chExt cx="1376456" cy="3906122"/>
            </a:xfrm>
          </p:grpSpPr>
          <p:sp>
            <p:nvSpPr>
              <p:cNvPr id="59" name="직사각형 58">
                <a:extLst>
                  <a:ext uri="{FF2B5EF4-FFF2-40B4-BE49-F238E27FC236}">
                    <a16:creationId xmlns:a16="http://schemas.microsoft.com/office/drawing/2014/main" id="{519B4EA6-2BAA-F7E8-38B5-AE45A955DDA4}"/>
                  </a:ext>
                </a:extLst>
              </p:cNvPr>
              <p:cNvSpPr/>
              <p:nvPr/>
            </p:nvSpPr>
            <p:spPr>
              <a:xfrm>
                <a:off x="2122509" y="2655016"/>
                <a:ext cx="1376456" cy="323658"/>
              </a:xfrm>
              <a:prstGeom prst="rect">
                <a:avLst/>
              </a:prstGeom>
              <a:solidFill>
                <a:srgbClr val="F5F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0 -1385</a:t>
                </a:r>
              </a:p>
            </p:txBody>
          </p:sp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0BB968A5-865D-A10B-5E0B-CC1208C204D2}"/>
                  </a:ext>
                </a:extLst>
              </p:cNvPr>
              <p:cNvSpPr/>
              <p:nvPr/>
            </p:nvSpPr>
            <p:spPr>
              <a:xfrm>
                <a:off x="2122509" y="3013262"/>
                <a:ext cx="1376456" cy="323658"/>
              </a:xfrm>
              <a:prstGeom prst="rect">
                <a:avLst/>
              </a:prstGeom>
              <a:solidFill>
                <a:srgbClr val="D9E9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1386-2771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CAA041E5-2979-77C9-7923-BD8E6948C803}"/>
                  </a:ext>
                </a:extLst>
              </p:cNvPr>
              <p:cNvSpPr/>
              <p:nvPr/>
            </p:nvSpPr>
            <p:spPr>
              <a:xfrm>
                <a:off x="2122509" y="3371509"/>
                <a:ext cx="1376456" cy="323658"/>
              </a:xfrm>
              <a:prstGeom prst="rect">
                <a:avLst/>
              </a:prstGeom>
              <a:solidFill>
                <a:srgbClr val="BFDF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2772-4156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DC6228F9-630E-BAAB-B8F4-F701AD537270}"/>
                  </a:ext>
                </a:extLst>
              </p:cNvPr>
              <p:cNvSpPr/>
              <p:nvPr/>
            </p:nvSpPr>
            <p:spPr>
              <a:xfrm>
                <a:off x="2122509" y="3729755"/>
                <a:ext cx="1376456" cy="323658"/>
              </a:xfrm>
              <a:prstGeom prst="rect">
                <a:avLst/>
              </a:prstGeom>
              <a:solidFill>
                <a:srgbClr val="A7D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4157-5541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EC2DC42B-431C-1763-57FA-663C49AE526B}"/>
                  </a:ext>
                </a:extLst>
              </p:cNvPr>
              <p:cNvSpPr/>
              <p:nvPr/>
            </p:nvSpPr>
            <p:spPr>
              <a:xfrm>
                <a:off x="2122509" y="4088002"/>
                <a:ext cx="1376456" cy="323658"/>
              </a:xfrm>
              <a:prstGeom prst="rect">
                <a:avLst/>
              </a:prstGeom>
              <a:solidFill>
                <a:srgbClr val="91C8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5542-6927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CABB97D2-84E7-850E-B605-4BF93BDED2AB}"/>
                  </a:ext>
                </a:extLst>
              </p:cNvPr>
              <p:cNvSpPr/>
              <p:nvPr/>
            </p:nvSpPr>
            <p:spPr>
              <a:xfrm>
                <a:off x="2122509" y="4446248"/>
                <a:ext cx="1376456" cy="323658"/>
              </a:xfrm>
              <a:prstGeom prst="rect">
                <a:avLst/>
              </a:prstGeom>
              <a:solidFill>
                <a:srgbClr val="7DBC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6928-8312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9702AA39-D7DE-428B-00DF-42A099AA32F7}"/>
                  </a:ext>
                </a:extLst>
              </p:cNvPr>
              <p:cNvSpPr/>
              <p:nvPr/>
            </p:nvSpPr>
            <p:spPr>
              <a:xfrm>
                <a:off x="2122509" y="4804496"/>
                <a:ext cx="1376456" cy="323658"/>
              </a:xfrm>
              <a:prstGeom prst="rect">
                <a:avLst/>
              </a:prstGeom>
              <a:solidFill>
                <a:srgbClr val="6AAF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8313-9697</a:t>
                </a:r>
              </a:p>
            </p:txBody>
          </p:sp>
          <p:sp>
            <p:nvSpPr>
              <p:cNvPr id="66" name="직사각형 65">
                <a:extLst>
                  <a:ext uri="{FF2B5EF4-FFF2-40B4-BE49-F238E27FC236}">
                    <a16:creationId xmlns:a16="http://schemas.microsoft.com/office/drawing/2014/main" id="{077D08E4-457E-7612-B286-2C1AB8D17EF7}"/>
                  </a:ext>
                </a:extLst>
              </p:cNvPr>
              <p:cNvSpPr/>
              <p:nvPr/>
            </p:nvSpPr>
            <p:spPr>
              <a:xfrm>
                <a:off x="2122509" y="5162742"/>
                <a:ext cx="1376456" cy="323658"/>
              </a:xfrm>
              <a:prstGeom prst="rect">
                <a:avLst/>
              </a:prstGeom>
              <a:solidFill>
                <a:srgbClr val="5AA2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9698-11083</a:t>
                </a:r>
              </a:p>
            </p:txBody>
          </p:sp>
          <p:sp>
            <p:nvSpPr>
              <p:cNvPr id="67" name="직사각형 66">
                <a:extLst>
                  <a:ext uri="{FF2B5EF4-FFF2-40B4-BE49-F238E27FC236}">
                    <a16:creationId xmlns:a16="http://schemas.microsoft.com/office/drawing/2014/main" id="{9775FF58-EBD6-687F-2E3B-817AA91EBDE8}"/>
                  </a:ext>
                </a:extLst>
              </p:cNvPr>
              <p:cNvSpPr/>
              <p:nvPr/>
            </p:nvSpPr>
            <p:spPr>
              <a:xfrm>
                <a:off x="2122509" y="5520989"/>
                <a:ext cx="1376456" cy="323658"/>
              </a:xfrm>
              <a:prstGeom prst="rect">
                <a:avLst/>
              </a:prstGeom>
              <a:solidFill>
                <a:srgbClr val="4B94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11084-11468</a:t>
                </a:r>
              </a:p>
            </p:txBody>
          </p:sp>
          <p:sp>
            <p:nvSpPr>
              <p:cNvPr id="68" name="직사각형 67">
                <a:extLst>
                  <a:ext uri="{FF2B5EF4-FFF2-40B4-BE49-F238E27FC236}">
                    <a16:creationId xmlns:a16="http://schemas.microsoft.com/office/drawing/2014/main" id="{5E2AD15B-D9D2-A5BF-1CC7-6611A00CE136}"/>
                  </a:ext>
                </a:extLst>
              </p:cNvPr>
              <p:cNvSpPr/>
              <p:nvPr/>
            </p:nvSpPr>
            <p:spPr>
              <a:xfrm>
                <a:off x="2122509" y="5879235"/>
                <a:ext cx="1376456" cy="323658"/>
              </a:xfrm>
              <a:prstGeom prst="rect">
                <a:avLst/>
              </a:prstGeom>
              <a:solidFill>
                <a:srgbClr val="3C86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11469-13853</a:t>
                </a:r>
              </a:p>
            </p:txBody>
          </p:sp>
          <p:sp>
            <p:nvSpPr>
              <p:cNvPr id="69" name="직사각형 68">
                <a:extLst>
                  <a:ext uri="{FF2B5EF4-FFF2-40B4-BE49-F238E27FC236}">
                    <a16:creationId xmlns:a16="http://schemas.microsoft.com/office/drawing/2014/main" id="{42401DBE-0F44-1FD3-230E-47C07BA87A0F}"/>
                  </a:ext>
                </a:extLst>
              </p:cNvPr>
              <p:cNvSpPr/>
              <p:nvPr/>
            </p:nvSpPr>
            <p:spPr>
              <a:xfrm>
                <a:off x="2122509" y="6237480"/>
                <a:ext cx="1376456" cy="323658"/>
              </a:xfrm>
              <a:prstGeom prst="rect">
                <a:avLst/>
              </a:prstGeom>
              <a:solidFill>
                <a:srgbClr val="2A78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"/>
                <a:r>
                  <a:rPr lang="en-US" altLang="ko-KR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13854 </a:t>
                </a:r>
                <a:r>
                  <a:rPr lang="ko-KR" altLang="en-US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이상</a:t>
                </a:r>
                <a:endParaRPr lang="en-US" altLang="ko-KR" sz="1200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360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F32F18E-270F-0CFE-1D6F-0AA71FD5C34D}"/>
              </a:ext>
            </a:extLst>
          </p:cNvPr>
          <p:cNvSpPr txBox="1"/>
          <p:nvPr/>
        </p:nvSpPr>
        <p:spPr>
          <a:xfrm>
            <a:off x="912850" y="542231"/>
            <a:ext cx="511486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서울시 공원 통계</a:t>
            </a:r>
            <a:r>
              <a:rPr lang="en-US" altLang="ko-KR" sz="32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32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 이상</a:t>
            </a:r>
            <a:r>
              <a:rPr lang="en-US" altLang="ko-KR" sz="32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ko-KR" altLang="en-US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</a:t>
            </a:r>
            <a:r>
              <a:rPr lang="en-US" altLang="ko-KR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도시공원</a:t>
            </a:r>
            <a:r>
              <a:rPr lang="en-US" altLang="ko-KR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도보생활권공원비교</a:t>
            </a:r>
            <a:endParaRPr lang="en-US" altLang="ko-KR" b="1" spc="-13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id="{867C8FC5-3C87-B8A6-4F82-CE50DCE854B4}"/>
              </a:ext>
            </a:extLst>
          </p:cNvPr>
          <p:cNvSpPr/>
          <p:nvPr/>
        </p:nvSpPr>
        <p:spPr>
          <a:xfrm>
            <a:off x="8307360" y="2077793"/>
            <a:ext cx="1449038" cy="1236933"/>
          </a:xfrm>
          <a:custGeom>
            <a:avLst/>
            <a:gdLst>
              <a:gd name="connsiteX0" fmla="*/ 144537 w 1526257"/>
              <a:gd name="connsiteY0" fmla="*/ 0 h 1302848"/>
              <a:gd name="connsiteX1" fmla="*/ 200890 w 1526257"/>
              <a:gd name="connsiteY1" fmla="*/ 73493 h 1302848"/>
              <a:gd name="connsiteX2" fmla="*/ 313577 w 1526257"/>
              <a:gd name="connsiteY2" fmla="*/ 112692 h 1302848"/>
              <a:gd name="connsiteX3" fmla="*/ 377278 w 1526257"/>
              <a:gd name="connsiteY3" fmla="*/ 161687 h 1302848"/>
              <a:gd name="connsiteX4" fmla="*/ 565912 w 1526257"/>
              <a:gd name="connsiteY4" fmla="*/ 311128 h 1302848"/>
              <a:gd name="connsiteX5" fmla="*/ 622265 w 1526257"/>
              <a:gd name="connsiteY5" fmla="*/ 543864 h 1302848"/>
              <a:gd name="connsiteX6" fmla="*/ 725155 w 1526257"/>
              <a:gd name="connsiteY6" fmla="*/ 580608 h 1302848"/>
              <a:gd name="connsiteX7" fmla="*/ 776600 w 1526257"/>
              <a:gd name="connsiteY7" fmla="*/ 580608 h 1302848"/>
              <a:gd name="connsiteX8" fmla="*/ 808450 w 1526257"/>
              <a:gd name="connsiteY8" fmla="*/ 578159 h 1302848"/>
              <a:gd name="connsiteX9" fmla="*/ 854997 w 1526257"/>
              <a:gd name="connsiteY9" fmla="*/ 578159 h 1302848"/>
              <a:gd name="connsiteX10" fmla="*/ 906441 w 1526257"/>
              <a:gd name="connsiteY10" fmla="*/ 578159 h 1302848"/>
              <a:gd name="connsiteX11" fmla="*/ 938292 w 1526257"/>
              <a:gd name="connsiteY11" fmla="*/ 575710 h 1302848"/>
              <a:gd name="connsiteX12" fmla="*/ 1073032 w 1526257"/>
              <a:gd name="connsiteY12" fmla="*/ 526714 h 1302848"/>
              <a:gd name="connsiteX13" fmla="*/ 1200424 w 1526257"/>
              <a:gd name="connsiteY13" fmla="*/ 289079 h 1302848"/>
              <a:gd name="connsiteX14" fmla="*/ 1276372 w 1526257"/>
              <a:gd name="connsiteY14" fmla="*/ 396873 h 1302848"/>
              <a:gd name="connsiteX15" fmla="*/ 1357218 w 1526257"/>
              <a:gd name="connsiteY15" fmla="*/ 502216 h 1302848"/>
              <a:gd name="connsiteX16" fmla="*/ 1526258 w 1526257"/>
              <a:gd name="connsiteY16" fmla="*/ 546313 h 1302848"/>
              <a:gd name="connsiteX17" fmla="*/ 1526258 w 1526257"/>
              <a:gd name="connsiteY17" fmla="*/ 580608 h 1302848"/>
              <a:gd name="connsiteX18" fmla="*/ 1523808 w 1526257"/>
              <a:gd name="connsiteY18" fmla="*/ 710450 h 1302848"/>
              <a:gd name="connsiteX19" fmla="*/ 1171033 w 1526257"/>
              <a:gd name="connsiteY19" fmla="*/ 828045 h 1302848"/>
              <a:gd name="connsiteX20" fmla="*/ 1117129 w 1526257"/>
              <a:gd name="connsiteY20" fmla="*/ 881939 h 1302848"/>
              <a:gd name="connsiteX21" fmla="*/ 1041191 w 1526257"/>
              <a:gd name="connsiteY21" fmla="*/ 1016679 h 1302848"/>
              <a:gd name="connsiteX22" fmla="*/ 877050 w 1526257"/>
              <a:gd name="connsiteY22" fmla="*/ 1109771 h 1302848"/>
              <a:gd name="connsiteX23" fmla="*/ 828054 w 1526257"/>
              <a:gd name="connsiteY23" fmla="*/ 1146521 h 1302848"/>
              <a:gd name="connsiteX24" fmla="*/ 801102 w 1526257"/>
              <a:gd name="connsiteY24" fmla="*/ 1244516 h 1302848"/>
              <a:gd name="connsiteX25" fmla="*/ 752107 w 1526257"/>
              <a:gd name="connsiteY25" fmla="*/ 1300860 h 1302848"/>
              <a:gd name="connsiteX26" fmla="*/ 661464 w 1526257"/>
              <a:gd name="connsiteY26" fmla="*/ 1293512 h 1302848"/>
              <a:gd name="connsiteX27" fmla="*/ 568362 w 1526257"/>
              <a:gd name="connsiteY27" fmla="*/ 1288613 h 1302848"/>
              <a:gd name="connsiteX28" fmla="*/ 394423 w 1526257"/>
              <a:gd name="connsiteY28" fmla="*/ 970133 h 1302848"/>
              <a:gd name="connsiteX29" fmla="*/ 291533 w 1526257"/>
              <a:gd name="connsiteY29" fmla="*/ 928485 h 1302848"/>
              <a:gd name="connsiteX30" fmla="*/ 95542 w 1526257"/>
              <a:gd name="connsiteY30" fmla="*/ 881939 h 1302848"/>
              <a:gd name="connsiteX31" fmla="*/ 105339 w 1526257"/>
              <a:gd name="connsiteY31" fmla="*/ 796194 h 1302848"/>
              <a:gd name="connsiteX32" fmla="*/ 178837 w 1526257"/>
              <a:gd name="connsiteY32" fmla="*/ 769247 h 1302848"/>
              <a:gd name="connsiteX33" fmla="*/ 220484 w 1526257"/>
              <a:gd name="connsiteY33" fmla="*/ 668802 h 1302848"/>
              <a:gd name="connsiteX34" fmla="*/ 176388 w 1526257"/>
              <a:gd name="connsiteY34" fmla="*/ 489965 h 1302848"/>
              <a:gd name="connsiteX35" fmla="*/ 139639 w 1526257"/>
              <a:gd name="connsiteY35" fmla="*/ 394418 h 1302848"/>
              <a:gd name="connsiteX36" fmla="*/ 71049 w 1526257"/>
              <a:gd name="connsiteY36" fmla="*/ 132286 h 1302848"/>
              <a:gd name="connsiteX37" fmla="*/ 0 w 1526257"/>
              <a:gd name="connsiteY37" fmla="*/ 80836 h 1302848"/>
              <a:gd name="connsiteX38" fmla="*/ 88194 w 1526257"/>
              <a:gd name="connsiteY38" fmla="*/ 75938 h 1302848"/>
              <a:gd name="connsiteX39" fmla="*/ 144537 w 1526257"/>
              <a:gd name="connsiteY39" fmla="*/ 0 h 130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6257" h="1302848">
                <a:moveTo>
                  <a:pt x="144537" y="0"/>
                </a:moveTo>
                <a:cubicBezTo>
                  <a:pt x="167928" y="16792"/>
                  <a:pt x="176799" y="56471"/>
                  <a:pt x="200890" y="73493"/>
                </a:cubicBezTo>
                <a:cubicBezTo>
                  <a:pt x="232408" y="95767"/>
                  <a:pt x="278273" y="93626"/>
                  <a:pt x="313577" y="112692"/>
                </a:cubicBezTo>
                <a:cubicBezTo>
                  <a:pt x="335180" y="124355"/>
                  <a:pt x="356141" y="145453"/>
                  <a:pt x="377278" y="161687"/>
                </a:cubicBezTo>
                <a:cubicBezTo>
                  <a:pt x="441582" y="211094"/>
                  <a:pt x="506189" y="262608"/>
                  <a:pt x="565912" y="311128"/>
                </a:cubicBezTo>
                <a:cubicBezTo>
                  <a:pt x="584140" y="389270"/>
                  <a:pt x="604209" y="465555"/>
                  <a:pt x="622265" y="543864"/>
                </a:cubicBezTo>
                <a:cubicBezTo>
                  <a:pt x="652592" y="560073"/>
                  <a:pt x="672378" y="586839"/>
                  <a:pt x="725155" y="580608"/>
                </a:cubicBezTo>
                <a:cubicBezTo>
                  <a:pt x="742310" y="580608"/>
                  <a:pt x="759455" y="580608"/>
                  <a:pt x="776600" y="580608"/>
                </a:cubicBezTo>
                <a:cubicBezTo>
                  <a:pt x="786466" y="579036"/>
                  <a:pt x="802650" y="583792"/>
                  <a:pt x="808450" y="578159"/>
                </a:cubicBezTo>
                <a:cubicBezTo>
                  <a:pt x="823969" y="578159"/>
                  <a:pt x="839488" y="578159"/>
                  <a:pt x="854997" y="578159"/>
                </a:cubicBezTo>
                <a:cubicBezTo>
                  <a:pt x="872151" y="578159"/>
                  <a:pt x="889296" y="578159"/>
                  <a:pt x="906441" y="578159"/>
                </a:cubicBezTo>
                <a:cubicBezTo>
                  <a:pt x="916307" y="576586"/>
                  <a:pt x="932492" y="581343"/>
                  <a:pt x="938292" y="575710"/>
                </a:cubicBezTo>
                <a:cubicBezTo>
                  <a:pt x="1008978" y="585144"/>
                  <a:pt x="1030733" y="545657"/>
                  <a:pt x="1073032" y="526714"/>
                </a:cubicBezTo>
                <a:cubicBezTo>
                  <a:pt x="1113916" y="445912"/>
                  <a:pt x="1157121" y="367452"/>
                  <a:pt x="1200424" y="289079"/>
                </a:cubicBezTo>
                <a:cubicBezTo>
                  <a:pt x="1225799" y="321023"/>
                  <a:pt x="1249121" y="357939"/>
                  <a:pt x="1276372" y="396873"/>
                </a:cubicBezTo>
                <a:cubicBezTo>
                  <a:pt x="1294251" y="422409"/>
                  <a:pt x="1330344" y="488025"/>
                  <a:pt x="1357218" y="502216"/>
                </a:cubicBezTo>
                <a:cubicBezTo>
                  <a:pt x="1404587" y="527233"/>
                  <a:pt x="1472001" y="519356"/>
                  <a:pt x="1526258" y="546313"/>
                </a:cubicBezTo>
                <a:cubicBezTo>
                  <a:pt x="1526258" y="557747"/>
                  <a:pt x="1526258" y="569175"/>
                  <a:pt x="1526258" y="580608"/>
                </a:cubicBezTo>
                <a:cubicBezTo>
                  <a:pt x="1520546" y="618993"/>
                  <a:pt x="1525435" y="667984"/>
                  <a:pt x="1523808" y="710450"/>
                </a:cubicBezTo>
                <a:cubicBezTo>
                  <a:pt x="1405919" y="749349"/>
                  <a:pt x="1254730" y="754958"/>
                  <a:pt x="1171033" y="828045"/>
                </a:cubicBezTo>
                <a:cubicBezTo>
                  <a:pt x="1152041" y="844989"/>
                  <a:pt x="1134073" y="862952"/>
                  <a:pt x="1117129" y="881939"/>
                </a:cubicBezTo>
                <a:cubicBezTo>
                  <a:pt x="1089041" y="924071"/>
                  <a:pt x="1067864" y="973131"/>
                  <a:pt x="1041191" y="1016679"/>
                </a:cubicBezTo>
                <a:cubicBezTo>
                  <a:pt x="971186" y="1040334"/>
                  <a:pt x="929470" y="1069383"/>
                  <a:pt x="877050" y="1109771"/>
                </a:cubicBezTo>
                <a:cubicBezTo>
                  <a:pt x="860307" y="1122674"/>
                  <a:pt x="836847" y="1132026"/>
                  <a:pt x="828054" y="1146521"/>
                </a:cubicBezTo>
                <a:cubicBezTo>
                  <a:pt x="813006" y="1171312"/>
                  <a:pt x="815308" y="1214542"/>
                  <a:pt x="801102" y="1244516"/>
                </a:cubicBezTo>
                <a:cubicBezTo>
                  <a:pt x="795572" y="1256180"/>
                  <a:pt x="762257" y="1298156"/>
                  <a:pt x="752107" y="1300860"/>
                </a:cubicBezTo>
                <a:cubicBezTo>
                  <a:pt x="727261" y="1307478"/>
                  <a:pt x="691154" y="1295638"/>
                  <a:pt x="661464" y="1293512"/>
                </a:cubicBezTo>
                <a:cubicBezTo>
                  <a:pt x="631058" y="1291337"/>
                  <a:pt x="600976" y="1289422"/>
                  <a:pt x="568362" y="1288613"/>
                </a:cubicBezTo>
                <a:cubicBezTo>
                  <a:pt x="490386" y="1202453"/>
                  <a:pt x="455405" y="1073292"/>
                  <a:pt x="394423" y="970133"/>
                </a:cubicBezTo>
                <a:cubicBezTo>
                  <a:pt x="359844" y="962956"/>
                  <a:pt x="331868" y="938498"/>
                  <a:pt x="291533" y="928485"/>
                </a:cubicBezTo>
                <a:cubicBezTo>
                  <a:pt x="220945" y="910963"/>
                  <a:pt x="139879" y="919193"/>
                  <a:pt x="95542" y="881939"/>
                </a:cubicBezTo>
                <a:cubicBezTo>
                  <a:pt x="96938" y="851489"/>
                  <a:pt x="101567" y="824268"/>
                  <a:pt x="105339" y="796194"/>
                </a:cubicBezTo>
                <a:cubicBezTo>
                  <a:pt x="131379" y="788748"/>
                  <a:pt x="154364" y="778246"/>
                  <a:pt x="178837" y="769247"/>
                </a:cubicBezTo>
                <a:cubicBezTo>
                  <a:pt x="188423" y="731881"/>
                  <a:pt x="216448" y="706354"/>
                  <a:pt x="220484" y="668802"/>
                </a:cubicBezTo>
                <a:cubicBezTo>
                  <a:pt x="228146" y="597587"/>
                  <a:pt x="195683" y="541327"/>
                  <a:pt x="176388" y="489965"/>
                </a:cubicBezTo>
                <a:cubicBezTo>
                  <a:pt x="164876" y="459315"/>
                  <a:pt x="149426" y="427004"/>
                  <a:pt x="139639" y="394418"/>
                </a:cubicBezTo>
                <a:cubicBezTo>
                  <a:pt x="112295" y="303354"/>
                  <a:pt x="102527" y="208464"/>
                  <a:pt x="71049" y="132286"/>
                </a:cubicBezTo>
                <a:cubicBezTo>
                  <a:pt x="47320" y="115175"/>
                  <a:pt x="18242" y="103424"/>
                  <a:pt x="0" y="80836"/>
                </a:cubicBezTo>
                <a:cubicBezTo>
                  <a:pt x="32090" y="72009"/>
                  <a:pt x="64534" y="85480"/>
                  <a:pt x="88194" y="75938"/>
                </a:cubicBezTo>
                <a:cubicBezTo>
                  <a:pt x="118379" y="63770"/>
                  <a:pt x="120216" y="17390"/>
                  <a:pt x="144537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자유형: 도형 29">
            <a:extLst>
              <a:ext uri="{FF2B5EF4-FFF2-40B4-BE49-F238E27FC236}">
                <a16:creationId xmlns:a16="http://schemas.microsoft.com/office/drawing/2014/main" id="{515D7704-92DB-76DA-6D24-15714D3B847E}"/>
              </a:ext>
            </a:extLst>
          </p:cNvPr>
          <p:cNvSpPr/>
          <p:nvPr/>
        </p:nvSpPr>
        <p:spPr>
          <a:xfrm>
            <a:off x="8825135" y="839242"/>
            <a:ext cx="710836" cy="1354836"/>
          </a:xfrm>
          <a:custGeom>
            <a:avLst/>
            <a:gdLst>
              <a:gd name="connsiteX0" fmla="*/ 748151 w 748716"/>
              <a:gd name="connsiteY0" fmla="*/ 189872 h 1427035"/>
              <a:gd name="connsiteX1" fmla="*/ 738344 w 748716"/>
              <a:gd name="connsiteY1" fmla="*/ 324612 h 1427035"/>
              <a:gd name="connsiteX2" fmla="*/ 682000 w 748716"/>
              <a:gd name="connsiteY2" fmla="*/ 488749 h 1427035"/>
              <a:gd name="connsiteX3" fmla="*/ 674652 w 748716"/>
              <a:gd name="connsiteY3" fmla="*/ 557344 h 1427035"/>
              <a:gd name="connsiteX4" fmla="*/ 667304 w 748716"/>
              <a:gd name="connsiteY4" fmla="*/ 625938 h 1427035"/>
              <a:gd name="connsiteX5" fmla="*/ 708952 w 748716"/>
              <a:gd name="connsiteY5" fmla="*/ 728833 h 1427035"/>
              <a:gd name="connsiteX6" fmla="*/ 748151 w 748716"/>
              <a:gd name="connsiteY6" fmla="*/ 834177 h 1427035"/>
              <a:gd name="connsiteX7" fmla="*/ 740793 w 748716"/>
              <a:gd name="connsiteY7" fmla="*/ 919921 h 1427035"/>
              <a:gd name="connsiteX8" fmla="*/ 730996 w 748716"/>
              <a:gd name="connsiteY8" fmla="*/ 1005666 h 1427035"/>
              <a:gd name="connsiteX9" fmla="*/ 716300 w 748716"/>
              <a:gd name="connsiteY9" fmla="*/ 1182054 h 1427035"/>
              <a:gd name="connsiteX10" fmla="*/ 682000 w 748716"/>
              <a:gd name="connsiteY10" fmla="*/ 1287397 h 1427035"/>
              <a:gd name="connsiteX11" fmla="*/ 667304 w 748716"/>
              <a:gd name="connsiteY11" fmla="*/ 1422137 h 1427035"/>
              <a:gd name="connsiteX12" fmla="*/ 571753 w 748716"/>
              <a:gd name="connsiteY12" fmla="*/ 1427036 h 1427035"/>
              <a:gd name="connsiteX13" fmla="*/ 334123 w 748716"/>
              <a:gd name="connsiteY13" fmla="*/ 1142855 h 1427035"/>
              <a:gd name="connsiteX14" fmla="*/ 248378 w 748716"/>
              <a:gd name="connsiteY14" fmla="*/ 1052212 h 1427035"/>
              <a:gd name="connsiteX15" fmla="*/ 140581 w 748716"/>
              <a:gd name="connsiteY15" fmla="*/ 1017917 h 1427035"/>
              <a:gd name="connsiteX16" fmla="*/ 71991 w 748716"/>
              <a:gd name="connsiteY16" fmla="*/ 949322 h 1427035"/>
              <a:gd name="connsiteX17" fmla="*/ 64633 w 748716"/>
              <a:gd name="connsiteY17" fmla="*/ 939525 h 1427035"/>
              <a:gd name="connsiteX18" fmla="*/ 3391 w 748716"/>
              <a:gd name="connsiteY18" fmla="*/ 878278 h 1427035"/>
              <a:gd name="connsiteX19" fmla="*/ 20536 w 748716"/>
              <a:gd name="connsiteY19" fmla="*/ 760688 h 1427035"/>
              <a:gd name="connsiteX20" fmla="*/ 22986 w 748716"/>
              <a:gd name="connsiteY20" fmla="*/ 721495 h 1427035"/>
              <a:gd name="connsiteX21" fmla="*/ 22986 w 748716"/>
              <a:gd name="connsiteY21" fmla="*/ 660248 h 1427035"/>
              <a:gd name="connsiteX22" fmla="*/ 35242 w 748716"/>
              <a:gd name="connsiteY22" fmla="*/ 478957 h 1427035"/>
              <a:gd name="connsiteX23" fmla="*/ 5841 w 748716"/>
              <a:gd name="connsiteY23" fmla="*/ 300120 h 1427035"/>
              <a:gd name="connsiteX24" fmla="*/ 49938 w 748716"/>
              <a:gd name="connsiteY24" fmla="*/ 126181 h 1427035"/>
              <a:gd name="connsiteX25" fmla="*/ 81788 w 748716"/>
              <a:gd name="connsiteY25" fmla="*/ 30639 h 1427035"/>
              <a:gd name="connsiteX26" fmla="*/ 267973 w 748716"/>
              <a:gd name="connsiteY26" fmla="*/ 3692 h 1427035"/>
              <a:gd name="connsiteX27" fmla="*/ 302273 w 748716"/>
              <a:gd name="connsiteY27" fmla="*/ 1243 h 1427035"/>
              <a:gd name="connsiteX28" fmla="*/ 353717 w 748716"/>
              <a:gd name="connsiteY28" fmla="*/ 1243 h 1427035"/>
              <a:gd name="connsiteX29" fmla="*/ 402713 w 748716"/>
              <a:gd name="connsiteY29" fmla="*/ 123732 h 1427035"/>
              <a:gd name="connsiteX30" fmla="*/ 503163 w 748716"/>
              <a:gd name="connsiteY30" fmla="*/ 131080 h 1427035"/>
              <a:gd name="connsiteX31" fmla="*/ 606053 w 748716"/>
              <a:gd name="connsiteY31" fmla="*/ 135978 h 1427035"/>
              <a:gd name="connsiteX32" fmla="*/ 748151 w 748716"/>
              <a:gd name="connsiteY32" fmla="*/ 189872 h 142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48716" h="1427035">
                <a:moveTo>
                  <a:pt x="748151" y="189872"/>
                </a:moveTo>
                <a:cubicBezTo>
                  <a:pt x="741062" y="234048"/>
                  <a:pt x="746754" y="278561"/>
                  <a:pt x="738344" y="324612"/>
                </a:cubicBezTo>
                <a:cubicBezTo>
                  <a:pt x="728213" y="380123"/>
                  <a:pt x="694168" y="432876"/>
                  <a:pt x="682000" y="488749"/>
                </a:cubicBezTo>
                <a:cubicBezTo>
                  <a:pt x="677753" y="508240"/>
                  <a:pt x="677214" y="533821"/>
                  <a:pt x="674652" y="557344"/>
                </a:cubicBezTo>
                <a:cubicBezTo>
                  <a:pt x="672164" y="580151"/>
                  <a:pt x="665007" y="606961"/>
                  <a:pt x="667304" y="625938"/>
                </a:cubicBezTo>
                <a:cubicBezTo>
                  <a:pt x="671120" y="657563"/>
                  <a:pt x="695501" y="694714"/>
                  <a:pt x="708952" y="728833"/>
                </a:cubicBezTo>
                <a:cubicBezTo>
                  <a:pt x="720155" y="757269"/>
                  <a:pt x="745128" y="806955"/>
                  <a:pt x="748151" y="834177"/>
                </a:cubicBezTo>
                <a:cubicBezTo>
                  <a:pt x="750791" y="857964"/>
                  <a:pt x="743482" y="891137"/>
                  <a:pt x="740793" y="919921"/>
                </a:cubicBezTo>
                <a:cubicBezTo>
                  <a:pt x="738113" y="948720"/>
                  <a:pt x="733523" y="978234"/>
                  <a:pt x="730996" y="1005666"/>
                </a:cubicBezTo>
                <a:cubicBezTo>
                  <a:pt x="725436" y="1066143"/>
                  <a:pt x="727082" y="1129933"/>
                  <a:pt x="716300" y="1182054"/>
                </a:cubicBezTo>
                <a:cubicBezTo>
                  <a:pt x="708550" y="1219483"/>
                  <a:pt x="689015" y="1252603"/>
                  <a:pt x="682000" y="1287397"/>
                </a:cubicBezTo>
                <a:cubicBezTo>
                  <a:pt x="673550" y="1329319"/>
                  <a:pt x="675774" y="1377717"/>
                  <a:pt x="667304" y="1422137"/>
                </a:cubicBezTo>
                <a:cubicBezTo>
                  <a:pt x="633931" y="1422245"/>
                  <a:pt x="601727" y="1423524"/>
                  <a:pt x="571753" y="1427036"/>
                </a:cubicBezTo>
                <a:cubicBezTo>
                  <a:pt x="499288" y="1333419"/>
                  <a:pt x="416444" y="1233498"/>
                  <a:pt x="334123" y="1142855"/>
                </a:cubicBezTo>
                <a:cubicBezTo>
                  <a:pt x="310111" y="1116413"/>
                  <a:pt x="279176" y="1064096"/>
                  <a:pt x="248378" y="1052212"/>
                </a:cubicBezTo>
                <a:cubicBezTo>
                  <a:pt x="214010" y="1038951"/>
                  <a:pt x="162051" y="1052418"/>
                  <a:pt x="140581" y="1017917"/>
                </a:cubicBezTo>
                <a:cubicBezTo>
                  <a:pt x="118738" y="994032"/>
                  <a:pt x="95871" y="971165"/>
                  <a:pt x="71991" y="949322"/>
                </a:cubicBezTo>
                <a:cubicBezTo>
                  <a:pt x="71266" y="944326"/>
                  <a:pt x="65358" y="944522"/>
                  <a:pt x="64633" y="939525"/>
                </a:cubicBezTo>
                <a:cubicBezTo>
                  <a:pt x="45240" y="918089"/>
                  <a:pt x="24823" y="897672"/>
                  <a:pt x="3391" y="878278"/>
                </a:cubicBezTo>
                <a:cubicBezTo>
                  <a:pt x="-8777" y="830650"/>
                  <a:pt x="15314" y="798990"/>
                  <a:pt x="20536" y="760688"/>
                </a:cubicBezTo>
                <a:cubicBezTo>
                  <a:pt x="26199" y="752468"/>
                  <a:pt x="21398" y="733780"/>
                  <a:pt x="22986" y="721495"/>
                </a:cubicBezTo>
                <a:cubicBezTo>
                  <a:pt x="22986" y="701077"/>
                  <a:pt x="22986" y="680665"/>
                  <a:pt x="22986" y="660248"/>
                </a:cubicBezTo>
                <a:cubicBezTo>
                  <a:pt x="13610" y="594098"/>
                  <a:pt x="37348" y="535907"/>
                  <a:pt x="35242" y="478957"/>
                </a:cubicBezTo>
                <a:cubicBezTo>
                  <a:pt x="32993" y="418293"/>
                  <a:pt x="9593" y="362380"/>
                  <a:pt x="5841" y="300120"/>
                </a:cubicBezTo>
                <a:cubicBezTo>
                  <a:pt x="63428" y="293629"/>
                  <a:pt x="42888" y="196358"/>
                  <a:pt x="49938" y="126181"/>
                </a:cubicBezTo>
                <a:cubicBezTo>
                  <a:pt x="54042" y="85361"/>
                  <a:pt x="76630" y="58057"/>
                  <a:pt x="81788" y="30639"/>
                </a:cubicBezTo>
                <a:cubicBezTo>
                  <a:pt x="130764" y="8566"/>
                  <a:pt x="192486" y="-751"/>
                  <a:pt x="267973" y="3692"/>
                </a:cubicBezTo>
                <a:cubicBezTo>
                  <a:pt x="278642" y="2110"/>
                  <a:pt x="295669" y="6886"/>
                  <a:pt x="302273" y="1243"/>
                </a:cubicBezTo>
                <a:cubicBezTo>
                  <a:pt x="319178" y="4241"/>
                  <a:pt x="341221" y="-2691"/>
                  <a:pt x="353717" y="1243"/>
                </a:cubicBezTo>
                <a:cubicBezTo>
                  <a:pt x="398676" y="15385"/>
                  <a:pt x="371112" y="103413"/>
                  <a:pt x="402713" y="123732"/>
                </a:cubicBezTo>
                <a:cubicBezTo>
                  <a:pt x="424276" y="137600"/>
                  <a:pt x="471504" y="129693"/>
                  <a:pt x="503163" y="131080"/>
                </a:cubicBezTo>
                <a:cubicBezTo>
                  <a:pt x="539613" y="132686"/>
                  <a:pt x="573208" y="134185"/>
                  <a:pt x="606053" y="135978"/>
                </a:cubicBezTo>
                <a:cubicBezTo>
                  <a:pt x="650037" y="157331"/>
                  <a:pt x="673506" y="199184"/>
                  <a:pt x="748151" y="189872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자유형: 도형 30">
            <a:extLst>
              <a:ext uri="{FF2B5EF4-FFF2-40B4-BE49-F238E27FC236}">
                <a16:creationId xmlns:a16="http://schemas.microsoft.com/office/drawing/2014/main" id="{896ECA03-C4E8-908A-A84A-ACD1F4240340}"/>
              </a:ext>
            </a:extLst>
          </p:cNvPr>
          <p:cNvSpPr/>
          <p:nvPr/>
        </p:nvSpPr>
        <p:spPr>
          <a:xfrm>
            <a:off x="9035363" y="2768585"/>
            <a:ext cx="795462" cy="914079"/>
          </a:xfrm>
          <a:custGeom>
            <a:avLst/>
            <a:gdLst>
              <a:gd name="connsiteX0" fmla="*/ 423825 w 837851"/>
              <a:gd name="connsiteY0" fmla="*/ 105344 h 962789"/>
              <a:gd name="connsiteX1" fmla="*/ 761904 w 837851"/>
              <a:gd name="connsiteY1" fmla="*/ 0 h 962789"/>
              <a:gd name="connsiteX2" fmla="*/ 837852 w 837851"/>
              <a:gd name="connsiteY2" fmla="*/ 739851 h 962789"/>
              <a:gd name="connsiteX3" fmla="*/ 744759 w 837851"/>
              <a:gd name="connsiteY3" fmla="*/ 962790 h 962789"/>
              <a:gd name="connsiteX4" fmla="*/ 394423 w 837851"/>
              <a:gd name="connsiteY4" fmla="*/ 837847 h 962789"/>
              <a:gd name="connsiteX5" fmla="*/ 360133 w 837851"/>
              <a:gd name="connsiteY5" fmla="*/ 727604 h 962789"/>
              <a:gd name="connsiteX6" fmla="*/ 328283 w 837851"/>
              <a:gd name="connsiteY6" fmla="*/ 722706 h 962789"/>
              <a:gd name="connsiteX7" fmla="*/ 303780 w 837851"/>
              <a:gd name="connsiteY7" fmla="*/ 720257 h 962789"/>
              <a:gd name="connsiteX8" fmla="*/ 230292 w 837851"/>
              <a:gd name="connsiteY8" fmla="*/ 717807 h 962789"/>
              <a:gd name="connsiteX9" fmla="*/ 156793 w 837851"/>
              <a:gd name="connsiteY9" fmla="*/ 715358 h 962789"/>
              <a:gd name="connsiteX10" fmla="*/ 112696 w 837851"/>
              <a:gd name="connsiteY10" fmla="*/ 769257 h 962789"/>
              <a:gd name="connsiteX11" fmla="*/ 90643 w 837851"/>
              <a:gd name="connsiteY11" fmla="*/ 769257 h 962789"/>
              <a:gd name="connsiteX12" fmla="*/ 66150 w 837851"/>
              <a:gd name="connsiteY12" fmla="*/ 766808 h 962789"/>
              <a:gd name="connsiteX13" fmla="*/ 0 w 837851"/>
              <a:gd name="connsiteY13" fmla="*/ 722711 h 962789"/>
              <a:gd name="connsiteX14" fmla="*/ 0 w 837851"/>
              <a:gd name="connsiteY14" fmla="*/ 693314 h 962789"/>
              <a:gd name="connsiteX15" fmla="*/ 2449 w 837851"/>
              <a:gd name="connsiteY15" fmla="*/ 661469 h 962789"/>
              <a:gd name="connsiteX16" fmla="*/ 2449 w 837851"/>
              <a:gd name="connsiteY16" fmla="*/ 612473 h 962789"/>
              <a:gd name="connsiteX17" fmla="*/ 48996 w 837851"/>
              <a:gd name="connsiteY17" fmla="*/ 524280 h 962789"/>
              <a:gd name="connsiteX18" fmla="*/ 75948 w 837851"/>
              <a:gd name="connsiteY18" fmla="*/ 426288 h 962789"/>
              <a:gd name="connsiteX19" fmla="*/ 286635 w 837851"/>
              <a:gd name="connsiteY19" fmla="*/ 301346 h 962789"/>
              <a:gd name="connsiteX20" fmla="*/ 369930 w 837851"/>
              <a:gd name="connsiteY20" fmla="*/ 159257 h 962789"/>
              <a:gd name="connsiteX21" fmla="*/ 423825 w 837851"/>
              <a:gd name="connsiteY21" fmla="*/ 105344 h 962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7851" h="962789">
                <a:moveTo>
                  <a:pt x="423825" y="105344"/>
                </a:moveTo>
                <a:cubicBezTo>
                  <a:pt x="508638" y="42348"/>
                  <a:pt x="648424" y="34324"/>
                  <a:pt x="761904" y="0"/>
                </a:cubicBezTo>
                <a:cubicBezTo>
                  <a:pt x="785060" y="248784"/>
                  <a:pt x="812227" y="493541"/>
                  <a:pt x="837852" y="739851"/>
                </a:cubicBezTo>
                <a:cubicBezTo>
                  <a:pt x="805741" y="813089"/>
                  <a:pt x="777403" y="890090"/>
                  <a:pt x="744759" y="962790"/>
                </a:cubicBezTo>
                <a:cubicBezTo>
                  <a:pt x="632837" y="916283"/>
                  <a:pt x="513865" y="876830"/>
                  <a:pt x="394423" y="837847"/>
                </a:cubicBezTo>
                <a:cubicBezTo>
                  <a:pt x="384646" y="799452"/>
                  <a:pt x="373756" y="762159"/>
                  <a:pt x="360133" y="727604"/>
                </a:cubicBezTo>
                <a:cubicBezTo>
                  <a:pt x="355215" y="720266"/>
                  <a:pt x="340025" y="723215"/>
                  <a:pt x="328283" y="722706"/>
                </a:cubicBezTo>
                <a:cubicBezTo>
                  <a:pt x="324888" y="717121"/>
                  <a:pt x="311236" y="721790"/>
                  <a:pt x="303780" y="720257"/>
                </a:cubicBezTo>
                <a:cubicBezTo>
                  <a:pt x="279630" y="721756"/>
                  <a:pt x="255073" y="718807"/>
                  <a:pt x="230292" y="717807"/>
                </a:cubicBezTo>
                <a:cubicBezTo>
                  <a:pt x="205255" y="716798"/>
                  <a:pt x="174820" y="709582"/>
                  <a:pt x="156793" y="715358"/>
                </a:cubicBezTo>
                <a:cubicBezTo>
                  <a:pt x="132443" y="723157"/>
                  <a:pt x="134838" y="757094"/>
                  <a:pt x="112696" y="769257"/>
                </a:cubicBezTo>
                <a:cubicBezTo>
                  <a:pt x="105349" y="769257"/>
                  <a:pt x="97991" y="769257"/>
                  <a:pt x="90643" y="769257"/>
                </a:cubicBezTo>
                <a:cubicBezTo>
                  <a:pt x="87248" y="763668"/>
                  <a:pt x="73596" y="768341"/>
                  <a:pt x="66150" y="766808"/>
                </a:cubicBezTo>
                <a:cubicBezTo>
                  <a:pt x="32360" y="763849"/>
                  <a:pt x="21701" y="737764"/>
                  <a:pt x="0" y="722711"/>
                </a:cubicBezTo>
                <a:cubicBezTo>
                  <a:pt x="0" y="712914"/>
                  <a:pt x="0" y="703112"/>
                  <a:pt x="0" y="693314"/>
                </a:cubicBezTo>
                <a:cubicBezTo>
                  <a:pt x="5633" y="687515"/>
                  <a:pt x="882" y="671330"/>
                  <a:pt x="2449" y="661469"/>
                </a:cubicBezTo>
                <a:cubicBezTo>
                  <a:pt x="2449" y="645137"/>
                  <a:pt x="2449" y="628805"/>
                  <a:pt x="2449" y="612473"/>
                </a:cubicBezTo>
                <a:cubicBezTo>
                  <a:pt x="-6255" y="569288"/>
                  <a:pt x="35226" y="553156"/>
                  <a:pt x="48996" y="524280"/>
                </a:cubicBezTo>
                <a:cubicBezTo>
                  <a:pt x="64612" y="491532"/>
                  <a:pt x="61119" y="461142"/>
                  <a:pt x="75948" y="426288"/>
                </a:cubicBezTo>
                <a:cubicBezTo>
                  <a:pt x="140290" y="378748"/>
                  <a:pt x="202267" y="328851"/>
                  <a:pt x="286635" y="301346"/>
                </a:cubicBezTo>
                <a:cubicBezTo>
                  <a:pt x="315948" y="255529"/>
                  <a:pt x="334759" y="199215"/>
                  <a:pt x="369930" y="159257"/>
                </a:cubicBezTo>
                <a:cubicBezTo>
                  <a:pt x="388912" y="142299"/>
                  <a:pt x="406880" y="124331"/>
                  <a:pt x="423825" y="105344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endParaRPr lang="ko-KR" altLang="en-US" b="1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자유형: 도형 31">
            <a:extLst>
              <a:ext uri="{FF2B5EF4-FFF2-40B4-BE49-F238E27FC236}">
                <a16:creationId xmlns:a16="http://schemas.microsoft.com/office/drawing/2014/main" id="{CEAE7BC9-3DDE-4739-CD1F-AE2F0502F33E}"/>
              </a:ext>
            </a:extLst>
          </p:cNvPr>
          <p:cNvSpPr/>
          <p:nvPr/>
        </p:nvSpPr>
        <p:spPr>
          <a:xfrm>
            <a:off x="7204889" y="4506031"/>
            <a:ext cx="1197825" cy="871650"/>
          </a:xfrm>
          <a:custGeom>
            <a:avLst/>
            <a:gdLst>
              <a:gd name="connsiteX0" fmla="*/ 423815 w 1261656"/>
              <a:gd name="connsiteY0" fmla="*/ 0 h 918100"/>
              <a:gd name="connsiteX1" fmla="*/ 622251 w 1261656"/>
              <a:gd name="connsiteY1" fmla="*/ 7348 h 918100"/>
              <a:gd name="connsiteX2" fmla="*/ 707995 w 1261656"/>
              <a:gd name="connsiteY2" fmla="*/ 4899 h 918100"/>
              <a:gd name="connsiteX3" fmla="*/ 730044 w 1261656"/>
              <a:gd name="connsiteY3" fmla="*/ 0 h 918100"/>
              <a:gd name="connsiteX4" fmla="*/ 825591 w 1261656"/>
              <a:gd name="connsiteY4" fmla="*/ 107798 h 918100"/>
              <a:gd name="connsiteX5" fmla="*/ 930934 w 1261656"/>
              <a:gd name="connsiteY5" fmla="*/ 208238 h 918100"/>
              <a:gd name="connsiteX6" fmla="*/ 1068124 w 1261656"/>
              <a:gd name="connsiteY6" fmla="*/ 235190 h 918100"/>
              <a:gd name="connsiteX7" fmla="*/ 1092622 w 1261656"/>
              <a:gd name="connsiteY7" fmla="*/ 330732 h 918100"/>
              <a:gd name="connsiteX8" fmla="*/ 1205313 w 1261656"/>
              <a:gd name="connsiteY8" fmla="*/ 340529 h 918100"/>
              <a:gd name="connsiteX9" fmla="*/ 1261657 w 1261656"/>
              <a:gd name="connsiteY9" fmla="*/ 460573 h 918100"/>
              <a:gd name="connsiteX10" fmla="*/ 1215110 w 1261656"/>
              <a:gd name="connsiteY10" fmla="*/ 661464 h 918100"/>
              <a:gd name="connsiteX11" fmla="*/ 1224908 w 1261656"/>
              <a:gd name="connsiteY11" fmla="*/ 881949 h 918100"/>
              <a:gd name="connsiteX12" fmla="*/ 1092622 w 1261656"/>
              <a:gd name="connsiteY12" fmla="*/ 916248 h 918100"/>
              <a:gd name="connsiteX13" fmla="*/ 1048525 w 1261656"/>
              <a:gd name="connsiteY13" fmla="*/ 916248 h 918100"/>
              <a:gd name="connsiteX14" fmla="*/ 987283 w 1261656"/>
              <a:gd name="connsiteY14" fmla="*/ 867253 h 918100"/>
              <a:gd name="connsiteX15" fmla="*/ 928485 w 1261656"/>
              <a:gd name="connsiteY15" fmla="*/ 815803 h 918100"/>
              <a:gd name="connsiteX16" fmla="*/ 899089 w 1261656"/>
              <a:gd name="connsiteY16" fmla="*/ 698213 h 918100"/>
              <a:gd name="connsiteX17" fmla="*/ 867243 w 1261656"/>
              <a:gd name="connsiteY17" fmla="*/ 583067 h 918100"/>
              <a:gd name="connsiteX18" fmla="*/ 685952 w 1261656"/>
              <a:gd name="connsiteY18" fmla="*/ 514468 h 918100"/>
              <a:gd name="connsiteX19" fmla="*/ 570811 w 1261656"/>
              <a:gd name="connsiteY19" fmla="*/ 514468 h 918100"/>
              <a:gd name="connsiteX20" fmla="*/ 497318 w 1261656"/>
              <a:gd name="connsiteY20" fmla="*/ 516922 h 918100"/>
              <a:gd name="connsiteX21" fmla="*/ 399327 w 1261656"/>
              <a:gd name="connsiteY21" fmla="*/ 516922 h 918100"/>
              <a:gd name="connsiteX22" fmla="*/ 316031 w 1261656"/>
              <a:gd name="connsiteY22" fmla="*/ 519371 h 918100"/>
              <a:gd name="connsiteX23" fmla="*/ 274384 w 1261656"/>
              <a:gd name="connsiteY23" fmla="*/ 607565 h 918100"/>
              <a:gd name="connsiteX24" fmla="*/ 129842 w 1261656"/>
              <a:gd name="connsiteY24" fmla="*/ 636961 h 918100"/>
              <a:gd name="connsiteX25" fmla="*/ 0 w 1261656"/>
              <a:gd name="connsiteY25" fmla="*/ 703111 h 918100"/>
              <a:gd name="connsiteX26" fmla="*/ 17145 w 1261656"/>
              <a:gd name="connsiteY26" fmla="*/ 592864 h 918100"/>
              <a:gd name="connsiteX27" fmla="*/ 83291 w 1261656"/>
              <a:gd name="connsiteY27" fmla="*/ 536521 h 918100"/>
              <a:gd name="connsiteX28" fmla="*/ 232731 w 1261656"/>
              <a:gd name="connsiteY28" fmla="*/ 502221 h 918100"/>
              <a:gd name="connsiteX29" fmla="*/ 281727 w 1261656"/>
              <a:gd name="connsiteY29" fmla="*/ 377278 h 918100"/>
              <a:gd name="connsiteX30" fmla="*/ 289075 w 1261656"/>
              <a:gd name="connsiteY30" fmla="*/ 247436 h 918100"/>
              <a:gd name="connsiteX31" fmla="*/ 313572 w 1261656"/>
              <a:gd name="connsiteY31" fmla="*/ 193543 h 918100"/>
              <a:gd name="connsiteX32" fmla="*/ 423815 w 1261656"/>
              <a:gd name="connsiteY32" fmla="*/ 0 h 91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61656" h="918100">
                <a:moveTo>
                  <a:pt x="423815" y="0"/>
                </a:moveTo>
                <a:cubicBezTo>
                  <a:pt x="486908" y="8886"/>
                  <a:pt x="551501" y="11526"/>
                  <a:pt x="622251" y="7348"/>
                </a:cubicBezTo>
                <a:cubicBezTo>
                  <a:pt x="650026" y="5726"/>
                  <a:pt x="684301" y="10605"/>
                  <a:pt x="707995" y="4899"/>
                </a:cubicBezTo>
                <a:cubicBezTo>
                  <a:pt x="717126" y="5050"/>
                  <a:pt x="723490" y="2430"/>
                  <a:pt x="730044" y="0"/>
                </a:cubicBezTo>
                <a:cubicBezTo>
                  <a:pt x="761909" y="33790"/>
                  <a:pt x="793593" y="69907"/>
                  <a:pt x="825591" y="107798"/>
                </a:cubicBezTo>
                <a:cubicBezTo>
                  <a:pt x="855447" y="143141"/>
                  <a:pt x="888738" y="187057"/>
                  <a:pt x="930934" y="208238"/>
                </a:cubicBezTo>
                <a:cubicBezTo>
                  <a:pt x="968604" y="227152"/>
                  <a:pt x="1016684" y="223037"/>
                  <a:pt x="1068124" y="235190"/>
                </a:cubicBezTo>
                <a:cubicBezTo>
                  <a:pt x="1075991" y="267340"/>
                  <a:pt x="1081051" y="302291"/>
                  <a:pt x="1092622" y="330732"/>
                </a:cubicBezTo>
                <a:cubicBezTo>
                  <a:pt x="1125609" y="338579"/>
                  <a:pt x="1170670" y="334347"/>
                  <a:pt x="1205313" y="340529"/>
                </a:cubicBezTo>
                <a:cubicBezTo>
                  <a:pt x="1225819" y="378826"/>
                  <a:pt x="1243106" y="420327"/>
                  <a:pt x="1261657" y="460573"/>
                </a:cubicBezTo>
                <a:cubicBezTo>
                  <a:pt x="1240999" y="515971"/>
                  <a:pt x="1223962" y="584875"/>
                  <a:pt x="1215110" y="661464"/>
                </a:cubicBezTo>
                <a:cubicBezTo>
                  <a:pt x="1205181" y="747414"/>
                  <a:pt x="1205627" y="817557"/>
                  <a:pt x="1224908" y="881949"/>
                </a:cubicBezTo>
                <a:cubicBezTo>
                  <a:pt x="1187095" y="899666"/>
                  <a:pt x="1157116" y="925213"/>
                  <a:pt x="1092622" y="916248"/>
                </a:cubicBezTo>
                <a:cubicBezTo>
                  <a:pt x="1077926" y="916248"/>
                  <a:pt x="1063225" y="916248"/>
                  <a:pt x="1048525" y="916248"/>
                </a:cubicBezTo>
                <a:cubicBezTo>
                  <a:pt x="1027568" y="901420"/>
                  <a:pt x="1008748" y="884858"/>
                  <a:pt x="987283" y="867253"/>
                </a:cubicBezTo>
                <a:cubicBezTo>
                  <a:pt x="969496" y="852665"/>
                  <a:pt x="939487" y="836304"/>
                  <a:pt x="928485" y="815803"/>
                </a:cubicBezTo>
                <a:cubicBezTo>
                  <a:pt x="911179" y="783561"/>
                  <a:pt x="908778" y="736686"/>
                  <a:pt x="899089" y="698213"/>
                </a:cubicBezTo>
                <a:cubicBezTo>
                  <a:pt x="889194" y="658921"/>
                  <a:pt x="877609" y="621585"/>
                  <a:pt x="867243" y="583067"/>
                </a:cubicBezTo>
                <a:cubicBezTo>
                  <a:pt x="805977" y="561034"/>
                  <a:pt x="751848" y="531872"/>
                  <a:pt x="685952" y="514468"/>
                </a:cubicBezTo>
                <a:cubicBezTo>
                  <a:pt x="647572" y="514468"/>
                  <a:pt x="609191" y="514468"/>
                  <a:pt x="570811" y="514468"/>
                </a:cubicBezTo>
                <a:cubicBezTo>
                  <a:pt x="547117" y="516094"/>
                  <a:pt x="516932" y="511225"/>
                  <a:pt x="497318" y="516922"/>
                </a:cubicBezTo>
                <a:cubicBezTo>
                  <a:pt x="464654" y="516922"/>
                  <a:pt x="431990" y="516922"/>
                  <a:pt x="399327" y="516922"/>
                </a:cubicBezTo>
                <a:cubicBezTo>
                  <a:pt x="372370" y="518543"/>
                  <a:pt x="338913" y="513669"/>
                  <a:pt x="316031" y="519371"/>
                </a:cubicBezTo>
                <a:cubicBezTo>
                  <a:pt x="292895" y="539514"/>
                  <a:pt x="291249" y="581152"/>
                  <a:pt x="274384" y="607565"/>
                </a:cubicBezTo>
                <a:cubicBezTo>
                  <a:pt x="234059" y="637686"/>
                  <a:pt x="178661" y="621575"/>
                  <a:pt x="129842" y="636961"/>
                </a:cubicBezTo>
                <a:cubicBezTo>
                  <a:pt x="83682" y="651515"/>
                  <a:pt x="48197" y="704527"/>
                  <a:pt x="0" y="703111"/>
                </a:cubicBezTo>
                <a:cubicBezTo>
                  <a:pt x="5957" y="666602"/>
                  <a:pt x="10287" y="628467"/>
                  <a:pt x="17145" y="592864"/>
                </a:cubicBezTo>
                <a:cubicBezTo>
                  <a:pt x="40658" y="577424"/>
                  <a:pt x="54467" y="549419"/>
                  <a:pt x="83291" y="536521"/>
                </a:cubicBezTo>
                <a:cubicBezTo>
                  <a:pt x="126501" y="517181"/>
                  <a:pt x="182207" y="517749"/>
                  <a:pt x="232731" y="502221"/>
                </a:cubicBezTo>
                <a:cubicBezTo>
                  <a:pt x="245046" y="458325"/>
                  <a:pt x="272473" y="421904"/>
                  <a:pt x="281727" y="377278"/>
                </a:cubicBezTo>
                <a:cubicBezTo>
                  <a:pt x="290402" y="335459"/>
                  <a:pt x="280620" y="293743"/>
                  <a:pt x="289075" y="247436"/>
                </a:cubicBezTo>
                <a:cubicBezTo>
                  <a:pt x="292190" y="230390"/>
                  <a:pt x="305382" y="211991"/>
                  <a:pt x="313572" y="193543"/>
                </a:cubicBezTo>
                <a:cubicBezTo>
                  <a:pt x="345883" y="120769"/>
                  <a:pt x="384798" y="53242"/>
                  <a:pt x="423815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0BCFB880-228A-D68D-9D77-ACFB5E522182}"/>
              </a:ext>
            </a:extLst>
          </p:cNvPr>
          <p:cNvSpPr/>
          <p:nvPr/>
        </p:nvSpPr>
        <p:spPr>
          <a:xfrm>
            <a:off x="6951374" y="1642856"/>
            <a:ext cx="1208526" cy="1600198"/>
          </a:xfrm>
          <a:custGeom>
            <a:avLst/>
            <a:gdLst>
              <a:gd name="connsiteX0" fmla="*/ 818238 w 1272927"/>
              <a:gd name="connsiteY0" fmla="*/ 156784 h 1685471"/>
              <a:gd name="connsiteX1" fmla="*/ 881934 w 1272927"/>
              <a:gd name="connsiteY1" fmla="*/ 124938 h 1685471"/>
              <a:gd name="connsiteX2" fmla="*/ 970128 w 1272927"/>
              <a:gd name="connsiteY2" fmla="*/ 0 h 1685471"/>
              <a:gd name="connsiteX3" fmla="*/ 1195511 w 1272927"/>
              <a:gd name="connsiteY3" fmla="*/ 193538 h 1685471"/>
              <a:gd name="connsiteX4" fmla="*/ 1269004 w 1272927"/>
              <a:gd name="connsiteY4" fmla="*/ 259683 h 1685471"/>
              <a:gd name="connsiteX5" fmla="*/ 1269004 w 1272927"/>
              <a:gd name="connsiteY5" fmla="*/ 303780 h 1685471"/>
              <a:gd name="connsiteX6" fmla="*/ 1269004 w 1272927"/>
              <a:gd name="connsiteY6" fmla="*/ 374824 h 1685471"/>
              <a:gd name="connsiteX7" fmla="*/ 1271454 w 1272927"/>
              <a:gd name="connsiteY7" fmla="*/ 411568 h 1685471"/>
              <a:gd name="connsiteX8" fmla="*/ 1224908 w 1272927"/>
              <a:gd name="connsiteY8" fmla="*/ 548762 h 1685471"/>
              <a:gd name="connsiteX9" fmla="*/ 1229806 w 1272927"/>
              <a:gd name="connsiteY9" fmla="*/ 556110 h 1685471"/>
              <a:gd name="connsiteX10" fmla="*/ 1146511 w 1272927"/>
              <a:gd name="connsiteY10" fmla="*/ 678604 h 1685471"/>
              <a:gd name="connsiteX11" fmla="*/ 1102414 w 1272927"/>
              <a:gd name="connsiteY11" fmla="*/ 727599 h 1685471"/>
              <a:gd name="connsiteX12" fmla="*/ 1080365 w 1272927"/>
              <a:gd name="connsiteY12" fmla="*/ 845195 h 1685471"/>
              <a:gd name="connsiteX13" fmla="*/ 1077916 w 1272927"/>
              <a:gd name="connsiteY13" fmla="*/ 879490 h 1685471"/>
              <a:gd name="connsiteX14" fmla="*/ 1077916 w 1272927"/>
              <a:gd name="connsiteY14" fmla="*/ 933384 h 1685471"/>
              <a:gd name="connsiteX15" fmla="*/ 1077916 w 1272927"/>
              <a:gd name="connsiteY15" fmla="*/ 982379 h 1685471"/>
              <a:gd name="connsiteX16" fmla="*/ 1075467 w 1272927"/>
              <a:gd name="connsiteY16" fmla="*/ 1016674 h 1685471"/>
              <a:gd name="connsiteX17" fmla="*/ 1075467 w 1272927"/>
              <a:gd name="connsiteY17" fmla="*/ 1070568 h 1685471"/>
              <a:gd name="connsiteX18" fmla="*/ 1075467 w 1272927"/>
              <a:gd name="connsiteY18" fmla="*/ 1131815 h 1685471"/>
              <a:gd name="connsiteX19" fmla="*/ 975021 w 1272927"/>
              <a:gd name="connsiteY19" fmla="*/ 1151414 h 1685471"/>
              <a:gd name="connsiteX20" fmla="*/ 933374 w 1272927"/>
              <a:gd name="connsiteY20" fmla="*/ 1178361 h 1685471"/>
              <a:gd name="connsiteX21" fmla="*/ 874576 w 1272927"/>
              <a:gd name="connsiteY21" fmla="*/ 1315551 h 1685471"/>
              <a:gd name="connsiteX22" fmla="*/ 730039 w 1272927"/>
              <a:gd name="connsiteY22" fmla="*/ 1369450 h 1685471"/>
              <a:gd name="connsiteX23" fmla="*/ 673696 w 1272927"/>
              <a:gd name="connsiteY23" fmla="*/ 1479692 h 1685471"/>
              <a:gd name="connsiteX24" fmla="*/ 646749 w 1272927"/>
              <a:gd name="connsiteY24" fmla="*/ 1482141 h 1685471"/>
              <a:gd name="connsiteX25" fmla="*/ 597753 w 1272927"/>
              <a:gd name="connsiteY25" fmla="*/ 1484591 h 1685471"/>
              <a:gd name="connsiteX26" fmla="*/ 529158 w 1272927"/>
              <a:gd name="connsiteY26" fmla="*/ 1484591 h 1685471"/>
              <a:gd name="connsiteX27" fmla="*/ 448312 w 1272927"/>
              <a:gd name="connsiteY27" fmla="*/ 1487040 h 1685471"/>
              <a:gd name="connsiteX28" fmla="*/ 421365 w 1272927"/>
              <a:gd name="connsiteY28" fmla="*/ 1501736 h 1685471"/>
              <a:gd name="connsiteX29" fmla="*/ 394418 w 1272927"/>
              <a:gd name="connsiteY29" fmla="*/ 1528682 h 1685471"/>
              <a:gd name="connsiteX30" fmla="*/ 369920 w 1272927"/>
              <a:gd name="connsiteY30" fmla="*/ 1553180 h 1685471"/>
              <a:gd name="connsiteX31" fmla="*/ 369920 w 1272927"/>
              <a:gd name="connsiteY31" fmla="*/ 1555630 h 1685471"/>
              <a:gd name="connsiteX32" fmla="*/ 342973 w 1272927"/>
              <a:gd name="connsiteY32" fmla="*/ 1582577 h 1685471"/>
              <a:gd name="connsiteX33" fmla="*/ 325824 w 1272927"/>
              <a:gd name="connsiteY33" fmla="*/ 1685471 h 1685471"/>
              <a:gd name="connsiteX34" fmla="*/ 222929 w 1272927"/>
              <a:gd name="connsiteY34" fmla="*/ 1607074 h 1685471"/>
              <a:gd name="connsiteX35" fmla="*/ 117585 w 1272927"/>
              <a:gd name="connsiteY35" fmla="*/ 1528682 h 1685471"/>
              <a:gd name="connsiteX36" fmla="*/ 78392 w 1272927"/>
              <a:gd name="connsiteY36" fmla="*/ 1472339 h 1685471"/>
              <a:gd name="connsiteX37" fmla="*/ 0 w 1272927"/>
              <a:gd name="connsiteY37" fmla="*/ 1406194 h 1685471"/>
              <a:gd name="connsiteX38" fmla="*/ 203335 w 1272927"/>
              <a:gd name="connsiteY38" fmla="*/ 1435590 h 1685471"/>
              <a:gd name="connsiteX39" fmla="*/ 301331 w 1272927"/>
              <a:gd name="connsiteY39" fmla="*/ 1325348 h 1685471"/>
              <a:gd name="connsiteX40" fmla="*/ 340529 w 1272927"/>
              <a:gd name="connsiteY40" fmla="*/ 1173458 h 1685471"/>
              <a:gd name="connsiteX41" fmla="*/ 340529 w 1272927"/>
              <a:gd name="connsiteY41" fmla="*/ 1126911 h 1685471"/>
              <a:gd name="connsiteX42" fmla="*/ 340529 w 1272927"/>
              <a:gd name="connsiteY42" fmla="*/ 1021568 h 1685471"/>
              <a:gd name="connsiteX43" fmla="*/ 338080 w 1272927"/>
              <a:gd name="connsiteY43" fmla="*/ 943176 h 1685471"/>
              <a:gd name="connsiteX44" fmla="*/ 338080 w 1272927"/>
              <a:gd name="connsiteY44" fmla="*/ 791286 h 1685471"/>
              <a:gd name="connsiteX45" fmla="*/ 384626 w 1272927"/>
              <a:gd name="connsiteY45" fmla="*/ 744740 h 1685471"/>
              <a:gd name="connsiteX46" fmla="*/ 389525 w 1272927"/>
              <a:gd name="connsiteY46" fmla="*/ 678594 h 1685471"/>
              <a:gd name="connsiteX47" fmla="*/ 428723 w 1272927"/>
              <a:gd name="connsiteY47" fmla="*/ 215576 h 1685471"/>
              <a:gd name="connsiteX48" fmla="*/ 597763 w 1272927"/>
              <a:gd name="connsiteY48" fmla="*/ 220475 h 1685471"/>
              <a:gd name="connsiteX49" fmla="*/ 654111 w 1272927"/>
              <a:gd name="connsiteY49" fmla="*/ 220475 h 1685471"/>
              <a:gd name="connsiteX50" fmla="*/ 747203 w 1272927"/>
              <a:gd name="connsiteY50" fmla="*/ 154330 h 1685471"/>
              <a:gd name="connsiteX51" fmla="*/ 771701 w 1272927"/>
              <a:gd name="connsiteY51" fmla="*/ 156779 h 1685471"/>
              <a:gd name="connsiteX52" fmla="*/ 818238 w 1272927"/>
              <a:gd name="connsiteY52" fmla="*/ 156784 h 168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72927" h="1685471">
                <a:moveTo>
                  <a:pt x="818238" y="156784"/>
                </a:moveTo>
                <a:cubicBezTo>
                  <a:pt x="855403" y="161447"/>
                  <a:pt x="863745" y="144513"/>
                  <a:pt x="881934" y="124938"/>
                </a:cubicBezTo>
                <a:cubicBezTo>
                  <a:pt x="917321" y="86852"/>
                  <a:pt x="948158" y="40834"/>
                  <a:pt x="970128" y="0"/>
                </a:cubicBezTo>
                <a:cubicBezTo>
                  <a:pt x="1042103" y="59429"/>
                  <a:pt x="1120916" y="128720"/>
                  <a:pt x="1195511" y="193538"/>
                </a:cubicBezTo>
                <a:cubicBezTo>
                  <a:pt x="1214586" y="210110"/>
                  <a:pt x="1262876" y="239462"/>
                  <a:pt x="1269004" y="259683"/>
                </a:cubicBezTo>
                <a:cubicBezTo>
                  <a:pt x="1273227" y="273615"/>
                  <a:pt x="1265708" y="292954"/>
                  <a:pt x="1269004" y="303780"/>
                </a:cubicBezTo>
                <a:cubicBezTo>
                  <a:pt x="1269004" y="327460"/>
                  <a:pt x="1269004" y="351144"/>
                  <a:pt x="1269004" y="374824"/>
                </a:cubicBezTo>
                <a:cubicBezTo>
                  <a:pt x="1270592" y="386301"/>
                  <a:pt x="1265801" y="404161"/>
                  <a:pt x="1271454" y="411568"/>
                </a:cubicBezTo>
                <a:cubicBezTo>
                  <a:pt x="1281020" y="482382"/>
                  <a:pt x="1241528" y="504132"/>
                  <a:pt x="1224908" y="548762"/>
                </a:cubicBezTo>
                <a:cubicBezTo>
                  <a:pt x="1227984" y="549767"/>
                  <a:pt x="1229914" y="551922"/>
                  <a:pt x="1229806" y="556110"/>
                </a:cubicBezTo>
                <a:cubicBezTo>
                  <a:pt x="1204613" y="603122"/>
                  <a:pt x="1180125" y="641688"/>
                  <a:pt x="1146511" y="678604"/>
                </a:cubicBezTo>
                <a:cubicBezTo>
                  <a:pt x="1131634" y="694941"/>
                  <a:pt x="1109340" y="709921"/>
                  <a:pt x="1102414" y="727599"/>
                </a:cubicBezTo>
                <a:cubicBezTo>
                  <a:pt x="1088747" y="762502"/>
                  <a:pt x="1093219" y="801607"/>
                  <a:pt x="1080365" y="845195"/>
                </a:cubicBezTo>
                <a:cubicBezTo>
                  <a:pt x="1074722" y="851798"/>
                  <a:pt x="1079493" y="868820"/>
                  <a:pt x="1077916" y="879490"/>
                </a:cubicBezTo>
                <a:cubicBezTo>
                  <a:pt x="1077916" y="897453"/>
                  <a:pt x="1077916" y="915421"/>
                  <a:pt x="1077916" y="933384"/>
                </a:cubicBezTo>
                <a:cubicBezTo>
                  <a:pt x="1077916" y="949716"/>
                  <a:pt x="1077916" y="966047"/>
                  <a:pt x="1077916" y="982379"/>
                </a:cubicBezTo>
                <a:cubicBezTo>
                  <a:pt x="1072273" y="988982"/>
                  <a:pt x="1077044" y="1006010"/>
                  <a:pt x="1075467" y="1016674"/>
                </a:cubicBezTo>
                <a:cubicBezTo>
                  <a:pt x="1075467" y="1034637"/>
                  <a:pt x="1075467" y="1052605"/>
                  <a:pt x="1075467" y="1070568"/>
                </a:cubicBezTo>
                <a:cubicBezTo>
                  <a:pt x="1075467" y="1090981"/>
                  <a:pt x="1075467" y="1111398"/>
                  <a:pt x="1075467" y="1131815"/>
                </a:cubicBezTo>
                <a:cubicBezTo>
                  <a:pt x="1026927" y="1118961"/>
                  <a:pt x="1004746" y="1133529"/>
                  <a:pt x="975021" y="1151414"/>
                </a:cubicBezTo>
                <a:cubicBezTo>
                  <a:pt x="960487" y="1160158"/>
                  <a:pt x="942505" y="1169083"/>
                  <a:pt x="933374" y="1178361"/>
                </a:cubicBezTo>
                <a:cubicBezTo>
                  <a:pt x="900020" y="1212254"/>
                  <a:pt x="887582" y="1271277"/>
                  <a:pt x="874576" y="1315551"/>
                </a:cubicBezTo>
                <a:cubicBezTo>
                  <a:pt x="827682" y="1334802"/>
                  <a:pt x="781445" y="1354710"/>
                  <a:pt x="730039" y="1369450"/>
                </a:cubicBezTo>
                <a:cubicBezTo>
                  <a:pt x="715426" y="1410367"/>
                  <a:pt x="698463" y="1448939"/>
                  <a:pt x="673696" y="1479692"/>
                </a:cubicBezTo>
                <a:cubicBezTo>
                  <a:pt x="668435" y="1484233"/>
                  <a:pt x="655747" y="1481348"/>
                  <a:pt x="646749" y="1482141"/>
                </a:cubicBezTo>
                <a:cubicBezTo>
                  <a:pt x="631205" y="1483748"/>
                  <a:pt x="609221" y="1478913"/>
                  <a:pt x="597753" y="1484591"/>
                </a:cubicBezTo>
                <a:cubicBezTo>
                  <a:pt x="574886" y="1484591"/>
                  <a:pt x="552025" y="1484591"/>
                  <a:pt x="529158" y="1484591"/>
                </a:cubicBezTo>
                <a:cubicBezTo>
                  <a:pt x="503015" y="1486217"/>
                  <a:pt x="470376" y="1481338"/>
                  <a:pt x="448312" y="1487040"/>
                </a:cubicBezTo>
                <a:cubicBezTo>
                  <a:pt x="432706" y="1485316"/>
                  <a:pt x="427273" y="1493770"/>
                  <a:pt x="421365" y="1501736"/>
                </a:cubicBezTo>
                <a:cubicBezTo>
                  <a:pt x="411358" y="1509696"/>
                  <a:pt x="402374" y="1518675"/>
                  <a:pt x="394418" y="1528682"/>
                </a:cubicBezTo>
                <a:cubicBezTo>
                  <a:pt x="385229" y="1535825"/>
                  <a:pt x="377063" y="1543991"/>
                  <a:pt x="369920" y="1553180"/>
                </a:cubicBezTo>
                <a:cubicBezTo>
                  <a:pt x="369920" y="1553998"/>
                  <a:pt x="369920" y="1554811"/>
                  <a:pt x="369920" y="1555630"/>
                </a:cubicBezTo>
                <a:cubicBezTo>
                  <a:pt x="359913" y="1563585"/>
                  <a:pt x="350934" y="1572569"/>
                  <a:pt x="342973" y="1582577"/>
                </a:cubicBezTo>
                <a:cubicBezTo>
                  <a:pt x="333794" y="1613413"/>
                  <a:pt x="331472" y="1651103"/>
                  <a:pt x="325824" y="1685471"/>
                </a:cubicBezTo>
                <a:cubicBezTo>
                  <a:pt x="289902" y="1663246"/>
                  <a:pt x="258571" y="1634051"/>
                  <a:pt x="222929" y="1607074"/>
                </a:cubicBezTo>
                <a:cubicBezTo>
                  <a:pt x="188414" y="1580950"/>
                  <a:pt x="145145" y="1559519"/>
                  <a:pt x="117585" y="1528682"/>
                </a:cubicBezTo>
                <a:cubicBezTo>
                  <a:pt x="102072" y="1511322"/>
                  <a:pt x="97090" y="1487295"/>
                  <a:pt x="78392" y="1472339"/>
                </a:cubicBezTo>
                <a:cubicBezTo>
                  <a:pt x="30033" y="1472511"/>
                  <a:pt x="20922" y="1433449"/>
                  <a:pt x="0" y="1406194"/>
                </a:cubicBezTo>
                <a:cubicBezTo>
                  <a:pt x="52655" y="1431118"/>
                  <a:pt x="124747" y="1436604"/>
                  <a:pt x="203335" y="1435590"/>
                </a:cubicBezTo>
                <a:cubicBezTo>
                  <a:pt x="231433" y="1402564"/>
                  <a:pt x="273762" y="1365335"/>
                  <a:pt x="301331" y="1325348"/>
                </a:cubicBezTo>
                <a:cubicBezTo>
                  <a:pt x="328297" y="1286232"/>
                  <a:pt x="347500" y="1243047"/>
                  <a:pt x="340529" y="1173458"/>
                </a:cubicBezTo>
                <a:cubicBezTo>
                  <a:pt x="340529" y="1157944"/>
                  <a:pt x="340529" y="1142430"/>
                  <a:pt x="340529" y="1126911"/>
                </a:cubicBezTo>
                <a:cubicBezTo>
                  <a:pt x="340529" y="1091799"/>
                  <a:pt x="340529" y="1056686"/>
                  <a:pt x="340529" y="1021568"/>
                </a:cubicBezTo>
                <a:cubicBezTo>
                  <a:pt x="338908" y="996242"/>
                  <a:pt x="343782" y="964421"/>
                  <a:pt x="338080" y="943176"/>
                </a:cubicBezTo>
                <a:cubicBezTo>
                  <a:pt x="338080" y="892549"/>
                  <a:pt x="338080" y="841917"/>
                  <a:pt x="338080" y="791286"/>
                </a:cubicBezTo>
                <a:cubicBezTo>
                  <a:pt x="349449" y="773489"/>
                  <a:pt x="377846" y="764721"/>
                  <a:pt x="384626" y="744740"/>
                </a:cubicBezTo>
                <a:cubicBezTo>
                  <a:pt x="390181" y="728374"/>
                  <a:pt x="387688" y="700657"/>
                  <a:pt x="389525" y="678594"/>
                </a:cubicBezTo>
                <a:cubicBezTo>
                  <a:pt x="402158" y="526890"/>
                  <a:pt x="414096" y="357748"/>
                  <a:pt x="428723" y="215576"/>
                </a:cubicBezTo>
                <a:cubicBezTo>
                  <a:pt x="485135" y="217693"/>
                  <a:pt x="547538" y="218266"/>
                  <a:pt x="597763" y="220475"/>
                </a:cubicBezTo>
                <a:cubicBezTo>
                  <a:pt x="615858" y="221273"/>
                  <a:pt x="636952" y="227259"/>
                  <a:pt x="654111" y="220475"/>
                </a:cubicBezTo>
                <a:cubicBezTo>
                  <a:pt x="689606" y="206436"/>
                  <a:pt x="685305" y="134329"/>
                  <a:pt x="747203" y="154330"/>
                </a:cubicBezTo>
                <a:cubicBezTo>
                  <a:pt x="750598" y="159919"/>
                  <a:pt x="764256" y="155245"/>
                  <a:pt x="771701" y="156779"/>
                </a:cubicBezTo>
                <a:cubicBezTo>
                  <a:pt x="787205" y="156784"/>
                  <a:pt x="802719" y="156784"/>
                  <a:pt x="818238" y="156784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5970EBC7-7601-4F33-9892-AB1E85BBC854}"/>
              </a:ext>
            </a:extLst>
          </p:cNvPr>
          <p:cNvSpPr/>
          <p:nvPr/>
        </p:nvSpPr>
        <p:spPr>
          <a:xfrm>
            <a:off x="8453890" y="1128828"/>
            <a:ext cx="983854" cy="1481589"/>
          </a:xfrm>
          <a:custGeom>
            <a:avLst/>
            <a:gdLst>
              <a:gd name="connsiteX0" fmla="*/ 379728 w 1036283"/>
              <a:gd name="connsiteY0" fmla="*/ 0 h 1560542"/>
              <a:gd name="connsiteX1" fmla="*/ 411568 w 1036283"/>
              <a:gd name="connsiteY1" fmla="*/ 178837 h 1560542"/>
              <a:gd name="connsiteX2" fmla="*/ 396873 w 1036283"/>
              <a:gd name="connsiteY2" fmla="*/ 311128 h 1560542"/>
              <a:gd name="connsiteX3" fmla="*/ 394423 w 1036283"/>
              <a:gd name="connsiteY3" fmla="*/ 350321 h 1560542"/>
              <a:gd name="connsiteX4" fmla="*/ 394423 w 1036283"/>
              <a:gd name="connsiteY4" fmla="*/ 411568 h 1560542"/>
              <a:gd name="connsiteX5" fmla="*/ 377278 w 1036283"/>
              <a:gd name="connsiteY5" fmla="*/ 578159 h 1560542"/>
              <a:gd name="connsiteX6" fmla="*/ 396873 w 1036283"/>
              <a:gd name="connsiteY6" fmla="*/ 602657 h 1560542"/>
              <a:gd name="connsiteX7" fmla="*/ 460564 w 1036283"/>
              <a:gd name="connsiteY7" fmla="*/ 666353 h 1560542"/>
              <a:gd name="connsiteX8" fmla="*/ 529163 w 1036283"/>
              <a:gd name="connsiteY8" fmla="*/ 734947 h 1560542"/>
              <a:gd name="connsiteX9" fmla="*/ 636961 w 1036283"/>
              <a:gd name="connsiteY9" fmla="*/ 761894 h 1560542"/>
              <a:gd name="connsiteX10" fmla="*/ 1036283 w 1036283"/>
              <a:gd name="connsiteY10" fmla="*/ 1273913 h 1560542"/>
              <a:gd name="connsiteX11" fmla="*/ 906441 w 1036283"/>
              <a:gd name="connsiteY11" fmla="*/ 1513997 h 1560542"/>
              <a:gd name="connsiteX12" fmla="*/ 837842 w 1036283"/>
              <a:gd name="connsiteY12" fmla="*/ 1555644 h 1560542"/>
              <a:gd name="connsiteX13" fmla="*/ 791296 w 1036283"/>
              <a:gd name="connsiteY13" fmla="*/ 1558093 h 1560542"/>
              <a:gd name="connsiteX14" fmla="*/ 747199 w 1036283"/>
              <a:gd name="connsiteY14" fmla="*/ 1558093 h 1560542"/>
              <a:gd name="connsiteX15" fmla="*/ 695754 w 1036283"/>
              <a:gd name="connsiteY15" fmla="*/ 1558093 h 1560542"/>
              <a:gd name="connsiteX16" fmla="*/ 661454 w 1036283"/>
              <a:gd name="connsiteY16" fmla="*/ 1560543 h 1560542"/>
              <a:gd name="connsiteX17" fmla="*/ 617357 w 1036283"/>
              <a:gd name="connsiteY17" fmla="*/ 1560543 h 1560542"/>
              <a:gd name="connsiteX18" fmla="*/ 565912 w 1036283"/>
              <a:gd name="connsiteY18" fmla="*/ 1560543 h 1560542"/>
              <a:gd name="connsiteX19" fmla="*/ 529163 w 1036283"/>
              <a:gd name="connsiteY19" fmla="*/ 1560543 h 1560542"/>
              <a:gd name="connsiteX20" fmla="*/ 482617 w 1036283"/>
              <a:gd name="connsiteY20" fmla="*/ 1531147 h 1560542"/>
              <a:gd name="connsiteX21" fmla="*/ 423825 w 1036283"/>
              <a:gd name="connsiteY21" fmla="*/ 1298410 h 1560542"/>
              <a:gd name="connsiteX22" fmla="*/ 230282 w 1036283"/>
              <a:gd name="connsiteY22" fmla="*/ 1148970 h 1560542"/>
              <a:gd name="connsiteX23" fmla="*/ 166581 w 1036283"/>
              <a:gd name="connsiteY23" fmla="*/ 1097525 h 1560542"/>
              <a:gd name="connsiteX24" fmla="*/ 56343 w 1036283"/>
              <a:gd name="connsiteY24" fmla="*/ 1058327 h 1560542"/>
              <a:gd name="connsiteX25" fmla="*/ 0 w 1036283"/>
              <a:gd name="connsiteY25" fmla="*/ 984833 h 1560542"/>
              <a:gd name="connsiteX26" fmla="*/ 22044 w 1036283"/>
              <a:gd name="connsiteY26" fmla="*/ 945635 h 1560542"/>
              <a:gd name="connsiteX27" fmla="*/ 24493 w 1036283"/>
              <a:gd name="connsiteY27" fmla="*/ 901538 h 1560542"/>
              <a:gd name="connsiteX28" fmla="*/ 22044 w 1036283"/>
              <a:gd name="connsiteY28" fmla="*/ 862340 h 1560542"/>
              <a:gd name="connsiteX29" fmla="*/ 22044 w 1036283"/>
              <a:gd name="connsiteY29" fmla="*/ 786392 h 1560542"/>
              <a:gd name="connsiteX30" fmla="*/ 22044 w 1036283"/>
              <a:gd name="connsiteY30" fmla="*/ 712899 h 1560542"/>
              <a:gd name="connsiteX31" fmla="*/ 19594 w 1036283"/>
              <a:gd name="connsiteY31" fmla="*/ 676150 h 1560542"/>
              <a:gd name="connsiteX32" fmla="*/ 19594 w 1036283"/>
              <a:gd name="connsiteY32" fmla="*/ 600207 h 1560542"/>
              <a:gd name="connsiteX33" fmla="*/ 19594 w 1036283"/>
              <a:gd name="connsiteY33" fmla="*/ 526714 h 1560542"/>
              <a:gd name="connsiteX34" fmla="*/ 19594 w 1036283"/>
              <a:gd name="connsiteY34" fmla="*/ 492414 h 1560542"/>
              <a:gd name="connsiteX35" fmla="*/ 122484 w 1036283"/>
              <a:gd name="connsiteY35" fmla="*/ 323374 h 1560542"/>
              <a:gd name="connsiteX36" fmla="*/ 156784 w 1036283"/>
              <a:gd name="connsiteY36" fmla="*/ 264582 h 1560542"/>
              <a:gd name="connsiteX37" fmla="*/ 198431 w 1036283"/>
              <a:gd name="connsiteY37" fmla="*/ 66145 h 1560542"/>
              <a:gd name="connsiteX38" fmla="*/ 379728 w 1036283"/>
              <a:gd name="connsiteY38" fmla="*/ 0 h 156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36283" h="1560542">
                <a:moveTo>
                  <a:pt x="379728" y="0"/>
                </a:moveTo>
                <a:cubicBezTo>
                  <a:pt x="384195" y="60977"/>
                  <a:pt x="410995" y="118673"/>
                  <a:pt x="411568" y="178837"/>
                </a:cubicBezTo>
                <a:cubicBezTo>
                  <a:pt x="411980" y="221954"/>
                  <a:pt x="391984" y="263313"/>
                  <a:pt x="396873" y="311128"/>
                </a:cubicBezTo>
                <a:cubicBezTo>
                  <a:pt x="391210" y="319348"/>
                  <a:pt x="396011" y="338031"/>
                  <a:pt x="394423" y="350321"/>
                </a:cubicBezTo>
                <a:cubicBezTo>
                  <a:pt x="394423" y="370734"/>
                  <a:pt x="394423" y="391151"/>
                  <a:pt x="394423" y="411568"/>
                </a:cubicBezTo>
                <a:cubicBezTo>
                  <a:pt x="403285" y="482010"/>
                  <a:pt x="363538" y="510186"/>
                  <a:pt x="377278" y="578159"/>
                </a:cubicBezTo>
                <a:cubicBezTo>
                  <a:pt x="383681" y="586452"/>
                  <a:pt x="391141" y="593692"/>
                  <a:pt x="396873" y="602657"/>
                </a:cubicBezTo>
                <a:cubicBezTo>
                  <a:pt x="417079" y="624911"/>
                  <a:pt x="438319" y="646141"/>
                  <a:pt x="460564" y="666353"/>
                </a:cubicBezTo>
                <a:cubicBezTo>
                  <a:pt x="482416" y="690238"/>
                  <a:pt x="505273" y="713105"/>
                  <a:pt x="529163" y="734947"/>
                </a:cubicBezTo>
                <a:cubicBezTo>
                  <a:pt x="549610" y="759416"/>
                  <a:pt x="601770" y="752171"/>
                  <a:pt x="636961" y="761894"/>
                </a:cubicBezTo>
                <a:cubicBezTo>
                  <a:pt x="782042" y="920589"/>
                  <a:pt x="925105" y="1081306"/>
                  <a:pt x="1036283" y="1273913"/>
                </a:cubicBezTo>
                <a:cubicBezTo>
                  <a:pt x="991192" y="1352133"/>
                  <a:pt x="948790" y="1433033"/>
                  <a:pt x="906441" y="1513997"/>
                </a:cubicBezTo>
                <a:cubicBezTo>
                  <a:pt x="882390" y="1526689"/>
                  <a:pt x="862364" y="1543408"/>
                  <a:pt x="837842" y="1555644"/>
                </a:cubicBezTo>
                <a:cubicBezTo>
                  <a:pt x="823117" y="1557246"/>
                  <a:pt x="801955" y="1552416"/>
                  <a:pt x="791296" y="1558093"/>
                </a:cubicBezTo>
                <a:cubicBezTo>
                  <a:pt x="776600" y="1558093"/>
                  <a:pt x="761904" y="1558093"/>
                  <a:pt x="747199" y="1558093"/>
                </a:cubicBezTo>
                <a:cubicBezTo>
                  <a:pt x="730054" y="1558093"/>
                  <a:pt x="712899" y="1558093"/>
                  <a:pt x="695754" y="1558093"/>
                </a:cubicBezTo>
                <a:cubicBezTo>
                  <a:pt x="685085" y="1559676"/>
                  <a:pt x="668067" y="1554900"/>
                  <a:pt x="661454" y="1560543"/>
                </a:cubicBezTo>
                <a:cubicBezTo>
                  <a:pt x="646759" y="1560543"/>
                  <a:pt x="632063" y="1560543"/>
                  <a:pt x="617357" y="1560543"/>
                </a:cubicBezTo>
                <a:cubicBezTo>
                  <a:pt x="600212" y="1560543"/>
                  <a:pt x="583057" y="1560543"/>
                  <a:pt x="565912" y="1560543"/>
                </a:cubicBezTo>
                <a:cubicBezTo>
                  <a:pt x="553666" y="1560543"/>
                  <a:pt x="541410" y="1560543"/>
                  <a:pt x="529163" y="1560543"/>
                </a:cubicBezTo>
                <a:cubicBezTo>
                  <a:pt x="513586" y="1550809"/>
                  <a:pt x="494560" y="1544520"/>
                  <a:pt x="482617" y="1531147"/>
                </a:cubicBezTo>
                <a:cubicBezTo>
                  <a:pt x="461686" y="1454900"/>
                  <a:pt x="445554" y="1373863"/>
                  <a:pt x="423825" y="1298410"/>
                </a:cubicBezTo>
                <a:cubicBezTo>
                  <a:pt x="361368" y="1246133"/>
                  <a:pt x="293851" y="1198744"/>
                  <a:pt x="230282" y="1148970"/>
                </a:cubicBezTo>
                <a:cubicBezTo>
                  <a:pt x="209120" y="1132403"/>
                  <a:pt x="189227" y="1109747"/>
                  <a:pt x="166581" y="1097525"/>
                </a:cubicBezTo>
                <a:cubicBezTo>
                  <a:pt x="133016" y="1079405"/>
                  <a:pt x="92720" y="1077215"/>
                  <a:pt x="56343" y="1058327"/>
                </a:cubicBezTo>
                <a:cubicBezTo>
                  <a:pt x="36759" y="1034627"/>
                  <a:pt x="19575" y="1008533"/>
                  <a:pt x="0" y="984833"/>
                </a:cubicBezTo>
                <a:cubicBezTo>
                  <a:pt x="6192" y="970613"/>
                  <a:pt x="18090" y="962094"/>
                  <a:pt x="22044" y="945635"/>
                </a:cubicBezTo>
                <a:cubicBezTo>
                  <a:pt x="27716" y="935789"/>
                  <a:pt x="22896" y="915455"/>
                  <a:pt x="24493" y="901538"/>
                </a:cubicBezTo>
                <a:cubicBezTo>
                  <a:pt x="22906" y="889247"/>
                  <a:pt x="27706" y="870560"/>
                  <a:pt x="22044" y="862340"/>
                </a:cubicBezTo>
                <a:cubicBezTo>
                  <a:pt x="22044" y="837024"/>
                  <a:pt x="22044" y="811708"/>
                  <a:pt x="22044" y="786392"/>
                </a:cubicBezTo>
                <a:cubicBezTo>
                  <a:pt x="22044" y="761894"/>
                  <a:pt x="22044" y="737397"/>
                  <a:pt x="22044" y="712899"/>
                </a:cubicBezTo>
                <a:cubicBezTo>
                  <a:pt x="20457" y="701417"/>
                  <a:pt x="25247" y="683561"/>
                  <a:pt x="19594" y="676150"/>
                </a:cubicBezTo>
                <a:cubicBezTo>
                  <a:pt x="19594" y="650834"/>
                  <a:pt x="19594" y="625518"/>
                  <a:pt x="19594" y="600207"/>
                </a:cubicBezTo>
                <a:cubicBezTo>
                  <a:pt x="19594" y="575710"/>
                  <a:pt x="19594" y="551212"/>
                  <a:pt x="19594" y="526714"/>
                </a:cubicBezTo>
                <a:cubicBezTo>
                  <a:pt x="19594" y="515281"/>
                  <a:pt x="19594" y="503847"/>
                  <a:pt x="19594" y="492414"/>
                </a:cubicBezTo>
                <a:cubicBezTo>
                  <a:pt x="50622" y="436414"/>
                  <a:pt x="89409" y="378660"/>
                  <a:pt x="122484" y="323374"/>
                </a:cubicBezTo>
                <a:cubicBezTo>
                  <a:pt x="133819" y="304432"/>
                  <a:pt x="150572" y="282334"/>
                  <a:pt x="156784" y="264582"/>
                </a:cubicBezTo>
                <a:cubicBezTo>
                  <a:pt x="178724" y="201816"/>
                  <a:pt x="175403" y="135259"/>
                  <a:pt x="198431" y="66145"/>
                </a:cubicBezTo>
                <a:cubicBezTo>
                  <a:pt x="258414" y="43641"/>
                  <a:pt x="318755" y="21505"/>
                  <a:pt x="379728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자유형: 도형 34">
            <a:extLst>
              <a:ext uri="{FF2B5EF4-FFF2-40B4-BE49-F238E27FC236}">
                <a16:creationId xmlns:a16="http://schemas.microsoft.com/office/drawing/2014/main" id="{E4D77B56-0EA9-75E7-95CE-4D090584007F}"/>
              </a:ext>
            </a:extLst>
          </p:cNvPr>
          <p:cNvSpPr/>
          <p:nvPr/>
        </p:nvSpPr>
        <p:spPr>
          <a:xfrm>
            <a:off x="10372756" y="3384947"/>
            <a:ext cx="976878" cy="1144351"/>
          </a:xfrm>
          <a:custGeom>
            <a:avLst/>
            <a:gdLst>
              <a:gd name="connsiteX0" fmla="*/ 122494 w 1028935"/>
              <a:gd name="connsiteY0" fmla="*/ 333181 h 1205332"/>
              <a:gd name="connsiteX1" fmla="*/ 230282 w 1028935"/>
              <a:gd name="connsiteY1" fmla="*/ 257234 h 1205332"/>
              <a:gd name="connsiteX2" fmla="*/ 360123 w 1028935"/>
              <a:gd name="connsiteY2" fmla="*/ 193538 h 1205332"/>
              <a:gd name="connsiteX3" fmla="*/ 519366 w 1028935"/>
              <a:gd name="connsiteY3" fmla="*/ 191088 h 1205332"/>
              <a:gd name="connsiteX4" fmla="*/ 734953 w 1028935"/>
              <a:gd name="connsiteY4" fmla="*/ 68595 h 1205332"/>
              <a:gd name="connsiteX5" fmla="*/ 874591 w 1028935"/>
              <a:gd name="connsiteY5" fmla="*/ 0 h 1205332"/>
              <a:gd name="connsiteX6" fmla="*/ 874591 w 1028935"/>
              <a:gd name="connsiteY6" fmla="*/ 24498 h 1205332"/>
              <a:gd name="connsiteX7" fmla="*/ 877050 w 1028935"/>
              <a:gd name="connsiteY7" fmla="*/ 63696 h 1205332"/>
              <a:gd name="connsiteX8" fmla="*/ 960345 w 1028935"/>
              <a:gd name="connsiteY8" fmla="*/ 139643 h 1205332"/>
              <a:gd name="connsiteX9" fmla="*/ 997085 w 1028935"/>
              <a:gd name="connsiteY9" fmla="*/ 142093 h 1205332"/>
              <a:gd name="connsiteX10" fmla="*/ 1019138 w 1028935"/>
              <a:gd name="connsiteY10" fmla="*/ 240089 h 1205332"/>
              <a:gd name="connsiteX11" fmla="*/ 972592 w 1028935"/>
              <a:gd name="connsiteY11" fmla="*/ 396877 h 1205332"/>
              <a:gd name="connsiteX12" fmla="*/ 1001983 w 1028935"/>
              <a:gd name="connsiteY12" fmla="*/ 463023 h 1205332"/>
              <a:gd name="connsiteX13" fmla="*/ 1004442 w 1028935"/>
              <a:gd name="connsiteY13" fmla="*/ 558565 h 1205332"/>
              <a:gd name="connsiteX14" fmla="*/ 1028935 w 1028935"/>
              <a:gd name="connsiteY14" fmla="*/ 605116 h 1205332"/>
              <a:gd name="connsiteX15" fmla="*/ 989737 w 1028935"/>
              <a:gd name="connsiteY15" fmla="*/ 676160 h 1205332"/>
              <a:gd name="connsiteX16" fmla="*/ 776600 w 1028935"/>
              <a:gd name="connsiteY16" fmla="*/ 744759 h 1205332"/>
              <a:gd name="connsiteX17" fmla="*/ 671261 w 1028935"/>
              <a:gd name="connsiteY17" fmla="*/ 779054 h 1205332"/>
              <a:gd name="connsiteX18" fmla="*/ 565912 w 1028935"/>
              <a:gd name="connsiteY18" fmla="*/ 815803 h 1205332"/>
              <a:gd name="connsiteX19" fmla="*/ 556115 w 1028935"/>
              <a:gd name="connsiteY19" fmla="*/ 894195 h 1205332"/>
              <a:gd name="connsiteX20" fmla="*/ 553666 w 1028935"/>
              <a:gd name="connsiteY20" fmla="*/ 972592 h 1205332"/>
              <a:gd name="connsiteX21" fmla="*/ 519366 w 1028935"/>
              <a:gd name="connsiteY21" fmla="*/ 1043641 h 1205332"/>
              <a:gd name="connsiteX22" fmla="*/ 418926 w 1028935"/>
              <a:gd name="connsiteY22" fmla="*/ 1205333 h 1205332"/>
              <a:gd name="connsiteX23" fmla="*/ 352775 w 1028935"/>
              <a:gd name="connsiteY23" fmla="*/ 1193081 h 1205332"/>
              <a:gd name="connsiteX24" fmla="*/ 298882 w 1028935"/>
              <a:gd name="connsiteY24" fmla="*/ 1148979 h 1205332"/>
              <a:gd name="connsiteX25" fmla="*/ 195982 w 1028935"/>
              <a:gd name="connsiteY25" fmla="*/ 1139182 h 1205332"/>
              <a:gd name="connsiteX26" fmla="*/ 144537 w 1028935"/>
              <a:gd name="connsiteY26" fmla="*/ 1016689 h 1205332"/>
              <a:gd name="connsiteX27" fmla="*/ 68590 w 1028935"/>
              <a:gd name="connsiteY27" fmla="*/ 948094 h 1205332"/>
              <a:gd name="connsiteX28" fmla="*/ 102890 w 1028935"/>
              <a:gd name="connsiteY28" fmla="*/ 698213 h 1205332"/>
              <a:gd name="connsiteX29" fmla="*/ 41648 w 1028935"/>
              <a:gd name="connsiteY29" fmla="*/ 693309 h 1205332"/>
              <a:gd name="connsiteX30" fmla="*/ 0 w 1028935"/>
              <a:gd name="connsiteY30" fmla="*/ 644309 h 1205332"/>
              <a:gd name="connsiteX31" fmla="*/ 90643 w 1028935"/>
              <a:gd name="connsiteY31" fmla="*/ 365032 h 1205332"/>
              <a:gd name="connsiteX32" fmla="*/ 122494 w 1028935"/>
              <a:gd name="connsiteY32" fmla="*/ 333181 h 120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28935" h="1205332">
                <a:moveTo>
                  <a:pt x="122494" y="333181"/>
                </a:moveTo>
                <a:cubicBezTo>
                  <a:pt x="150572" y="300096"/>
                  <a:pt x="188032" y="283652"/>
                  <a:pt x="230282" y="257234"/>
                </a:cubicBezTo>
                <a:cubicBezTo>
                  <a:pt x="274056" y="229870"/>
                  <a:pt x="299714" y="194003"/>
                  <a:pt x="360123" y="193538"/>
                </a:cubicBezTo>
                <a:cubicBezTo>
                  <a:pt x="412391" y="191906"/>
                  <a:pt x="471184" y="196805"/>
                  <a:pt x="519366" y="191088"/>
                </a:cubicBezTo>
                <a:cubicBezTo>
                  <a:pt x="610113" y="169760"/>
                  <a:pt x="663414" y="110668"/>
                  <a:pt x="734953" y="68595"/>
                </a:cubicBezTo>
                <a:cubicBezTo>
                  <a:pt x="777883" y="43347"/>
                  <a:pt x="832904" y="25007"/>
                  <a:pt x="874591" y="0"/>
                </a:cubicBezTo>
                <a:cubicBezTo>
                  <a:pt x="874591" y="8166"/>
                  <a:pt x="874591" y="16332"/>
                  <a:pt x="874591" y="24498"/>
                </a:cubicBezTo>
                <a:cubicBezTo>
                  <a:pt x="876188" y="36788"/>
                  <a:pt x="871387" y="55471"/>
                  <a:pt x="877050" y="63696"/>
                </a:cubicBezTo>
                <a:cubicBezTo>
                  <a:pt x="875787" y="118031"/>
                  <a:pt x="931057" y="115846"/>
                  <a:pt x="960345" y="139643"/>
                </a:cubicBezTo>
                <a:cubicBezTo>
                  <a:pt x="967752" y="145296"/>
                  <a:pt x="985612" y="140506"/>
                  <a:pt x="997085" y="142093"/>
                </a:cubicBezTo>
                <a:cubicBezTo>
                  <a:pt x="1002405" y="176789"/>
                  <a:pt x="1004354" y="214851"/>
                  <a:pt x="1019138" y="240089"/>
                </a:cubicBezTo>
                <a:cubicBezTo>
                  <a:pt x="1009674" y="291142"/>
                  <a:pt x="965587" y="336816"/>
                  <a:pt x="972592" y="396877"/>
                </a:cubicBezTo>
                <a:cubicBezTo>
                  <a:pt x="974742" y="415360"/>
                  <a:pt x="997374" y="437305"/>
                  <a:pt x="1001983" y="463023"/>
                </a:cubicBezTo>
                <a:cubicBezTo>
                  <a:pt x="1007617" y="494427"/>
                  <a:pt x="998520" y="530741"/>
                  <a:pt x="1004442" y="558565"/>
                </a:cubicBezTo>
                <a:cubicBezTo>
                  <a:pt x="1008175" y="576111"/>
                  <a:pt x="1026094" y="590082"/>
                  <a:pt x="1028935" y="605116"/>
                </a:cubicBezTo>
                <a:cubicBezTo>
                  <a:pt x="1015743" y="628668"/>
                  <a:pt x="1004345" y="654013"/>
                  <a:pt x="989737" y="676160"/>
                </a:cubicBezTo>
                <a:cubicBezTo>
                  <a:pt x="920844" y="694833"/>
                  <a:pt x="856976" y="718155"/>
                  <a:pt x="776600" y="744759"/>
                </a:cubicBezTo>
                <a:cubicBezTo>
                  <a:pt x="743657" y="755663"/>
                  <a:pt x="708382" y="767376"/>
                  <a:pt x="671261" y="779054"/>
                </a:cubicBezTo>
                <a:cubicBezTo>
                  <a:pt x="640743" y="788655"/>
                  <a:pt x="579633" y="799138"/>
                  <a:pt x="565912" y="815803"/>
                </a:cubicBezTo>
                <a:cubicBezTo>
                  <a:pt x="555111" y="828926"/>
                  <a:pt x="557531" y="865048"/>
                  <a:pt x="556115" y="894195"/>
                </a:cubicBezTo>
                <a:cubicBezTo>
                  <a:pt x="554793" y="921240"/>
                  <a:pt x="555552" y="951724"/>
                  <a:pt x="553666" y="972592"/>
                </a:cubicBezTo>
                <a:cubicBezTo>
                  <a:pt x="551246" y="999431"/>
                  <a:pt x="532808" y="1021587"/>
                  <a:pt x="519366" y="1043641"/>
                </a:cubicBezTo>
                <a:cubicBezTo>
                  <a:pt x="483881" y="1101870"/>
                  <a:pt x="454759" y="1146785"/>
                  <a:pt x="418926" y="1205333"/>
                </a:cubicBezTo>
                <a:cubicBezTo>
                  <a:pt x="393008" y="1196750"/>
                  <a:pt x="374359" y="1202648"/>
                  <a:pt x="352775" y="1193081"/>
                </a:cubicBezTo>
                <a:cubicBezTo>
                  <a:pt x="330017" y="1182990"/>
                  <a:pt x="320151" y="1156112"/>
                  <a:pt x="298882" y="1148979"/>
                </a:cubicBezTo>
                <a:cubicBezTo>
                  <a:pt x="269500" y="1139138"/>
                  <a:pt x="235313" y="1147157"/>
                  <a:pt x="195982" y="1139182"/>
                </a:cubicBezTo>
                <a:cubicBezTo>
                  <a:pt x="173326" y="1099420"/>
                  <a:pt x="168849" y="1051856"/>
                  <a:pt x="144537" y="1016689"/>
                </a:cubicBezTo>
                <a:cubicBezTo>
                  <a:pt x="124634" y="987909"/>
                  <a:pt x="86587" y="977843"/>
                  <a:pt x="68590" y="948094"/>
                </a:cubicBezTo>
                <a:cubicBezTo>
                  <a:pt x="93866" y="876732"/>
                  <a:pt x="149368" y="775527"/>
                  <a:pt x="102890" y="698213"/>
                </a:cubicBezTo>
                <a:cubicBezTo>
                  <a:pt x="84177" y="694882"/>
                  <a:pt x="64255" y="692751"/>
                  <a:pt x="41648" y="693309"/>
                </a:cubicBezTo>
                <a:cubicBezTo>
                  <a:pt x="25487" y="679250"/>
                  <a:pt x="14774" y="659749"/>
                  <a:pt x="0" y="644309"/>
                </a:cubicBezTo>
                <a:cubicBezTo>
                  <a:pt x="19786" y="540797"/>
                  <a:pt x="22607" y="420302"/>
                  <a:pt x="90643" y="365032"/>
                </a:cubicBezTo>
                <a:cubicBezTo>
                  <a:pt x="102277" y="355435"/>
                  <a:pt x="112897" y="344820"/>
                  <a:pt x="122494" y="333181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자유형: 도형 35">
            <a:extLst>
              <a:ext uri="{FF2B5EF4-FFF2-40B4-BE49-F238E27FC236}">
                <a16:creationId xmlns:a16="http://schemas.microsoft.com/office/drawing/2014/main" id="{051AC1B4-460E-9632-8BF3-F1605B0C09FD}"/>
              </a:ext>
            </a:extLst>
          </p:cNvPr>
          <p:cNvSpPr/>
          <p:nvPr/>
        </p:nvSpPr>
        <p:spPr>
          <a:xfrm>
            <a:off x="5227880" y="2722068"/>
            <a:ext cx="1604852" cy="1511879"/>
          </a:xfrm>
          <a:custGeom>
            <a:avLst/>
            <a:gdLst>
              <a:gd name="connsiteX0" fmla="*/ 475259 w 1690374"/>
              <a:gd name="connsiteY0" fmla="*/ 0 h 1592447"/>
              <a:gd name="connsiteX1" fmla="*/ 678594 w 1690374"/>
              <a:gd name="connsiteY1" fmla="*/ 132291 h 1592447"/>
              <a:gd name="connsiteX2" fmla="*/ 742290 w 1690374"/>
              <a:gd name="connsiteY2" fmla="*/ 178837 h 1592447"/>
              <a:gd name="connsiteX3" fmla="*/ 798634 w 1690374"/>
              <a:gd name="connsiteY3" fmla="*/ 252335 h 1592447"/>
              <a:gd name="connsiteX4" fmla="*/ 854982 w 1690374"/>
              <a:gd name="connsiteY4" fmla="*/ 325829 h 1592447"/>
              <a:gd name="connsiteX5" fmla="*/ 960326 w 1690374"/>
              <a:gd name="connsiteY5" fmla="*/ 418926 h 1592447"/>
              <a:gd name="connsiteX6" fmla="*/ 1065670 w 1690374"/>
              <a:gd name="connsiteY6" fmla="*/ 561014 h 1592447"/>
              <a:gd name="connsiteX7" fmla="*/ 1193062 w 1690374"/>
              <a:gd name="connsiteY7" fmla="*/ 634507 h 1592447"/>
              <a:gd name="connsiteX8" fmla="*/ 1244507 w 1690374"/>
              <a:gd name="connsiteY8" fmla="*/ 666353 h 1592447"/>
              <a:gd name="connsiteX9" fmla="*/ 1300850 w 1690374"/>
              <a:gd name="connsiteY9" fmla="*/ 695749 h 1592447"/>
              <a:gd name="connsiteX10" fmla="*/ 1349846 w 1690374"/>
              <a:gd name="connsiteY10" fmla="*/ 756996 h 1592447"/>
              <a:gd name="connsiteX11" fmla="*/ 1401290 w 1690374"/>
              <a:gd name="connsiteY11" fmla="*/ 815789 h 1592447"/>
              <a:gd name="connsiteX12" fmla="*/ 1442938 w 1690374"/>
              <a:gd name="connsiteY12" fmla="*/ 906432 h 1592447"/>
              <a:gd name="connsiteX13" fmla="*/ 1555630 w 1690374"/>
              <a:gd name="connsiteY13" fmla="*/ 1014225 h 1592447"/>
              <a:gd name="connsiteX14" fmla="*/ 1675674 w 1690374"/>
              <a:gd name="connsiteY14" fmla="*/ 1117120 h 1592447"/>
              <a:gd name="connsiteX15" fmla="*/ 1690375 w 1690374"/>
              <a:gd name="connsiteY15" fmla="*/ 1210212 h 1592447"/>
              <a:gd name="connsiteX16" fmla="*/ 1690375 w 1690374"/>
              <a:gd name="connsiteY16" fmla="*/ 1215110 h 1592447"/>
              <a:gd name="connsiteX17" fmla="*/ 1602181 w 1690374"/>
              <a:gd name="connsiteY17" fmla="*/ 1215110 h 1592447"/>
              <a:gd name="connsiteX18" fmla="*/ 1511538 w 1690374"/>
              <a:gd name="connsiteY18" fmla="*/ 1193067 h 1592447"/>
              <a:gd name="connsiteX19" fmla="*/ 1462542 w 1690374"/>
              <a:gd name="connsiteY19" fmla="*/ 1269009 h 1592447"/>
              <a:gd name="connsiteX20" fmla="*/ 1455194 w 1690374"/>
              <a:gd name="connsiteY20" fmla="*/ 1418450 h 1592447"/>
              <a:gd name="connsiteX21" fmla="*/ 1381701 w 1690374"/>
              <a:gd name="connsiteY21" fmla="*/ 1545842 h 1592447"/>
              <a:gd name="connsiteX22" fmla="*/ 1259207 w 1690374"/>
              <a:gd name="connsiteY22" fmla="*/ 1592389 h 1592447"/>
              <a:gd name="connsiteX23" fmla="*/ 1193062 w 1690374"/>
              <a:gd name="connsiteY23" fmla="*/ 1580142 h 1592447"/>
              <a:gd name="connsiteX24" fmla="*/ 1070568 w 1690374"/>
              <a:gd name="connsiteY24" fmla="*/ 1521345 h 1592447"/>
              <a:gd name="connsiteX25" fmla="*/ 1046070 w 1690374"/>
              <a:gd name="connsiteY25" fmla="*/ 1462547 h 1592447"/>
              <a:gd name="connsiteX26" fmla="*/ 994626 w 1690374"/>
              <a:gd name="connsiteY26" fmla="*/ 1342503 h 1592447"/>
              <a:gd name="connsiteX27" fmla="*/ 970128 w 1690374"/>
              <a:gd name="connsiteY27" fmla="*/ 1281261 h 1592447"/>
              <a:gd name="connsiteX28" fmla="*/ 918683 w 1690374"/>
              <a:gd name="connsiteY28" fmla="*/ 1242062 h 1592447"/>
              <a:gd name="connsiteX29" fmla="*/ 820687 w 1690374"/>
              <a:gd name="connsiteY29" fmla="*/ 1251860 h 1592447"/>
              <a:gd name="connsiteX30" fmla="*/ 776590 w 1690374"/>
              <a:gd name="connsiteY30" fmla="*/ 1332705 h 1592447"/>
              <a:gd name="connsiteX31" fmla="*/ 654101 w 1690374"/>
              <a:gd name="connsiteY31" fmla="*/ 1325358 h 1592447"/>
              <a:gd name="connsiteX32" fmla="*/ 529158 w 1690374"/>
              <a:gd name="connsiteY32" fmla="*/ 1318010 h 1592447"/>
              <a:gd name="connsiteX33" fmla="*/ 460564 w 1690374"/>
              <a:gd name="connsiteY33" fmla="*/ 1386605 h 1592447"/>
              <a:gd name="connsiteX34" fmla="*/ 391969 w 1690374"/>
              <a:gd name="connsiteY34" fmla="*/ 1455199 h 1592447"/>
              <a:gd name="connsiteX35" fmla="*/ 355220 w 1690374"/>
              <a:gd name="connsiteY35" fmla="*/ 1376802 h 1592447"/>
              <a:gd name="connsiteX36" fmla="*/ 320925 w 1690374"/>
              <a:gd name="connsiteY36" fmla="*/ 1295957 h 1592447"/>
              <a:gd name="connsiteX37" fmla="*/ 254780 w 1690374"/>
              <a:gd name="connsiteY37" fmla="*/ 1269009 h 1592447"/>
              <a:gd name="connsiteX38" fmla="*/ 48996 w 1690374"/>
              <a:gd name="connsiteY38" fmla="*/ 1188168 h 1592447"/>
              <a:gd name="connsiteX39" fmla="*/ 0 w 1690374"/>
              <a:gd name="connsiteY39" fmla="*/ 1028925 h 1592447"/>
              <a:gd name="connsiteX40" fmla="*/ 75947 w 1690374"/>
              <a:gd name="connsiteY40" fmla="*/ 979930 h 1592447"/>
              <a:gd name="connsiteX41" fmla="*/ 88194 w 1690374"/>
              <a:gd name="connsiteY41" fmla="*/ 921128 h 1592447"/>
              <a:gd name="connsiteX42" fmla="*/ 132291 w 1690374"/>
              <a:gd name="connsiteY42" fmla="*/ 747189 h 1592447"/>
              <a:gd name="connsiteX43" fmla="*/ 218035 w 1690374"/>
              <a:gd name="connsiteY43" fmla="*/ 710445 h 1592447"/>
              <a:gd name="connsiteX44" fmla="*/ 298877 w 1690374"/>
              <a:gd name="connsiteY44" fmla="*/ 668797 h 1592447"/>
              <a:gd name="connsiteX45" fmla="*/ 316022 w 1690374"/>
              <a:gd name="connsiteY45" fmla="*/ 565908 h 1592447"/>
              <a:gd name="connsiteX46" fmla="*/ 328273 w 1690374"/>
              <a:gd name="connsiteY46" fmla="*/ 458115 h 1592447"/>
              <a:gd name="connsiteX47" fmla="*/ 391969 w 1690374"/>
              <a:gd name="connsiteY47" fmla="*/ 399322 h 1592447"/>
              <a:gd name="connsiteX48" fmla="*/ 455665 w 1690374"/>
              <a:gd name="connsiteY48" fmla="*/ 286630 h 1592447"/>
              <a:gd name="connsiteX49" fmla="*/ 458114 w 1690374"/>
              <a:gd name="connsiteY49" fmla="*/ 247432 h 1592447"/>
              <a:gd name="connsiteX50" fmla="*/ 428718 w 1690374"/>
              <a:gd name="connsiteY50" fmla="*/ 63696 h 1592447"/>
              <a:gd name="connsiteX51" fmla="*/ 475259 w 1690374"/>
              <a:gd name="connsiteY51" fmla="*/ 0 h 159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90374" h="1592447">
                <a:moveTo>
                  <a:pt x="475259" y="0"/>
                </a:moveTo>
                <a:cubicBezTo>
                  <a:pt x="544751" y="38709"/>
                  <a:pt x="616730" y="85593"/>
                  <a:pt x="678594" y="132291"/>
                </a:cubicBezTo>
                <a:cubicBezTo>
                  <a:pt x="699418" y="148010"/>
                  <a:pt x="724930" y="162050"/>
                  <a:pt x="742290" y="178837"/>
                </a:cubicBezTo>
                <a:cubicBezTo>
                  <a:pt x="763021" y="198887"/>
                  <a:pt x="779955" y="228705"/>
                  <a:pt x="798634" y="252335"/>
                </a:cubicBezTo>
                <a:cubicBezTo>
                  <a:pt x="817826" y="276613"/>
                  <a:pt x="834986" y="304280"/>
                  <a:pt x="854982" y="325829"/>
                </a:cubicBezTo>
                <a:cubicBezTo>
                  <a:pt x="887117" y="360462"/>
                  <a:pt x="928990" y="385469"/>
                  <a:pt x="960326" y="418926"/>
                </a:cubicBezTo>
                <a:cubicBezTo>
                  <a:pt x="999759" y="461029"/>
                  <a:pt x="1023527" y="518367"/>
                  <a:pt x="1065670" y="561014"/>
                </a:cubicBezTo>
                <a:cubicBezTo>
                  <a:pt x="1096893" y="592615"/>
                  <a:pt x="1150415" y="610627"/>
                  <a:pt x="1193062" y="634507"/>
                </a:cubicBezTo>
                <a:cubicBezTo>
                  <a:pt x="1209874" y="643917"/>
                  <a:pt x="1227009" y="656615"/>
                  <a:pt x="1244507" y="666353"/>
                </a:cubicBezTo>
                <a:cubicBezTo>
                  <a:pt x="1263464" y="676909"/>
                  <a:pt x="1286291" y="683953"/>
                  <a:pt x="1300850" y="695749"/>
                </a:cubicBezTo>
                <a:cubicBezTo>
                  <a:pt x="1317980" y="709627"/>
                  <a:pt x="1332132" y="736079"/>
                  <a:pt x="1349846" y="756996"/>
                </a:cubicBezTo>
                <a:cubicBezTo>
                  <a:pt x="1367676" y="778045"/>
                  <a:pt x="1390019" y="796478"/>
                  <a:pt x="1401290" y="815789"/>
                </a:cubicBezTo>
                <a:cubicBezTo>
                  <a:pt x="1418435" y="845151"/>
                  <a:pt x="1425631" y="879558"/>
                  <a:pt x="1442938" y="906432"/>
                </a:cubicBezTo>
                <a:cubicBezTo>
                  <a:pt x="1470350" y="948995"/>
                  <a:pt x="1518562" y="981233"/>
                  <a:pt x="1555630" y="1014225"/>
                </a:cubicBezTo>
                <a:cubicBezTo>
                  <a:pt x="1595185" y="1049436"/>
                  <a:pt x="1637436" y="1080880"/>
                  <a:pt x="1675674" y="1117120"/>
                </a:cubicBezTo>
                <a:cubicBezTo>
                  <a:pt x="1686725" y="1141999"/>
                  <a:pt x="1688121" y="1176534"/>
                  <a:pt x="1690375" y="1210212"/>
                </a:cubicBezTo>
                <a:cubicBezTo>
                  <a:pt x="1690375" y="1211848"/>
                  <a:pt x="1690375" y="1213479"/>
                  <a:pt x="1690375" y="1215110"/>
                </a:cubicBezTo>
                <a:cubicBezTo>
                  <a:pt x="1660973" y="1215110"/>
                  <a:pt x="1631577" y="1215110"/>
                  <a:pt x="1602181" y="1215110"/>
                </a:cubicBezTo>
                <a:cubicBezTo>
                  <a:pt x="1573181" y="1206553"/>
                  <a:pt x="1548536" y="1193630"/>
                  <a:pt x="1511538" y="1193067"/>
                </a:cubicBezTo>
                <a:cubicBezTo>
                  <a:pt x="1492712" y="1215884"/>
                  <a:pt x="1479844" y="1244664"/>
                  <a:pt x="1462542" y="1269009"/>
                </a:cubicBezTo>
                <a:cubicBezTo>
                  <a:pt x="1461699" y="1320430"/>
                  <a:pt x="1455209" y="1366207"/>
                  <a:pt x="1455194" y="1418450"/>
                </a:cubicBezTo>
                <a:cubicBezTo>
                  <a:pt x="1428183" y="1458403"/>
                  <a:pt x="1404587" y="1501775"/>
                  <a:pt x="1381701" y="1545842"/>
                </a:cubicBezTo>
                <a:cubicBezTo>
                  <a:pt x="1339255" y="1554214"/>
                  <a:pt x="1301570" y="1590101"/>
                  <a:pt x="1259207" y="1592389"/>
                </a:cubicBezTo>
                <a:cubicBezTo>
                  <a:pt x="1242792" y="1593280"/>
                  <a:pt x="1211877" y="1583894"/>
                  <a:pt x="1193062" y="1580142"/>
                </a:cubicBezTo>
                <a:cubicBezTo>
                  <a:pt x="1140652" y="1569703"/>
                  <a:pt x="1093969" y="1555806"/>
                  <a:pt x="1070568" y="1521345"/>
                </a:cubicBezTo>
                <a:cubicBezTo>
                  <a:pt x="1060874" y="1507065"/>
                  <a:pt x="1054530" y="1482269"/>
                  <a:pt x="1046070" y="1462547"/>
                </a:cubicBezTo>
                <a:cubicBezTo>
                  <a:pt x="1027784" y="1419900"/>
                  <a:pt x="1011232" y="1382044"/>
                  <a:pt x="994626" y="1342503"/>
                </a:cubicBezTo>
                <a:cubicBezTo>
                  <a:pt x="985544" y="1320880"/>
                  <a:pt x="980449" y="1295878"/>
                  <a:pt x="970128" y="1281261"/>
                </a:cubicBezTo>
                <a:cubicBezTo>
                  <a:pt x="960370" y="1267437"/>
                  <a:pt x="931571" y="1244286"/>
                  <a:pt x="918683" y="1242062"/>
                </a:cubicBezTo>
                <a:cubicBezTo>
                  <a:pt x="888988" y="1236934"/>
                  <a:pt x="848369" y="1256146"/>
                  <a:pt x="820687" y="1251860"/>
                </a:cubicBezTo>
                <a:cubicBezTo>
                  <a:pt x="804512" y="1277332"/>
                  <a:pt x="790982" y="1305445"/>
                  <a:pt x="776590" y="1332705"/>
                </a:cubicBezTo>
                <a:cubicBezTo>
                  <a:pt x="734609" y="1329796"/>
                  <a:pt x="695631" y="1328331"/>
                  <a:pt x="654101" y="1325358"/>
                </a:cubicBezTo>
                <a:cubicBezTo>
                  <a:pt x="621065" y="1322992"/>
                  <a:pt x="560485" y="1311225"/>
                  <a:pt x="529158" y="1318010"/>
                </a:cubicBezTo>
                <a:cubicBezTo>
                  <a:pt x="504543" y="1323335"/>
                  <a:pt x="477606" y="1367985"/>
                  <a:pt x="460564" y="1386605"/>
                </a:cubicBezTo>
                <a:cubicBezTo>
                  <a:pt x="437232" y="1412087"/>
                  <a:pt x="416021" y="1434160"/>
                  <a:pt x="391969" y="1455199"/>
                </a:cubicBezTo>
                <a:cubicBezTo>
                  <a:pt x="378860" y="1429501"/>
                  <a:pt x="366301" y="1405802"/>
                  <a:pt x="355220" y="1376802"/>
                </a:cubicBezTo>
                <a:cubicBezTo>
                  <a:pt x="346138" y="1353020"/>
                  <a:pt x="337918" y="1312264"/>
                  <a:pt x="320925" y="1295957"/>
                </a:cubicBezTo>
                <a:cubicBezTo>
                  <a:pt x="308551" y="1284087"/>
                  <a:pt x="275505" y="1277009"/>
                  <a:pt x="254780" y="1269009"/>
                </a:cubicBezTo>
                <a:cubicBezTo>
                  <a:pt x="183613" y="1241553"/>
                  <a:pt x="113951" y="1214532"/>
                  <a:pt x="48996" y="1188168"/>
                </a:cubicBezTo>
                <a:cubicBezTo>
                  <a:pt x="46551" y="1121195"/>
                  <a:pt x="21372" y="1076966"/>
                  <a:pt x="0" y="1028925"/>
                </a:cubicBezTo>
                <a:cubicBezTo>
                  <a:pt x="19874" y="1002963"/>
                  <a:pt x="58073" y="1007293"/>
                  <a:pt x="75947" y="979930"/>
                </a:cubicBezTo>
                <a:cubicBezTo>
                  <a:pt x="84108" y="967434"/>
                  <a:pt x="83952" y="941403"/>
                  <a:pt x="88194" y="921128"/>
                </a:cubicBezTo>
                <a:cubicBezTo>
                  <a:pt x="100528" y="862227"/>
                  <a:pt x="117732" y="797679"/>
                  <a:pt x="132291" y="747189"/>
                </a:cubicBezTo>
                <a:cubicBezTo>
                  <a:pt x="159218" y="734678"/>
                  <a:pt x="186332" y="723739"/>
                  <a:pt x="218035" y="710445"/>
                </a:cubicBezTo>
                <a:cubicBezTo>
                  <a:pt x="241201" y="700731"/>
                  <a:pt x="285611" y="690532"/>
                  <a:pt x="298877" y="668797"/>
                </a:cubicBezTo>
                <a:cubicBezTo>
                  <a:pt x="314116" y="643829"/>
                  <a:pt x="311441" y="601672"/>
                  <a:pt x="316022" y="565908"/>
                </a:cubicBezTo>
                <a:cubicBezTo>
                  <a:pt x="320641" y="529869"/>
                  <a:pt x="325064" y="493952"/>
                  <a:pt x="328273" y="458115"/>
                </a:cubicBezTo>
                <a:cubicBezTo>
                  <a:pt x="347079" y="440632"/>
                  <a:pt x="366462" y="421390"/>
                  <a:pt x="391969" y="399322"/>
                </a:cubicBezTo>
                <a:cubicBezTo>
                  <a:pt x="423712" y="371851"/>
                  <a:pt x="468999" y="353104"/>
                  <a:pt x="455665" y="286630"/>
                </a:cubicBezTo>
                <a:cubicBezTo>
                  <a:pt x="461323" y="278410"/>
                  <a:pt x="456522" y="259722"/>
                  <a:pt x="458114" y="247432"/>
                </a:cubicBezTo>
                <a:cubicBezTo>
                  <a:pt x="467304" y="182501"/>
                  <a:pt x="414395" y="124659"/>
                  <a:pt x="428718" y="63696"/>
                </a:cubicBezTo>
                <a:cubicBezTo>
                  <a:pt x="434753" y="37959"/>
                  <a:pt x="465041" y="27030"/>
                  <a:pt x="475259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자유형: 도형 36">
            <a:extLst>
              <a:ext uri="{FF2B5EF4-FFF2-40B4-BE49-F238E27FC236}">
                <a16:creationId xmlns:a16="http://schemas.microsoft.com/office/drawing/2014/main" id="{EDB16D61-AC57-6FA3-6005-BD97BE0BDBDC}"/>
              </a:ext>
            </a:extLst>
          </p:cNvPr>
          <p:cNvSpPr/>
          <p:nvPr/>
        </p:nvSpPr>
        <p:spPr>
          <a:xfrm>
            <a:off x="6730398" y="5145651"/>
            <a:ext cx="730332" cy="1008699"/>
          </a:xfrm>
          <a:custGeom>
            <a:avLst/>
            <a:gdLst>
              <a:gd name="connsiteX0" fmla="*/ 237639 w 769251"/>
              <a:gd name="connsiteY0" fmla="*/ 53899 h 1062453"/>
              <a:gd name="connsiteX1" fmla="*/ 345433 w 769251"/>
              <a:gd name="connsiteY1" fmla="*/ 0 h 1062453"/>
              <a:gd name="connsiteX2" fmla="*/ 487526 w 769251"/>
              <a:gd name="connsiteY2" fmla="*/ 56348 h 1062453"/>
              <a:gd name="connsiteX3" fmla="*/ 521820 w 769251"/>
              <a:gd name="connsiteY3" fmla="*/ 120044 h 1062453"/>
              <a:gd name="connsiteX4" fmla="*/ 585517 w 769251"/>
              <a:gd name="connsiteY4" fmla="*/ 149445 h 1062453"/>
              <a:gd name="connsiteX5" fmla="*/ 583067 w 769251"/>
              <a:gd name="connsiteY5" fmla="*/ 203340 h 1062453"/>
              <a:gd name="connsiteX6" fmla="*/ 583067 w 769251"/>
              <a:gd name="connsiteY6" fmla="*/ 230291 h 1062453"/>
              <a:gd name="connsiteX7" fmla="*/ 614918 w 769251"/>
              <a:gd name="connsiteY7" fmla="*/ 531622 h 1062453"/>
              <a:gd name="connsiteX8" fmla="*/ 627164 w 769251"/>
              <a:gd name="connsiteY8" fmla="*/ 632063 h 1062453"/>
              <a:gd name="connsiteX9" fmla="*/ 678609 w 769251"/>
              <a:gd name="connsiteY9" fmla="*/ 710459 h 1062453"/>
              <a:gd name="connsiteX10" fmla="*/ 744754 w 769251"/>
              <a:gd name="connsiteY10" fmla="*/ 732508 h 1062453"/>
              <a:gd name="connsiteX11" fmla="*/ 769252 w 769251"/>
              <a:gd name="connsiteY11" fmla="*/ 818258 h 1062453"/>
              <a:gd name="connsiteX12" fmla="*/ 747204 w 769251"/>
              <a:gd name="connsiteY12" fmla="*/ 842750 h 1062453"/>
              <a:gd name="connsiteX13" fmla="*/ 624710 w 769251"/>
              <a:gd name="connsiteY13" fmla="*/ 1011790 h 1062453"/>
              <a:gd name="connsiteX14" fmla="*/ 512018 w 769251"/>
              <a:gd name="connsiteY14" fmla="*/ 1060791 h 1062453"/>
              <a:gd name="connsiteX15" fmla="*/ 357679 w 769251"/>
              <a:gd name="connsiteY15" fmla="*/ 1053437 h 1062453"/>
              <a:gd name="connsiteX16" fmla="*/ 240084 w 769251"/>
              <a:gd name="connsiteY16" fmla="*/ 622266 h 1062453"/>
              <a:gd name="connsiteX17" fmla="*/ 195987 w 769251"/>
              <a:gd name="connsiteY17" fmla="*/ 482627 h 1062453"/>
              <a:gd name="connsiteX18" fmla="*/ 129842 w 769251"/>
              <a:gd name="connsiteY18" fmla="*/ 472825 h 1062453"/>
              <a:gd name="connsiteX19" fmla="*/ 0 w 769251"/>
              <a:gd name="connsiteY19" fmla="*/ 58797 h 1062453"/>
              <a:gd name="connsiteX20" fmla="*/ 36744 w 769251"/>
              <a:gd name="connsiteY20" fmla="*/ 58797 h 1062453"/>
              <a:gd name="connsiteX21" fmla="*/ 97991 w 769251"/>
              <a:gd name="connsiteY21" fmla="*/ 58797 h 1062453"/>
              <a:gd name="connsiteX22" fmla="*/ 139639 w 769251"/>
              <a:gd name="connsiteY22" fmla="*/ 58797 h 1062453"/>
              <a:gd name="connsiteX23" fmla="*/ 169040 w 769251"/>
              <a:gd name="connsiteY23" fmla="*/ 56348 h 1062453"/>
              <a:gd name="connsiteX24" fmla="*/ 208233 w 769251"/>
              <a:gd name="connsiteY24" fmla="*/ 56348 h 1062453"/>
              <a:gd name="connsiteX25" fmla="*/ 237639 w 769251"/>
              <a:gd name="connsiteY25" fmla="*/ 53899 h 106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9251" h="1062453">
                <a:moveTo>
                  <a:pt x="237639" y="53899"/>
                </a:moveTo>
                <a:cubicBezTo>
                  <a:pt x="286895" y="49255"/>
                  <a:pt x="306753" y="15220"/>
                  <a:pt x="345433" y="0"/>
                </a:cubicBezTo>
                <a:cubicBezTo>
                  <a:pt x="388094" y="19393"/>
                  <a:pt x="432554" y="91559"/>
                  <a:pt x="487526" y="56348"/>
                </a:cubicBezTo>
                <a:cubicBezTo>
                  <a:pt x="497009" y="79523"/>
                  <a:pt x="511582" y="97619"/>
                  <a:pt x="521820" y="120044"/>
                </a:cubicBezTo>
                <a:cubicBezTo>
                  <a:pt x="543232" y="129665"/>
                  <a:pt x="565506" y="138424"/>
                  <a:pt x="585517" y="149445"/>
                </a:cubicBezTo>
                <a:cubicBezTo>
                  <a:pt x="584963" y="167673"/>
                  <a:pt x="581573" y="183064"/>
                  <a:pt x="583067" y="203340"/>
                </a:cubicBezTo>
                <a:cubicBezTo>
                  <a:pt x="579011" y="206769"/>
                  <a:pt x="579011" y="226858"/>
                  <a:pt x="583067" y="230291"/>
                </a:cubicBezTo>
                <a:cubicBezTo>
                  <a:pt x="589264" y="327494"/>
                  <a:pt x="603705" y="437668"/>
                  <a:pt x="614918" y="531622"/>
                </a:cubicBezTo>
                <a:cubicBezTo>
                  <a:pt x="619042" y="566192"/>
                  <a:pt x="618273" y="605944"/>
                  <a:pt x="627164" y="632063"/>
                </a:cubicBezTo>
                <a:cubicBezTo>
                  <a:pt x="636760" y="660259"/>
                  <a:pt x="670546" y="683101"/>
                  <a:pt x="678609" y="710459"/>
                </a:cubicBezTo>
                <a:cubicBezTo>
                  <a:pt x="701995" y="716475"/>
                  <a:pt x="721863" y="726003"/>
                  <a:pt x="744754" y="732508"/>
                </a:cubicBezTo>
                <a:cubicBezTo>
                  <a:pt x="750657" y="763354"/>
                  <a:pt x="761145" y="789611"/>
                  <a:pt x="769252" y="818258"/>
                </a:cubicBezTo>
                <a:cubicBezTo>
                  <a:pt x="766279" y="830798"/>
                  <a:pt x="753783" y="833815"/>
                  <a:pt x="747204" y="842750"/>
                </a:cubicBezTo>
                <a:cubicBezTo>
                  <a:pt x="666994" y="859724"/>
                  <a:pt x="646651" y="936548"/>
                  <a:pt x="624710" y="1011790"/>
                </a:cubicBezTo>
                <a:cubicBezTo>
                  <a:pt x="585085" y="1015043"/>
                  <a:pt x="552598" y="1054668"/>
                  <a:pt x="512018" y="1060791"/>
                </a:cubicBezTo>
                <a:cubicBezTo>
                  <a:pt x="463052" y="1068177"/>
                  <a:pt x="415306" y="1048255"/>
                  <a:pt x="357679" y="1053437"/>
                </a:cubicBezTo>
                <a:cubicBezTo>
                  <a:pt x="323619" y="921818"/>
                  <a:pt x="278670" y="763790"/>
                  <a:pt x="240084" y="622266"/>
                </a:cubicBezTo>
                <a:cubicBezTo>
                  <a:pt x="230272" y="586280"/>
                  <a:pt x="221342" y="500741"/>
                  <a:pt x="195987" y="482627"/>
                </a:cubicBezTo>
                <a:cubicBezTo>
                  <a:pt x="181090" y="471977"/>
                  <a:pt x="149838" y="473756"/>
                  <a:pt x="129842" y="472825"/>
                </a:cubicBezTo>
                <a:cubicBezTo>
                  <a:pt x="115660" y="305715"/>
                  <a:pt x="46154" y="193929"/>
                  <a:pt x="0" y="58797"/>
                </a:cubicBezTo>
                <a:cubicBezTo>
                  <a:pt x="12246" y="58797"/>
                  <a:pt x="24498" y="58797"/>
                  <a:pt x="36744" y="58797"/>
                </a:cubicBezTo>
                <a:cubicBezTo>
                  <a:pt x="51484" y="62878"/>
                  <a:pt x="83256" y="62878"/>
                  <a:pt x="97991" y="58797"/>
                </a:cubicBezTo>
                <a:cubicBezTo>
                  <a:pt x="111874" y="58797"/>
                  <a:pt x="125756" y="58797"/>
                  <a:pt x="139639" y="58797"/>
                </a:cubicBezTo>
                <a:cubicBezTo>
                  <a:pt x="148696" y="57235"/>
                  <a:pt x="164043" y="61967"/>
                  <a:pt x="169040" y="56348"/>
                </a:cubicBezTo>
                <a:cubicBezTo>
                  <a:pt x="182104" y="56348"/>
                  <a:pt x="195169" y="56348"/>
                  <a:pt x="208233" y="56348"/>
                </a:cubicBezTo>
                <a:cubicBezTo>
                  <a:pt x="217291" y="54785"/>
                  <a:pt x="232643" y="59523"/>
                  <a:pt x="237639" y="53899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자유형: 도형 37">
            <a:extLst>
              <a:ext uri="{FF2B5EF4-FFF2-40B4-BE49-F238E27FC236}">
                <a16:creationId xmlns:a16="http://schemas.microsoft.com/office/drawing/2014/main" id="{C85085CA-9AC4-7D2F-1B22-BCD72B251050}"/>
              </a:ext>
            </a:extLst>
          </p:cNvPr>
          <p:cNvSpPr/>
          <p:nvPr/>
        </p:nvSpPr>
        <p:spPr>
          <a:xfrm>
            <a:off x="5860534" y="4596738"/>
            <a:ext cx="1188514" cy="821248"/>
          </a:xfrm>
          <a:custGeom>
            <a:avLst/>
            <a:gdLst>
              <a:gd name="connsiteX0" fmla="*/ 1249400 w 1251849"/>
              <a:gd name="connsiteY0" fmla="*/ 521820 h 865012"/>
              <a:gd name="connsiteX1" fmla="*/ 1251850 w 1251849"/>
              <a:gd name="connsiteY1" fmla="*/ 548768 h 865012"/>
              <a:gd name="connsiteX2" fmla="*/ 1251850 w 1251849"/>
              <a:gd name="connsiteY2" fmla="*/ 563468 h 865012"/>
              <a:gd name="connsiteX3" fmla="*/ 1151409 w 1251849"/>
              <a:gd name="connsiteY3" fmla="*/ 614913 h 865012"/>
              <a:gd name="connsiteX4" fmla="*/ 1122013 w 1251849"/>
              <a:gd name="connsiteY4" fmla="*/ 617362 h 865012"/>
              <a:gd name="connsiteX5" fmla="*/ 1082815 w 1251849"/>
              <a:gd name="connsiteY5" fmla="*/ 617362 h 865012"/>
              <a:gd name="connsiteX6" fmla="*/ 1053418 w 1251849"/>
              <a:gd name="connsiteY6" fmla="*/ 619811 h 865012"/>
              <a:gd name="connsiteX7" fmla="*/ 1011771 w 1251849"/>
              <a:gd name="connsiteY7" fmla="*/ 619811 h 865012"/>
              <a:gd name="connsiteX8" fmla="*/ 955427 w 1251849"/>
              <a:gd name="connsiteY8" fmla="*/ 619811 h 865012"/>
              <a:gd name="connsiteX9" fmla="*/ 908881 w 1251849"/>
              <a:gd name="connsiteY9" fmla="*/ 617362 h 865012"/>
              <a:gd name="connsiteX10" fmla="*/ 899084 w 1251849"/>
              <a:gd name="connsiteY10" fmla="*/ 497318 h 865012"/>
              <a:gd name="connsiteX11" fmla="*/ 850088 w 1251849"/>
              <a:gd name="connsiteY11" fmla="*/ 463023 h 865012"/>
              <a:gd name="connsiteX12" fmla="*/ 793745 w 1251849"/>
              <a:gd name="connsiteY12" fmla="*/ 433626 h 865012"/>
              <a:gd name="connsiteX13" fmla="*/ 744749 w 1251849"/>
              <a:gd name="connsiteY13" fmla="*/ 453221 h 865012"/>
              <a:gd name="connsiteX14" fmla="*/ 698203 w 1251849"/>
              <a:gd name="connsiteY14" fmla="*/ 477723 h 865012"/>
              <a:gd name="connsiteX15" fmla="*/ 654106 w 1251849"/>
              <a:gd name="connsiteY15" fmla="*/ 536516 h 865012"/>
              <a:gd name="connsiteX16" fmla="*/ 629608 w 1251849"/>
              <a:gd name="connsiteY16" fmla="*/ 629613 h 865012"/>
              <a:gd name="connsiteX17" fmla="*/ 592859 w 1251849"/>
              <a:gd name="connsiteY17" fmla="*/ 666358 h 865012"/>
              <a:gd name="connsiteX18" fmla="*/ 543864 w 1251849"/>
              <a:gd name="connsiteY18" fmla="*/ 715358 h 865012"/>
              <a:gd name="connsiteX19" fmla="*/ 524265 w 1251849"/>
              <a:gd name="connsiteY19" fmla="*/ 737406 h 865012"/>
              <a:gd name="connsiteX20" fmla="*/ 487516 w 1251849"/>
              <a:gd name="connsiteY20" fmla="*/ 774156 h 865012"/>
              <a:gd name="connsiteX21" fmla="*/ 438520 w 1251849"/>
              <a:gd name="connsiteY21" fmla="*/ 823151 h 865012"/>
              <a:gd name="connsiteX22" fmla="*/ 401771 w 1251849"/>
              <a:gd name="connsiteY22" fmla="*/ 859901 h 865012"/>
              <a:gd name="connsiteX23" fmla="*/ 293978 w 1251849"/>
              <a:gd name="connsiteY23" fmla="*/ 859901 h 865012"/>
              <a:gd name="connsiteX24" fmla="*/ 218031 w 1251849"/>
              <a:gd name="connsiteY24" fmla="*/ 835398 h 865012"/>
              <a:gd name="connsiteX25" fmla="*/ 75943 w 1251849"/>
              <a:gd name="connsiteY25" fmla="*/ 864799 h 865012"/>
              <a:gd name="connsiteX26" fmla="*/ 0 w 1251849"/>
              <a:gd name="connsiteY26" fmla="*/ 857451 h 865012"/>
              <a:gd name="connsiteX27" fmla="*/ 88194 w 1251849"/>
              <a:gd name="connsiteY27" fmla="*/ 666358 h 865012"/>
              <a:gd name="connsiteX28" fmla="*/ 117590 w 1251849"/>
              <a:gd name="connsiteY28" fmla="*/ 600217 h 865012"/>
              <a:gd name="connsiteX29" fmla="*/ 75943 w 1251849"/>
              <a:gd name="connsiteY29" fmla="*/ 502216 h 865012"/>
              <a:gd name="connsiteX30" fmla="*/ 34295 w 1251849"/>
              <a:gd name="connsiteY30" fmla="*/ 404225 h 865012"/>
              <a:gd name="connsiteX31" fmla="*/ 56343 w 1251849"/>
              <a:gd name="connsiteY31" fmla="*/ 355230 h 865012"/>
              <a:gd name="connsiteX32" fmla="*/ 161687 w 1251849"/>
              <a:gd name="connsiteY32" fmla="*/ 75943 h 865012"/>
              <a:gd name="connsiteX33" fmla="*/ 139639 w 1251849"/>
              <a:gd name="connsiteY33" fmla="*/ 46546 h 865012"/>
              <a:gd name="connsiteX34" fmla="*/ 244982 w 1251849"/>
              <a:gd name="connsiteY34" fmla="*/ 63696 h 865012"/>
              <a:gd name="connsiteX35" fmla="*/ 279277 w 1251849"/>
              <a:gd name="connsiteY35" fmla="*/ 142093 h 865012"/>
              <a:gd name="connsiteX36" fmla="*/ 303775 w 1251849"/>
              <a:gd name="connsiteY36" fmla="*/ 142093 h 865012"/>
              <a:gd name="connsiteX37" fmla="*/ 355220 w 1251849"/>
              <a:gd name="connsiteY37" fmla="*/ 142093 h 865012"/>
              <a:gd name="connsiteX38" fmla="*/ 416467 w 1251849"/>
              <a:gd name="connsiteY38" fmla="*/ 139644 h 865012"/>
              <a:gd name="connsiteX39" fmla="*/ 497313 w 1251849"/>
              <a:gd name="connsiteY39" fmla="*/ 73493 h 865012"/>
              <a:gd name="connsiteX40" fmla="*/ 536506 w 1251849"/>
              <a:gd name="connsiteY40" fmla="*/ 41648 h 865012"/>
              <a:gd name="connsiteX41" fmla="*/ 602652 w 1251849"/>
              <a:gd name="connsiteY41" fmla="*/ 7348 h 865012"/>
              <a:gd name="connsiteX42" fmla="*/ 629599 w 1251849"/>
              <a:gd name="connsiteY42" fmla="*/ 9802 h 865012"/>
              <a:gd name="connsiteX43" fmla="*/ 690846 w 1251849"/>
              <a:gd name="connsiteY43" fmla="*/ 9802 h 865012"/>
              <a:gd name="connsiteX44" fmla="*/ 725140 w 1251849"/>
              <a:gd name="connsiteY44" fmla="*/ 117590 h 865012"/>
              <a:gd name="connsiteX45" fmla="*/ 801083 w 1251849"/>
              <a:gd name="connsiteY45" fmla="*/ 149441 h 865012"/>
              <a:gd name="connsiteX46" fmla="*/ 926026 w 1251849"/>
              <a:gd name="connsiteY46" fmla="*/ 144542 h 865012"/>
              <a:gd name="connsiteX47" fmla="*/ 950524 w 1251849"/>
              <a:gd name="connsiteY47" fmla="*/ 142093 h 865012"/>
              <a:gd name="connsiteX48" fmla="*/ 994621 w 1251849"/>
              <a:gd name="connsiteY48" fmla="*/ 71044 h 865012"/>
              <a:gd name="connsiteX49" fmla="*/ 1028921 w 1251849"/>
              <a:gd name="connsiteY49" fmla="*/ 0 h 865012"/>
              <a:gd name="connsiteX50" fmla="*/ 1095066 w 1251849"/>
              <a:gd name="connsiteY50" fmla="*/ 39194 h 865012"/>
              <a:gd name="connsiteX51" fmla="*/ 1161211 w 1251849"/>
              <a:gd name="connsiteY51" fmla="*/ 78392 h 865012"/>
              <a:gd name="connsiteX52" fmla="*/ 1175912 w 1251849"/>
              <a:gd name="connsiteY52" fmla="*/ 129842 h 865012"/>
              <a:gd name="connsiteX53" fmla="*/ 1207758 w 1251849"/>
              <a:gd name="connsiteY53" fmla="*/ 303785 h 865012"/>
              <a:gd name="connsiteX54" fmla="*/ 1244502 w 1251849"/>
              <a:gd name="connsiteY54" fmla="*/ 387075 h 865012"/>
              <a:gd name="connsiteX55" fmla="*/ 1246951 w 1251849"/>
              <a:gd name="connsiteY55" fmla="*/ 414023 h 865012"/>
              <a:gd name="connsiteX56" fmla="*/ 1246951 w 1251849"/>
              <a:gd name="connsiteY56" fmla="*/ 455670 h 865012"/>
              <a:gd name="connsiteX57" fmla="*/ 1249400 w 1251849"/>
              <a:gd name="connsiteY57" fmla="*/ 482622 h 865012"/>
              <a:gd name="connsiteX58" fmla="*/ 1249400 w 1251849"/>
              <a:gd name="connsiteY58" fmla="*/ 521820 h 86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51849" h="865012">
                <a:moveTo>
                  <a:pt x="1249400" y="521820"/>
                </a:moveTo>
                <a:cubicBezTo>
                  <a:pt x="1250953" y="530070"/>
                  <a:pt x="1246246" y="544574"/>
                  <a:pt x="1251850" y="548768"/>
                </a:cubicBezTo>
                <a:cubicBezTo>
                  <a:pt x="1251850" y="553666"/>
                  <a:pt x="1251850" y="558570"/>
                  <a:pt x="1251850" y="563468"/>
                </a:cubicBezTo>
                <a:cubicBezTo>
                  <a:pt x="1217491" y="579731"/>
                  <a:pt x="1197358" y="610235"/>
                  <a:pt x="1151409" y="614913"/>
                </a:cubicBezTo>
                <a:cubicBezTo>
                  <a:pt x="1142352" y="616475"/>
                  <a:pt x="1127005" y="611744"/>
                  <a:pt x="1122013" y="617362"/>
                </a:cubicBezTo>
                <a:cubicBezTo>
                  <a:pt x="1108948" y="617362"/>
                  <a:pt x="1095884" y="617362"/>
                  <a:pt x="1082815" y="617362"/>
                </a:cubicBezTo>
                <a:cubicBezTo>
                  <a:pt x="1073762" y="618925"/>
                  <a:pt x="1058410" y="614193"/>
                  <a:pt x="1053418" y="619811"/>
                </a:cubicBezTo>
                <a:cubicBezTo>
                  <a:pt x="1039536" y="619811"/>
                  <a:pt x="1025653" y="619811"/>
                  <a:pt x="1011771" y="619811"/>
                </a:cubicBezTo>
                <a:cubicBezTo>
                  <a:pt x="992989" y="619811"/>
                  <a:pt x="974208" y="619811"/>
                  <a:pt x="955427" y="619811"/>
                </a:cubicBezTo>
                <a:cubicBezTo>
                  <a:pt x="940389" y="618519"/>
                  <a:pt x="919962" y="622613"/>
                  <a:pt x="908881" y="617362"/>
                </a:cubicBezTo>
                <a:cubicBezTo>
                  <a:pt x="898961" y="576298"/>
                  <a:pt x="916234" y="529942"/>
                  <a:pt x="899084" y="497318"/>
                </a:cubicBezTo>
                <a:cubicBezTo>
                  <a:pt x="892309" y="484439"/>
                  <a:pt x="861497" y="470008"/>
                  <a:pt x="850088" y="463023"/>
                </a:cubicBezTo>
                <a:cubicBezTo>
                  <a:pt x="832150" y="452045"/>
                  <a:pt x="809714" y="434151"/>
                  <a:pt x="793745" y="433626"/>
                </a:cubicBezTo>
                <a:cubicBezTo>
                  <a:pt x="779946" y="433166"/>
                  <a:pt x="756873" y="446990"/>
                  <a:pt x="744749" y="453221"/>
                </a:cubicBezTo>
                <a:cubicBezTo>
                  <a:pt x="730857" y="460368"/>
                  <a:pt x="709720" y="469028"/>
                  <a:pt x="698203" y="477723"/>
                </a:cubicBezTo>
                <a:cubicBezTo>
                  <a:pt x="686363" y="486658"/>
                  <a:pt x="659166" y="521889"/>
                  <a:pt x="654106" y="536516"/>
                </a:cubicBezTo>
                <a:cubicBezTo>
                  <a:pt x="643040" y="568499"/>
                  <a:pt x="656389" y="617979"/>
                  <a:pt x="629608" y="629613"/>
                </a:cubicBezTo>
                <a:cubicBezTo>
                  <a:pt x="616338" y="640841"/>
                  <a:pt x="604087" y="653087"/>
                  <a:pt x="592859" y="666358"/>
                </a:cubicBezTo>
                <a:cubicBezTo>
                  <a:pt x="575509" y="681671"/>
                  <a:pt x="559172" y="698003"/>
                  <a:pt x="543864" y="715358"/>
                </a:cubicBezTo>
                <a:cubicBezTo>
                  <a:pt x="538524" y="723901"/>
                  <a:pt x="532852" y="732116"/>
                  <a:pt x="524265" y="737406"/>
                </a:cubicBezTo>
                <a:cubicBezTo>
                  <a:pt x="510995" y="748629"/>
                  <a:pt x="498743" y="760880"/>
                  <a:pt x="487516" y="774156"/>
                </a:cubicBezTo>
                <a:cubicBezTo>
                  <a:pt x="470165" y="789464"/>
                  <a:pt x="453828" y="805796"/>
                  <a:pt x="438520" y="823151"/>
                </a:cubicBezTo>
                <a:cubicBezTo>
                  <a:pt x="425769" y="836720"/>
                  <a:pt x="418808" y="855227"/>
                  <a:pt x="401771" y="859901"/>
                </a:cubicBezTo>
                <a:cubicBezTo>
                  <a:pt x="371934" y="868081"/>
                  <a:pt x="322463" y="864196"/>
                  <a:pt x="293978" y="859901"/>
                </a:cubicBezTo>
                <a:cubicBezTo>
                  <a:pt x="265601" y="855624"/>
                  <a:pt x="243248" y="836226"/>
                  <a:pt x="218031" y="835398"/>
                </a:cubicBezTo>
                <a:cubicBezTo>
                  <a:pt x="167232" y="833737"/>
                  <a:pt x="121382" y="862090"/>
                  <a:pt x="75943" y="864799"/>
                </a:cubicBezTo>
                <a:cubicBezTo>
                  <a:pt x="50651" y="866302"/>
                  <a:pt x="28392" y="859459"/>
                  <a:pt x="0" y="857451"/>
                </a:cubicBezTo>
                <a:cubicBezTo>
                  <a:pt x="29034" y="798070"/>
                  <a:pt x="58288" y="729760"/>
                  <a:pt x="88194" y="666358"/>
                </a:cubicBezTo>
                <a:cubicBezTo>
                  <a:pt x="98569" y="644373"/>
                  <a:pt x="117551" y="620365"/>
                  <a:pt x="117590" y="600217"/>
                </a:cubicBezTo>
                <a:cubicBezTo>
                  <a:pt x="117649" y="573447"/>
                  <a:pt x="91451" y="536820"/>
                  <a:pt x="75943" y="502216"/>
                </a:cubicBezTo>
                <a:cubicBezTo>
                  <a:pt x="65847" y="479693"/>
                  <a:pt x="33883" y="423874"/>
                  <a:pt x="34295" y="404225"/>
                </a:cubicBezTo>
                <a:cubicBezTo>
                  <a:pt x="34510" y="393987"/>
                  <a:pt x="48207" y="372032"/>
                  <a:pt x="56343" y="355230"/>
                </a:cubicBezTo>
                <a:cubicBezTo>
                  <a:pt x="99588" y="265899"/>
                  <a:pt x="147432" y="180708"/>
                  <a:pt x="161687" y="75943"/>
                </a:cubicBezTo>
                <a:cubicBezTo>
                  <a:pt x="160271" y="60208"/>
                  <a:pt x="145017" y="58313"/>
                  <a:pt x="139639" y="46546"/>
                </a:cubicBezTo>
                <a:cubicBezTo>
                  <a:pt x="176711" y="50304"/>
                  <a:pt x="210795" y="57049"/>
                  <a:pt x="244982" y="63696"/>
                </a:cubicBezTo>
                <a:cubicBezTo>
                  <a:pt x="256112" y="90124"/>
                  <a:pt x="261726" y="122077"/>
                  <a:pt x="279277" y="142093"/>
                </a:cubicBezTo>
                <a:cubicBezTo>
                  <a:pt x="281923" y="146144"/>
                  <a:pt x="301135" y="146144"/>
                  <a:pt x="303775" y="142093"/>
                </a:cubicBezTo>
                <a:cubicBezTo>
                  <a:pt x="320920" y="142093"/>
                  <a:pt x="338070" y="142093"/>
                  <a:pt x="355220" y="142093"/>
                </a:cubicBezTo>
                <a:cubicBezTo>
                  <a:pt x="374834" y="140476"/>
                  <a:pt x="400924" y="145336"/>
                  <a:pt x="416467" y="139644"/>
                </a:cubicBezTo>
                <a:cubicBezTo>
                  <a:pt x="444051" y="128926"/>
                  <a:pt x="468940" y="98310"/>
                  <a:pt x="497313" y="73493"/>
                </a:cubicBezTo>
                <a:cubicBezTo>
                  <a:pt x="508276" y="63907"/>
                  <a:pt x="522766" y="54379"/>
                  <a:pt x="536506" y="41648"/>
                </a:cubicBezTo>
                <a:cubicBezTo>
                  <a:pt x="557854" y="21867"/>
                  <a:pt x="567313" y="485"/>
                  <a:pt x="602652" y="7348"/>
                </a:cubicBezTo>
                <a:cubicBezTo>
                  <a:pt x="606840" y="12957"/>
                  <a:pt x="621349" y="8249"/>
                  <a:pt x="629599" y="9802"/>
                </a:cubicBezTo>
                <a:cubicBezTo>
                  <a:pt x="650011" y="9802"/>
                  <a:pt x="670428" y="9802"/>
                  <a:pt x="690846" y="9802"/>
                </a:cubicBezTo>
                <a:cubicBezTo>
                  <a:pt x="701348" y="46654"/>
                  <a:pt x="715657" y="79710"/>
                  <a:pt x="725140" y="117590"/>
                </a:cubicBezTo>
                <a:cubicBezTo>
                  <a:pt x="749511" y="123958"/>
                  <a:pt x="771153" y="146252"/>
                  <a:pt x="801083" y="149441"/>
                </a:cubicBezTo>
                <a:cubicBezTo>
                  <a:pt x="838954" y="153477"/>
                  <a:pt x="880685" y="139654"/>
                  <a:pt x="926026" y="144542"/>
                </a:cubicBezTo>
                <a:cubicBezTo>
                  <a:pt x="933472" y="143004"/>
                  <a:pt x="947129" y="147682"/>
                  <a:pt x="950524" y="142093"/>
                </a:cubicBezTo>
                <a:cubicBezTo>
                  <a:pt x="969094" y="131242"/>
                  <a:pt x="982614" y="96619"/>
                  <a:pt x="994621" y="71044"/>
                </a:cubicBezTo>
                <a:cubicBezTo>
                  <a:pt x="1006735" y="45248"/>
                  <a:pt x="1013318" y="17909"/>
                  <a:pt x="1028921" y="0"/>
                </a:cubicBezTo>
                <a:cubicBezTo>
                  <a:pt x="1051934" y="10194"/>
                  <a:pt x="1071200" y="25463"/>
                  <a:pt x="1095066" y="39194"/>
                </a:cubicBezTo>
                <a:cubicBezTo>
                  <a:pt x="1113445" y="49774"/>
                  <a:pt x="1149494" y="60125"/>
                  <a:pt x="1161211" y="78392"/>
                </a:cubicBezTo>
                <a:cubicBezTo>
                  <a:pt x="1168069" y="89095"/>
                  <a:pt x="1171356" y="112726"/>
                  <a:pt x="1175912" y="129842"/>
                </a:cubicBezTo>
                <a:cubicBezTo>
                  <a:pt x="1190426" y="184372"/>
                  <a:pt x="1201198" y="241911"/>
                  <a:pt x="1207758" y="303785"/>
                </a:cubicBezTo>
                <a:cubicBezTo>
                  <a:pt x="1224731" y="326823"/>
                  <a:pt x="1252486" y="339079"/>
                  <a:pt x="1244502" y="387075"/>
                </a:cubicBezTo>
                <a:cubicBezTo>
                  <a:pt x="1246055" y="395329"/>
                  <a:pt x="1241347" y="409834"/>
                  <a:pt x="1246951" y="414023"/>
                </a:cubicBezTo>
                <a:cubicBezTo>
                  <a:pt x="1246951" y="427905"/>
                  <a:pt x="1246951" y="441788"/>
                  <a:pt x="1246951" y="455670"/>
                </a:cubicBezTo>
                <a:cubicBezTo>
                  <a:pt x="1248504" y="463919"/>
                  <a:pt x="1243796" y="478429"/>
                  <a:pt x="1249400" y="482622"/>
                </a:cubicBezTo>
                <a:cubicBezTo>
                  <a:pt x="1249400" y="495686"/>
                  <a:pt x="1249400" y="508751"/>
                  <a:pt x="1249400" y="52182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자유형: 도형 38">
            <a:extLst>
              <a:ext uri="{FF2B5EF4-FFF2-40B4-BE49-F238E27FC236}">
                <a16:creationId xmlns:a16="http://schemas.microsoft.com/office/drawing/2014/main" id="{5A2A252B-1922-276B-3546-FE2B395F9CA6}"/>
              </a:ext>
            </a:extLst>
          </p:cNvPr>
          <p:cNvSpPr/>
          <p:nvPr/>
        </p:nvSpPr>
        <p:spPr>
          <a:xfrm>
            <a:off x="7207224" y="5013072"/>
            <a:ext cx="1300183" cy="1123149"/>
          </a:xfrm>
          <a:custGeom>
            <a:avLst/>
            <a:gdLst>
              <a:gd name="connsiteX0" fmla="*/ 1129361 w 1369469"/>
              <a:gd name="connsiteY0" fmla="*/ 918698 h 1183001"/>
              <a:gd name="connsiteX1" fmla="*/ 1055868 w 1369469"/>
              <a:gd name="connsiteY1" fmla="*/ 989742 h 1183001"/>
              <a:gd name="connsiteX2" fmla="*/ 979920 w 1369469"/>
              <a:gd name="connsiteY2" fmla="*/ 1060786 h 1183001"/>
              <a:gd name="connsiteX3" fmla="*/ 881929 w 1369469"/>
              <a:gd name="connsiteY3" fmla="*/ 1114685 h 1183001"/>
              <a:gd name="connsiteX4" fmla="*/ 783938 w 1369469"/>
              <a:gd name="connsiteY4" fmla="*/ 1171033 h 1183001"/>
              <a:gd name="connsiteX5" fmla="*/ 710440 w 1369469"/>
              <a:gd name="connsiteY5" fmla="*/ 1173482 h 1183001"/>
              <a:gd name="connsiteX6" fmla="*/ 634497 w 1369469"/>
              <a:gd name="connsiteY6" fmla="*/ 1175931 h 1183001"/>
              <a:gd name="connsiteX7" fmla="*/ 482607 w 1369469"/>
              <a:gd name="connsiteY7" fmla="*/ 1180830 h 1183001"/>
              <a:gd name="connsiteX8" fmla="*/ 401766 w 1369469"/>
              <a:gd name="connsiteY8" fmla="*/ 1134284 h 1183001"/>
              <a:gd name="connsiteX9" fmla="*/ 360119 w 1369469"/>
              <a:gd name="connsiteY9" fmla="*/ 1011790 h 1183001"/>
              <a:gd name="connsiteX10" fmla="*/ 264572 w 1369469"/>
              <a:gd name="connsiteY10" fmla="*/ 987287 h 1183001"/>
              <a:gd name="connsiteX11" fmla="*/ 254775 w 1369469"/>
              <a:gd name="connsiteY11" fmla="*/ 862344 h 1183001"/>
              <a:gd name="connsiteX12" fmla="*/ 188629 w 1369469"/>
              <a:gd name="connsiteY12" fmla="*/ 837852 h 1183001"/>
              <a:gd name="connsiteX13" fmla="*/ 139634 w 1369469"/>
              <a:gd name="connsiteY13" fmla="*/ 761904 h 1183001"/>
              <a:gd name="connsiteX14" fmla="*/ 127387 w 1369469"/>
              <a:gd name="connsiteY14" fmla="*/ 661459 h 1183001"/>
              <a:gd name="connsiteX15" fmla="*/ 115141 w 1369469"/>
              <a:gd name="connsiteY15" fmla="*/ 561014 h 1183001"/>
              <a:gd name="connsiteX16" fmla="*/ 95542 w 1369469"/>
              <a:gd name="connsiteY16" fmla="*/ 276833 h 1183001"/>
              <a:gd name="connsiteX17" fmla="*/ 31846 w 1369469"/>
              <a:gd name="connsiteY17" fmla="*/ 247437 h 1183001"/>
              <a:gd name="connsiteX18" fmla="*/ 0 w 1369469"/>
              <a:gd name="connsiteY18" fmla="*/ 188634 h 1183001"/>
              <a:gd name="connsiteX19" fmla="*/ 134740 w 1369469"/>
              <a:gd name="connsiteY19" fmla="*/ 117595 h 1183001"/>
              <a:gd name="connsiteX20" fmla="*/ 286630 w 1369469"/>
              <a:gd name="connsiteY20" fmla="*/ 83295 h 1183001"/>
              <a:gd name="connsiteX21" fmla="*/ 318481 w 1369469"/>
              <a:gd name="connsiteY21" fmla="*/ 2449 h 1183001"/>
              <a:gd name="connsiteX22" fmla="*/ 406674 w 1369469"/>
              <a:gd name="connsiteY22" fmla="*/ 2449 h 1183001"/>
              <a:gd name="connsiteX23" fmla="*/ 477718 w 1369469"/>
              <a:gd name="connsiteY23" fmla="*/ 0 h 1183001"/>
              <a:gd name="connsiteX24" fmla="*/ 575714 w 1369469"/>
              <a:gd name="connsiteY24" fmla="*/ 0 h 1183001"/>
              <a:gd name="connsiteX25" fmla="*/ 695759 w 1369469"/>
              <a:gd name="connsiteY25" fmla="*/ 0 h 1183001"/>
              <a:gd name="connsiteX26" fmla="*/ 852547 w 1369469"/>
              <a:gd name="connsiteY26" fmla="*/ 63691 h 1183001"/>
              <a:gd name="connsiteX27" fmla="*/ 911345 w 1369469"/>
              <a:gd name="connsiteY27" fmla="*/ 293983 h 1183001"/>
              <a:gd name="connsiteX28" fmla="*/ 1041187 w 1369469"/>
              <a:gd name="connsiteY28" fmla="*/ 399322 h 1183001"/>
              <a:gd name="connsiteX29" fmla="*/ 1095086 w 1369469"/>
              <a:gd name="connsiteY29" fmla="*/ 401776 h 1183001"/>
              <a:gd name="connsiteX30" fmla="*/ 1124482 w 1369469"/>
              <a:gd name="connsiteY30" fmla="*/ 399322 h 1183001"/>
              <a:gd name="connsiteX31" fmla="*/ 1222473 w 1369469"/>
              <a:gd name="connsiteY31" fmla="*/ 367476 h 1183001"/>
              <a:gd name="connsiteX32" fmla="*/ 1251874 w 1369469"/>
              <a:gd name="connsiteY32" fmla="*/ 509569 h 1183001"/>
              <a:gd name="connsiteX33" fmla="*/ 1369469 w 1369469"/>
              <a:gd name="connsiteY33" fmla="*/ 722706 h 1183001"/>
              <a:gd name="connsiteX34" fmla="*/ 1313126 w 1369469"/>
              <a:gd name="connsiteY34" fmla="*/ 734952 h 1183001"/>
              <a:gd name="connsiteX35" fmla="*/ 1129361 w 1369469"/>
              <a:gd name="connsiteY35" fmla="*/ 918698 h 118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369469" h="1183001">
                <a:moveTo>
                  <a:pt x="1129361" y="918698"/>
                </a:moveTo>
                <a:cubicBezTo>
                  <a:pt x="1107489" y="940634"/>
                  <a:pt x="1082873" y="964411"/>
                  <a:pt x="1055868" y="989742"/>
                </a:cubicBezTo>
                <a:cubicBezTo>
                  <a:pt x="1031840" y="1012280"/>
                  <a:pt x="1007945" y="1041808"/>
                  <a:pt x="979920" y="1060786"/>
                </a:cubicBezTo>
                <a:cubicBezTo>
                  <a:pt x="952591" y="1079292"/>
                  <a:pt x="917747" y="1094130"/>
                  <a:pt x="881929" y="1114685"/>
                </a:cubicBezTo>
                <a:cubicBezTo>
                  <a:pt x="849638" y="1133216"/>
                  <a:pt x="814956" y="1164988"/>
                  <a:pt x="783938" y="1171033"/>
                </a:cubicBezTo>
                <a:cubicBezTo>
                  <a:pt x="761385" y="1175422"/>
                  <a:pt x="734360" y="1172650"/>
                  <a:pt x="710440" y="1173482"/>
                </a:cubicBezTo>
                <a:cubicBezTo>
                  <a:pt x="686153" y="1174325"/>
                  <a:pt x="660367" y="1174898"/>
                  <a:pt x="634497" y="1175931"/>
                </a:cubicBezTo>
                <a:cubicBezTo>
                  <a:pt x="593535" y="1177567"/>
                  <a:pt x="520336" y="1187243"/>
                  <a:pt x="482607" y="1180830"/>
                </a:cubicBezTo>
                <a:cubicBezTo>
                  <a:pt x="452971" y="1175794"/>
                  <a:pt x="431603" y="1145325"/>
                  <a:pt x="401766" y="1134284"/>
                </a:cubicBezTo>
                <a:cubicBezTo>
                  <a:pt x="381143" y="1103306"/>
                  <a:pt x="384474" y="1035279"/>
                  <a:pt x="360119" y="1011790"/>
                </a:cubicBezTo>
                <a:cubicBezTo>
                  <a:pt x="337840" y="990300"/>
                  <a:pt x="298122" y="1001699"/>
                  <a:pt x="264572" y="987287"/>
                </a:cubicBezTo>
                <a:cubicBezTo>
                  <a:pt x="304863" y="959909"/>
                  <a:pt x="260153" y="902988"/>
                  <a:pt x="254775" y="862344"/>
                </a:cubicBezTo>
                <a:cubicBezTo>
                  <a:pt x="235514" y="851391"/>
                  <a:pt x="212730" y="843965"/>
                  <a:pt x="188629" y="837852"/>
                </a:cubicBezTo>
                <a:cubicBezTo>
                  <a:pt x="179680" y="812556"/>
                  <a:pt x="147648" y="789375"/>
                  <a:pt x="139634" y="761904"/>
                </a:cubicBezTo>
                <a:cubicBezTo>
                  <a:pt x="131923" y="735486"/>
                  <a:pt x="131634" y="696435"/>
                  <a:pt x="127387" y="661459"/>
                </a:cubicBezTo>
                <a:cubicBezTo>
                  <a:pt x="123400" y="628600"/>
                  <a:pt x="119172" y="594231"/>
                  <a:pt x="115141" y="561014"/>
                </a:cubicBezTo>
                <a:cubicBezTo>
                  <a:pt x="102596" y="457713"/>
                  <a:pt x="96037" y="365624"/>
                  <a:pt x="95542" y="276833"/>
                </a:cubicBezTo>
                <a:cubicBezTo>
                  <a:pt x="75634" y="265708"/>
                  <a:pt x="53478" y="256837"/>
                  <a:pt x="31846" y="247437"/>
                </a:cubicBezTo>
                <a:cubicBezTo>
                  <a:pt x="21652" y="227411"/>
                  <a:pt x="8323" y="210526"/>
                  <a:pt x="0" y="188634"/>
                </a:cubicBezTo>
                <a:cubicBezTo>
                  <a:pt x="54477" y="181899"/>
                  <a:pt x="92617" y="129768"/>
                  <a:pt x="134740" y="117595"/>
                </a:cubicBezTo>
                <a:cubicBezTo>
                  <a:pt x="189134" y="101866"/>
                  <a:pt x="245693" y="118521"/>
                  <a:pt x="286630" y="83295"/>
                </a:cubicBezTo>
                <a:cubicBezTo>
                  <a:pt x="297608" y="56706"/>
                  <a:pt x="306817" y="28348"/>
                  <a:pt x="318481" y="2449"/>
                </a:cubicBezTo>
                <a:cubicBezTo>
                  <a:pt x="347877" y="2449"/>
                  <a:pt x="377273" y="2449"/>
                  <a:pt x="406674" y="2449"/>
                </a:cubicBezTo>
                <a:cubicBezTo>
                  <a:pt x="429551" y="828"/>
                  <a:pt x="458918" y="5697"/>
                  <a:pt x="477718" y="0"/>
                </a:cubicBezTo>
                <a:cubicBezTo>
                  <a:pt x="510382" y="0"/>
                  <a:pt x="543051" y="0"/>
                  <a:pt x="575714" y="0"/>
                </a:cubicBezTo>
                <a:cubicBezTo>
                  <a:pt x="615726" y="0"/>
                  <a:pt x="655742" y="0"/>
                  <a:pt x="695759" y="0"/>
                </a:cubicBezTo>
                <a:cubicBezTo>
                  <a:pt x="748957" y="20295"/>
                  <a:pt x="802842" y="39904"/>
                  <a:pt x="852547" y="63691"/>
                </a:cubicBezTo>
                <a:cubicBezTo>
                  <a:pt x="872534" y="140070"/>
                  <a:pt x="892686" y="216272"/>
                  <a:pt x="911345" y="293983"/>
                </a:cubicBezTo>
                <a:cubicBezTo>
                  <a:pt x="954810" y="328914"/>
                  <a:pt x="996634" y="365483"/>
                  <a:pt x="1041187" y="399322"/>
                </a:cubicBezTo>
                <a:cubicBezTo>
                  <a:pt x="1054285" y="405009"/>
                  <a:pt x="1077911" y="400164"/>
                  <a:pt x="1095086" y="401776"/>
                </a:cubicBezTo>
                <a:cubicBezTo>
                  <a:pt x="1104138" y="400213"/>
                  <a:pt x="1119485" y="404945"/>
                  <a:pt x="1124482" y="399322"/>
                </a:cubicBezTo>
                <a:cubicBezTo>
                  <a:pt x="1172963" y="406155"/>
                  <a:pt x="1193522" y="372017"/>
                  <a:pt x="1222473" y="367476"/>
                </a:cubicBezTo>
                <a:cubicBezTo>
                  <a:pt x="1214694" y="434249"/>
                  <a:pt x="1231325" y="468695"/>
                  <a:pt x="1251874" y="509569"/>
                </a:cubicBezTo>
                <a:cubicBezTo>
                  <a:pt x="1288716" y="582851"/>
                  <a:pt x="1327258" y="667861"/>
                  <a:pt x="1369469" y="722706"/>
                </a:cubicBezTo>
                <a:cubicBezTo>
                  <a:pt x="1351158" y="727262"/>
                  <a:pt x="1329418" y="728388"/>
                  <a:pt x="1313126" y="734952"/>
                </a:cubicBezTo>
                <a:cubicBezTo>
                  <a:pt x="1250831" y="795180"/>
                  <a:pt x="1189589" y="856427"/>
                  <a:pt x="1129361" y="918698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자유형: 도형 39">
            <a:extLst>
              <a:ext uri="{FF2B5EF4-FFF2-40B4-BE49-F238E27FC236}">
                <a16:creationId xmlns:a16="http://schemas.microsoft.com/office/drawing/2014/main" id="{818CF5A3-9CF8-DECD-D364-C458E029519A}"/>
              </a:ext>
            </a:extLst>
          </p:cNvPr>
          <p:cNvSpPr/>
          <p:nvPr/>
        </p:nvSpPr>
        <p:spPr>
          <a:xfrm>
            <a:off x="9556363" y="3414929"/>
            <a:ext cx="734992" cy="935358"/>
          </a:xfrm>
          <a:custGeom>
            <a:avLst/>
            <a:gdLst>
              <a:gd name="connsiteX0" fmla="*/ 0 w 774160"/>
              <a:gd name="connsiteY0" fmla="*/ 938558 h 985203"/>
              <a:gd name="connsiteX1" fmla="*/ 36749 w 774160"/>
              <a:gd name="connsiteY1" fmla="*/ 727871 h 985203"/>
              <a:gd name="connsiteX2" fmla="*/ 154344 w 774160"/>
              <a:gd name="connsiteY2" fmla="*/ 546584 h 985203"/>
              <a:gd name="connsiteX3" fmla="*/ 208238 w 774160"/>
              <a:gd name="connsiteY3" fmla="*/ 296698 h 985203"/>
              <a:gd name="connsiteX4" fmla="*/ 257234 w 774160"/>
              <a:gd name="connsiteY4" fmla="*/ 181553 h 985203"/>
              <a:gd name="connsiteX5" fmla="*/ 306229 w 774160"/>
              <a:gd name="connsiteY5" fmla="*/ 66412 h 985203"/>
              <a:gd name="connsiteX6" fmla="*/ 492424 w 774160"/>
              <a:gd name="connsiteY6" fmla="*/ 54160 h 985203"/>
              <a:gd name="connsiteX7" fmla="*/ 661464 w 774160"/>
              <a:gd name="connsiteY7" fmla="*/ 2716 h 985203"/>
              <a:gd name="connsiteX8" fmla="*/ 671261 w 774160"/>
              <a:gd name="connsiteY8" fmla="*/ 34561 h 985203"/>
              <a:gd name="connsiteX9" fmla="*/ 607570 w 774160"/>
              <a:gd name="connsiteY9" fmla="*/ 152156 h 985203"/>
              <a:gd name="connsiteX10" fmla="*/ 634512 w 774160"/>
              <a:gd name="connsiteY10" fmla="*/ 237901 h 985203"/>
              <a:gd name="connsiteX11" fmla="*/ 661464 w 774160"/>
              <a:gd name="connsiteY11" fmla="*/ 355491 h 985203"/>
              <a:gd name="connsiteX12" fmla="*/ 693314 w 774160"/>
              <a:gd name="connsiteY12" fmla="*/ 355491 h 985203"/>
              <a:gd name="connsiteX13" fmla="*/ 732513 w 774160"/>
              <a:gd name="connsiteY13" fmla="*/ 357940 h 985203"/>
              <a:gd name="connsiteX14" fmla="*/ 774161 w 774160"/>
              <a:gd name="connsiteY14" fmla="*/ 357940 h 985203"/>
              <a:gd name="connsiteX15" fmla="*/ 747208 w 774160"/>
              <a:gd name="connsiteY15" fmla="*/ 455936 h 985203"/>
              <a:gd name="connsiteX16" fmla="*/ 730063 w 774160"/>
              <a:gd name="connsiteY16" fmla="*/ 566179 h 985203"/>
              <a:gd name="connsiteX17" fmla="*/ 673710 w 774160"/>
              <a:gd name="connsiteY17" fmla="*/ 678875 h 985203"/>
              <a:gd name="connsiteX18" fmla="*/ 602671 w 774160"/>
              <a:gd name="connsiteY18" fmla="*/ 776866 h 985203"/>
              <a:gd name="connsiteX19" fmla="*/ 526724 w 774160"/>
              <a:gd name="connsiteY19" fmla="*/ 869964 h 985203"/>
              <a:gd name="connsiteX20" fmla="*/ 450777 w 774160"/>
              <a:gd name="connsiteY20" fmla="*/ 963061 h 985203"/>
              <a:gd name="connsiteX21" fmla="*/ 328282 w 774160"/>
              <a:gd name="connsiteY21" fmla="*/ 982655 h 985203"/>
              <a:gd name="connsiteX22" fmla="*/ 293983 w 774160"/>
              <a:gd name="connsiteY22" fmla="*/ 982655 h 985203"/>
              <a:gd name="connsiteX23" fmla="*/ 244987 w 774160"/>
              <a:gd name="connsiteY23" fmla="*/ 982655 h 985203"/>
              <a:gd name="connsiteX24" fmla="*/ 220484 w 774160"/>
              <a:gd name="connsiteY24" fmla="*/ 985105 h 985203"/>
              <a:gd name="connsiteX25" fmla="*/ 0 w 774160"/>
              <a:gd name="connsiteY25" fmla="*/ 938558 h 98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4160" h="985203">
                <a:moveTo>
                  <a:pt x="0" y="938558"/>
                </a:moveTo>
                <a:cubicBezTo>
                  <a:pt x="11345" y="867426"/>
                  <a:pt x="35255" y="808859"/>
                  <a:pt x="36749" y="727871"/>
                </a:cubicBezTo>
                <a:cubicBezTo>
                  <a:pt x="79964" y="669774"/>
                  <a:pt x="126177" y="621043"/>
                  <a:pt x="154344" y="546584"/>
                </a:cubicBezTo>
                <a:cubicBezTo>
                  <a:pt x="182903" y="471058"/>
                  <a:pt x="184941" y="381811"/>
                  <a:pt x="208238" y="296698"/>
                </a:cubicBezTo>
                <a:cubicBezTo>
                  <a:pt x="218937" y="257632"/>
                  <a:pt x="241602" y="219879"/>
                  <a:pt x="257234" y="181553"/>
                </a:cubicBezTo>
                <a:cubicBezTo>
                  <a:pt x="273796" y="140978"/>
                  <a:pt x="285430" y="99492"/>
                  <a:pt x="306229" y="66412"/>
                </a:cubicBezTo>
                <a:cubicBezTo>
                  <a:pt x="370190" y="54777"/>
                  <a:pt x="436022" y="69939"/>
                  <a:pt x="492424" y="54160"/>
                </a:cubicBezTo>
                <a:cubicBezTo>
                  <a:pt x="543227" y="39950"/>
                  <a:pt x="586834" y="-12411"/>
                  <a:pt x="661464" y="2716"/>
                </a:cubicBezTo>
                <a:cubicBezTo>
                  <a:pt x="679324" y="-1267"/>
                  <a:pt x="668180" y="23765"/>
                  <a:pt x="671261" y="34561"/>
                </a:cubicBezTo>
                <a:cubicBezTo>
                  <a:pt x="662238" y="76708"/>
                  <a:pt x="611214" y="109098"/>
                  <a:pt x="607570" y="152156"/>
                </a:cubicBezTo>
                <a:cubicBezTo>
                  <a:pt x="605370" y="178099"/>
                  <a:pt x="627874" y="210150"/>
                  <a:pt x="634512" y="237901"/>
                </a:cubicBezTo>
                <a:cubicBezTo>
                  <a:pt x="644539" y="279774"/>
                  <a:pt x="633297" y="328715"/>
                  <a:pt x="661464" y="355491"/>
                </a:cubicBezTo>
                <a:cubicBezTo>
                  <a:pt x="672074" y="355491"/>
                  <a:pt x="682694" y="355491"/>
                  <a:pt x="693314" y="355491"/>
                </a:cubicBezTo>
                <a:cubicBezTo>
                  <a:pt x="701534" y="361154"/>
                  <a:pt x="720217" y="356353"/>
                  <a:pt x="732513" y="357940"/>
                </a:cubicBezTo>
                <a:cubicBezTo>
                  <a:pt x="746395" y="357940"/>
                  <a:pt x="760278" y="357940"/>
                  <a:pt x="774161" y="357940"/>
                </a:cubicBezTo>
                <a:cubicBezTo>
                  <a:pt x="761110" y="389982"/>
                  <a:pt x="753009" y="419697"/>
                  <a:pt x="747208" y="455936"/>
                </a:cubicBezTo>
                <a:cubicBezTo>
                  <a:pt x="741766" y="489932"/>
                  <a:pt x="740796" y="531418"/>
                  <a:pt x="730063" y="566179"/>
                </a:cubicBezTo>
                <a:cubicBezTo>
                  <a:pt x="719997" y="598754"/>
                  <a:pt x="693295" y="640784"/>
                  <a:pt x="673710" y="678875"/>
                </a:cubicBezTo>
                <a:cubicBezTo>
                  <a:pt x="654327" y="716575"/>
                  <a:pt x="625224" y="748146"/>
                  <a:pt x="602671" y="776866"/>
                </a:cubicBezTo>
                <a:cubicBezTo>
                  <a:pt x="579472" y="806410"/>
                  <a:pt x="553073" y="836310"/>
                  <a:pt x="526724" y="869964"/>
                </a:cubicBezTo>
                <a:cubicBezTo>
                  <a:pt x="504097" y="898846"/>
                  <a:pt x="475999" y="950506"/>
                  <a:pt x="450777" y="963061"/>
                </a:cubicBezTo>
                <a:cubicBezTo>
                  <a:pt x="416888" y="979917"/>
                  <a:pt x="371938" y="980515"/>
                  <a:pt x="328282" y="982655"/>
                </a:cubicBezTo>
                <a:cubicBezTo>
                  <a:pt x="316849" y="982655"/>
                  <a:pt x="305416" y="982655"/>
                  <a:pt x="293983" y="982655"/>
                </a:cubicBezTo>
                <a:cubicBezTo>
                  <a:pt x="277651" y="982655"/>
                  <a:pt x="261319" y="982655"/>
                  <a:pt x="244987" y="982655"/>
                </a:cubicBezTo>
                <a:cubicBezTo>
                  <a:pt x="237542" y="984193"/>
                  <a:pt x="223879" y="979515"/>
                  <a:pt x="220484" y="985105"/>
                </a:cubicBezTo>
                <a:cubicBezTo>
                  <a:pt x="129959" y="986638"/>
                  <a:pt x="57303" y="970272"/>
                  <a:pt x="0" y="938558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자유형: 도형 40">
            <a:extLst>
              <a:ext uri="{FF2B5EF4-FFF2-40B4-BE49-F238E27FC236}">
                <a16:creationId xmlns:a16="http://schemas.microsoft.com/office/drawing/2014/main" id="{2A237EE4-AE74-772B-E916-5701AA8479B6}"/>
              </a:ext>
            </a:extLst>
          </p:cNvPr>
          <p:cNvSpPr/>
          <p:nvPr/>
        </p:nvSpPr>
        <p:spPr>
          <a:xfrm>
            <a:off x="8816732" y="4265054"/>
            <a:ext cx="1676981" cy="1535251"/>
          </a:xfrm>
          <a:custGeom>
            <a:avLst/>
            <a:gdLst>
              <a:gd name="connsiteX0" fmla="*/ 0 w 1766346"/>
              <a:gd name="connsiteY0" fmla="*/ 111729 h 1617064"/>
              <a:gd name="connsiteX1" fmla="*/ 53894 w 1766346"/>
              <a:gd name="connsiteY1" fmla="*/ 65183 h 1617064"/>
              <a:gd name="connsiteX2" fmla="*/ 107788 w 1766346"/>
              <a:gd name="connsiteY2" fmla="*/ 18632 h 1617064"/>
              <a:gd name="connsiteX3" fmla="*/ 169040 w 1766346"/>
              <a:gd name="connsiteY3" fmla="*/ 8830 h 1617064"/>
              <a:gd name="connsiteX4" fmla="*/ 311128 w 1766346"/>
              <a:gd name="connsiteY4" fmla="*/ 1482 h 1617064"/>
              <a:gd name="connsiteX5" fmla="*/ 492414 w 1766346"/>
              <a:gd name="connsiteY5" fmla="*/ 40680 h 1617064"/>
              <a:gd name="connsiteX6" fmla="*/ 877040 w 1766346"/>
              <a:gd name="connsiteY6" fmla="*/ 217068 h 1617064"/>
              <a:gd name="connsiteX7" fmla="*/ 879499 w 1766346"/>
              <a:gd name="connsiteY7" fmla="*/ 268518 h 1617064"/>
              <a:gd name="connsiteX8" fmla="*/ 879499 w 1766346"/>
              <a:gd name="connsiteY8" fmla="*/ 317518 h 1617064"/>
              <a:gd name="connsiteX9" fmla="*/ 881949 w 1766346"/>
              <a:gd name="connsiteY9" fmla="*/ 349364 h 1617064"/>
              <a:gd name="connsiteX10" fmla="*/ 881949 w 1766346"/>
              <a:gd name="connsiteY10" fmla="*/ 391011 h 1617064"/>
              <a:gd name="connsiteX11" fmla="*/ 881949 w 1766346"/>
              <a:gd name="connsiteY11" fmla="*/ 440007 h 1617064"/>
              <a:gd name="connsiteX12" fmla="*/ 884398 w 1766346"/>
              <a:gd name="connsiteY12" fmla="*/ 469404 h 1617064"/>
              <a:gd name="connsiteX13" fmla="*/ 911340 w 1766346"/>
              <a:gd name="connsiteY13" fmla="*/ 562501 h 1617064"/>
              <a:gd name="connsiteX14" fmla="*/ 935843 w 1766346"/>
              <a:gd name="connsiteY14" fmla="*/ 616400 h 1617064"/>
              <a:gd name="connsiteX15" fmla="*/ 989737 w 1766346"/>
              <a:gd name="connsiteY15" fmla="*/ 660497 h 1617064"/>
              <a:gd name="connsiteX16" fmla="*/ 1046090 w 1766346"/>
              <a:gd name="connsiteY16" fmla="*/ 704594 h 1617064"/>
              <a:gd name="connsiteX17" fmla="*/ 1114680 w 1766346"/>
              <a:gd name="connsiteY17" fmla="*/ 736439 h 1617064"/>
              <a:gd name="connsiteX18" fmla="*/ 1180830 w 1766346"/>
              <a:gd name="connsiteY18" fmla="*/ 770739 h 1617064"/>
              <a:gd name="connsiteX19" fmla="*/ 1374363 w 1766346"/>
              <a:gd name="connsiteY19" fmla="*/ 805034 h 1617064"/>
              <a:gd name="connsiteX20" fmla="*/ 1416010 w 1766346"/>
              <a:gd name="connsiteY20" fmla="*/ 849131 h 1617064"/>
              <a:gd name="connsiteX21" fmla="*/ 1435615 w 1766346"/>
              <a:gd name="connsiteY21" fmla="*/ 912832 h 1617064"/>
              <a:gd name="connsiteX22" fmla="*/ 1582601 w 1766346"/>
              <a:gd name="connsiteY22" fmla="*/ 1010823 h 1617064"/>
              <a:gd name="connsiteX23" fmla="*/ 1597307 w 1766346"/>
              <a:gd name="connsiteY23" fmla="*/ 1099017 h 1617064"/>
              <a:gd name="connsiteX24" fmla="*/ 1612002 w 1766346"/>
              <a:gd name="connsiteY24" fmla="*/ 1187211 h 1617064"/>
              <a:gd name="connsiteX25" fmla="*/ 1643853 w 1766346"/>
              <a:gd name="connsiteY25" fmla="*/ 1236211 h 1617064"/>
              <a:gd name="connsiteX26" fmla="*/ 1766347 w 1766346"/>
              <a:gd name="connsiteY26" fmla="*/ 1454251 h 1617064"/>
              <a:gd name="connsiteX27" fmla="*/ 1668346 w 1766346"/>
              <a:gd name="connsiteY27" fmla="*/ 1464049 h 1617064"/>
              <a:gd name="connsiteX28" fmla="*/ 1619350 w 1766346"/>
              <a:gd name="connsiteY28" fmla="*/ 1542445 h 1617064"/>
              <a:gd name="connsiteX29" fmla="*/ 1565456 w 1766346"/>
              <a:gd name="connsiteY29" fmla="*/ 1581644 h 1617064"/>
              <a:gd name="connsiteX30" fmla="*/ 1477262 w 1766346"/>
              <a:gd name="connsiteY30" fmla="*/ 1588991 h 1617064"/>
              <a:gd name="connsiteX31" fmla="*/ 1423368 w 1766346"/>
              <a:gd name="connsiteY31" fmla="*/ 1615938 h 1617064"/>
              <a:gd name="connsiteX32" fmla="*/ 1349870 w 1766346"/>
              <a:gd name="connsiteY32" fmla="*/ 1613489 h 1617064"/>
              <a:gd name="connsiteX33" fmla="*/ 1288618 w 1766346"/>
              <a:gd name="connsiteY33" fmla="*/ 1539996 h 1617064"/>
              <a:gd name="connsiteX34" fmla="*/ 1217579 w 1766346"/>
              <a:gd name="connsiteY34" fmla="*/ 1495899 h 1617064"/>
              <a:gd name="connsiteX35" fmla="*/ 1166125 w 1766346"/>
              <a:gd name="connsiteY35" fmla="*/ 1419952 h 1617064"/>
              <a:gd name="connsiteX36" fmla="*/ 1166125 w 1766346"/>
              <a:gd name="connsiteY36" fmla="*/ 1380753 h 1617064"/>
              <a:gd name="connsiteX37" fmla="*/ 1163675 w 1766346"/>
              <a:gd name="connsiteY37" fmla="*/ 1356251 h 1617064"/>
              <a:gd name="connsiteX38" fmla="*/ 1161226 w 1766346"/>
              <a:gd name="connsiteY38" fmla="*/ 1299907 h 1617064"/>
              <a:gd name="connsiteX39" fmla="*/ 1097535 w 1766346"/>
              <a:gd name="connsiteY39" fmla="*/ 1253361 h 1617064"/>
              <a:gd name="connsiteX40" fmla="*/ 872142 w 1766346"/>
              <a:gd name="connsiteY40" fmla="*/ 1282757 h 1617064"/>
              <a:gd name="connsiteX41" fmla="*/ 803552 w 1766346"/>
              <a:gd name="connsiteY41" fmla="*/ 1388101 h 1617064"/>
              <a:gd name="connsiteX42" fmla="*/ 605111 w 1766346"/>
              <a:gd name="connsiteY42" fmla="*/ 1434648 h 1617064"/>
              <a:gd name="connsiteX43" fmla="*/ 502221 w 1766346"/>
              <a:gd name="connsiteY43" fmla="*/ 1091669 h 1617064"/>
              <a:gd name="connsiteX44" fmla="*/ 426274 w 1766346"/>
              <a:gd name="connsiteY44" fmla="*/ 1015722 h 1617064"/>
              <a:gd name="connsiteX45" fmla="*/ 328273 w 1766346"/>
              <a:gd name="connsiteY45" fmla="*/ 966726 h 1617064"/>
              <a:gd name="connsiteX46" fmla="*/ 291534 w 1766346"/>
              <a:gd name="connsiteY46" fmla="*/ 929977 h 1617064"/>
              <a:gd name="connsiteX47" fmla="*/ 286625 w 1766346"/>
              <a:gd name="connsiteY47" fmla="*/ 922629 h 1617064"/>
              <a:gd name="connsiteX48" fmla="*/ 252335 w 1766346"/>
              <a:gd name="connsiteY48" fmla="*/ 888329 h 1617064"/>
              <a:gd name="connsiteX49" fmla="*/ 213137 w 1766346"/>
              <a:gd name="connsiteY49" fmla="*/ 699695 h 1617064"/>
              <a:gd name="connsiteX50" fmla="*/ 203330 w 1766346"/>
              <a:gd name="connsiteY50" fmla="*/ 586999 h 1617064"/>
              <a:gd name="connsiteX51" fmla="*/ 127392 w 1766346"/>
              <a:gd name="connsiteY51" fmla="*/ 498805 h 1617064"/>
              <a:gd name="connsiteX52" fmla="*/ 112687 w 1766346"/>
              <a:gd name="connsiteY52" fmla="*/ 403263 h 1617064"/>
              <a:gd name="connsiteX53" fmla="*/ 95542 w 1766346"/>
              <a:gd name="connsiteY53" fmla="*/ 302813 h 1617064"/>
              <a:gd name="connsiteX54" fmla="*/ 46546 w 1766346"/>
              <a:gd name="connsiteY54" fmla="*/ 209720 h 1617064"/>
              <a:gd name="connsiteX55" fmla="*/ 0 w 1766346"/>
              <a:gd name="connsiteY55" fmla="*/ 111729 h 161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766346" h="1617064">
                <a:moveTo>
                  <a:pt x="0" y="111729"/>
                </a:moveTo>
                <a:cubicBezTo>
                  <a:pt x="16381" y="94535"/>
                  <a:pt x="35093" y="81515"/>
                  <a:pt x="53894" y="65183"/>
                </a:cubicBezTo>
                <a:cubicBezTo>
                  <a:pt x="71431" y="49944"/>
                  <a:pt x="87420" y="26323"/>
                  <a:pt x="107788" y="18632"/>
                </a:cubicBezTo>
                <a:cubicBezTo>
                  <a:pt x="123194" y="12817"/>
                  <a:pt x="149284" y="12254"/>
                  <a:pt x="169040" y="8830"/>
                </a:cubicBezTo>
                <a:cubicBezTo>
                  <a:pt x="218618" y="238"/>
                  <a:pt x="255338" y="-1795"/>
                  <a:pt x="311128" y="1482"/>
                </a:cubicBezTo>
                <a:cubicBezTo>
                  <a:pt x="389466" y="6082"/>
                  <a:pt x="438799" y="17025"/>
                  <a:pt x="492414" y="40680"/>
                </a:cubicBezTo>
                <a:cubicBezTo>
                  <a:pt x="621967" y="97842"/>
                  <a:pt x="725640" y="201221"/>
                  <a:pt x="877040" y="217068"/>
                </a:cubicBezTo>
                <a:cubicBezTo>
                  <a:pt x="882370" y="229707"/>
                  <a:pt x="878152" y="251902"/>
                  <a:pt x="879499" y="268518"/>
                </a:cubicBezTo>
                <a:cubicBezTo>
                  <a:pt x="879499" y="284850"/>
                  <a:pt x="879499" y="301182"/>
                  <a:pt x="879499" y="317518"/>
                </a:cubicBezTo>
                <a:cubicBezTo>
                  <a:pt x="881067" y="327374"/>
                  <a:pt x="876315" y="343564"/>
                  <a:pt x="881949" y="349364"/>
                </a:cubicBezTo>
                <a:cubicBezTo>
                  <a:pt x="881949" y="363247"/>
                  <a:pt x="881949" y="377129"/>
                  <a:pt x="881949" y="391011"/>
                </a:cubicBezTo>
                <a:cubicBezTo>
                  <a:pt x="881949" y="407344"/>
                  <a:pt x="881949" y="423675"/>
                  <a:pt x="881949" y="440007"/>
                </a:cubicBezTo>
                <a:cubicBezTo>
                  <a:pt x="883506" y="449064"/>
                  <a:pt x="878774" y="464407"/>
                  <a:pt x="884398" y="469404"/>
                </a:cubicBezTo>
                <a:cubicBezTo>
                  <a:pt x="878897" y="516978"/>
                  <a:pt x="896713" y="533394"/>
                  <a:pt x="911340" y="562501"/>
                </a:cubicBezTo>
                <a:cubicBezTo>
                  <a:pt x="921098" y="581909"/>
                  <a:pt x="927148" y="604526"/>
                  <a:pt x="935843" y="616400"/>
                </a:cubicBezTo>
                <a:cubicBezTo>
                  <a:pt x="946213" y="630562"/>
                  <a:pt x="971548" y="645977"/>
                  <a:pt x="989737" y="660497"/>
                </a:cubicBezTo>
                <a:cubicBezTo>
                  <a:pt x="1008910" y="675795"/>
                  <a:pt x="1026104" y="693121"/>
                  <a:pt x="1046090" y="704594"/>
                </a:cubicBezTo>
                <a:cubicBezTo>
                  <a:pt x="1065763" y="715885"/>
                  <a:pt x="1091162" y="724614"/>
                  <a:pt x="1114680" y="736439"/>
                </a:cubicBezTo>
                <a:cubicBezTo>
                  <a:pt x="1137384" y="747853"/>
                  <a:pt x="1159820" y="764621"/>
                  <a:pt x="1180830" y="770739"/>
                </a:cubicBezTo>
                <a:cubicBezTo>
                  <a:pt x="1240627" y="788163"/>
                  <a:pt x="1316736" y="787634"/>
                  <a:pt x="1374363" y="805034"/>
                </a:cubicBezTo>
                <a:cubicBezTo>
                  <a:pt x="1386918" y="821067"/>
                  <a:pt x="1403421" y="833142"/>
                  <a:pt x="1416010" y="849131"/>
                </a:cubicBezTo>
                <a:cubicBezTo>
                  <a:pt x="1422824" y="870082"/>
                  <a:pt x="1427012" y="893669"/>
                  <a:pt x="1435615" y="912832"/>
                </a:cubicBezTo>
                <a:cubicBezTo>
                  <a:pt x="1482612" y="947494"/>
                  <a:pt x="1536946" y="974823"/>
                  <a:pt x="1582601" y="1010823"/>
                </a:cubicBezTo>
                <a:cubicBezTo>
                  <a:pt x="1586888" y="1041885"/>
                  <a:pt x="1592668" y="1070806"/>
                  <a:pt x="1597307" y="1099017"/>
                </a:cubicBezTo>
                <a:cubicBezTo>
                  <a:pt x="1602127" y="1128418"/>
                  <a:pt x="1602406" y="1161283"/>
                  <a:pt x="1612002" y="1187211"/>
                </a:cubicBezTo>
                <a:cubicBezTo>
                  <a:pt x="1617352" y="1201657"/>
                  <a:pt x="1633463" y="1220697"/>
                  <a:pt x="1643853" y="1236211"/>
                </a:cubicBezTo>
                <a:cubicBezTo>
                  <a:pt x="1690409" y="1305741"/>
                  <a:pt x="1737327" y="1372382"/>
                  <a:pt x="1766347" y="1454251"/>
                </a:cubicBezTo>
                <a:cubicBezTo>
                  <a:pt x="1739204" y="1463872"/>
                  <a:pt x="1696532" y="1451214"/>
                  <a:pt x="1668346" y="1464049"/>
                </a:cubicBezTo>
                <a:cubicBezTo>
                  <a:pt x="1644103" y="1475090"/>
                  <a:pt x="1638915" y="1517654"/>
                  <a:pt x="1619350" y="1542445"/>
                </a:cubicBezTo>
                <a:cubicBezTo>
                  <a:pt x="1609284" y="1555201"/>
                  <a:pt x="1582733" y="1576363"/>
                  <a:pt x="1565456" y="1581644"/>
                </a:cubicBezTo>
                <a:cubicBezTo>
                  <a:pt x="1537328" y="1590236"/>
                  <a:pt x="1503974" y="1582756"/>
                  <a:pt x="1477262" y="1588991"/>
                </a:cubicBezTo>
                <a:cubicBezTo>
                  <a:pt x="1456365" y="1593866"/>
                  <a:pt x="1442532" y="1612201"/>
                  <a:pt x="1423368" y="1615938"/>
                </a:cubicBezTo>
                <a:cubicBezTo>
                  <a:pt x="1402050" y="1620097"/>
                  <a:pt x="1379051" y="1611236"/>
                  <a:pt x="1349870" y="1613489"/>
                </a:cubicBezTo>
                <a:cubicBezTo>
                  <a:pt x="1325597" y="1592415"/>
                  <a:pt x="1315482" y="1562931"/>
                  <a:pt x="1288618" y="1539996"/>
                </a:cubicBezTo>
                <a:cubicBezTo>
                  <a:pt x="1267540" y="1521998"/>
                  <a:pt x="1237326" y="1513808"/>
                  <a:pt x="1217579" y="1495899"/>
                </a:cubicBezTo>
                <a:cubicBezTo>
                  <a:pt x="1204809" y="1484314"/>
                  <a:pt x="1172821" y="1439404"/>
                  <a:pt x="1166125" y="1419952"/>
                </a:cubicBezTo>
                <a:cubicBezTo>
                  <a:pt x="1166125" y="1406882"/>
                  <a:pt x="1166125" y="1393818"/>
                  <a:pt x="1166125" y="1380753"/>
                </a:cubicBezTo>
                <a:cubicBezTo>
                  <a:pt x="1164591" y="1373307"/>
                  <a:pt x="1169265" y="1359650"/>
                  <a:pt x="1163675" y="1356251"/>
                </a:cubicBezTo>
                <a:cubicBezTo>
                  <a:pt x="1165581" y="1334751"/>
                  <a:pt x="1160089" y="1320648"/>
                  <a:pt x="1161226" y="1299907"/>
                </a:cubicBezTo>
                <a:cubicBezTo>
                  <a:pt x="1139706" y="1285937"/>
                  <a:pt x="1124036" y="1263168"/>
                  <a:pt x="1097535" y="1253361"/>
                </a:cubicBezTo>
                <a:cubicBezTo>
                  <a:pt x="1024326" y="1226277"/>
                  <a:pt x="932331" y="1255913"/>
                  <a:pt x="872142" y="1282757"/>
                </a:cubicBezTo>
                <a:cubicBezTo>
                  <a:pt x="849917" y="1318507"/>
                  <a:pt x="830381" y="1356951"/>
                  <a:pt x="803552" y="1388101"/>
                </a:cubicBezTo>
                <a:cubicBezTo>
                  <a:pt x="723578" y="1389791"/>
                  <a:pt x="665015" y="1412893"/>
                  <a:pt x="605111" y="1434648"/>
                </a:cubicBezTo>
                <a:cubicBezTo>
                  <a:pt x="542615" y="1348521"/>
                  <a:pt x="530961" y="1211552"/>
                  <a:pt x="502221" y="1091669"/>
                </a:cubicBezTo>
                <a:cubicBezTo>
                  <a:pt x="477919" y="1065334"/>
                  <a:pt x="452604" y="1040018"/>
                  <a:pt x="426274" y="1015722"/>
                </a:cubicBezTo>
                <a:cubicBezTo>
                  <a:pt x="393086" y="999914"/>
                  <a:pt x="352883" y="991126"/>
                  <a:pt x="328273" y="966726"/>
                </a:cubicBezTo>
                <a:cubicBezTo>
                  <a:pt x="317050" y="953456"/>
                  <a:pt x="304804" y="941204"/>
                  <a:pt x="291534" y="929977"/>
                </a:cubicBezTo>
                <a:cubicBezTo>
                  <a:pt x="290662" y="926763"/>
                  <a:pt x="287218" y="926127"/>
                  <a:pt x="286625" y="922629"/>
                </a:cubicBezTo>
                <a:cubicBezTo>
                  <a:pt x="276216" y="910172"/>
                  <a:pt x="264792" y="898739"/>
                  <a:pt x="252335" y="888329"/>
                </a:cubicBezTo>
                <a:cubicBezTo>
                  <a:pt x="216918" y="851193"/>
                  <a:pt x="218991" y="774638"/>
                  <a:pt x="213137" y="699695"/>
                </a:cubicBezTo>
                <a:cubicBezTo>
                  <a:pt x="210154" y="661550"/>
                  <a:pt x="213347" y="617134"/>
                  <a:pt x="203330" y="586999"/>
                </a:cubicBezTo>
                <a:cubicBezTo>
                  <a:pt x="192558" y="554550"/>
                  <a:pt x="140031" y="533021"/>
                  <a:pt x="127392" y="498805"/>
                </a:cubicBezTo>
                <a:cubicBezTo>
                  <a:pt x="117536" y="472122"/>
                  <a:pt x="117845" y="434624"/>
                  <a:pt x="112687" y="403263"/>
                </a:cubicBezTo>
                <a:cubicBezTo>
                  <a:pt x="107176" y="369688"/>
                  <a:pt x="104163" y="330088"/>
                  <a:pt x="95542" y="302813"/>
                </a:cubicBezTo>
                <a:cubicBezTo>
                  <a:pt x="85020" y="269557"/>
                  <a:pt x="61472" y="239416"/>
                  <a:pt x="46546" y="209720"/>
                </a:cubicBezTo>
                <a:cubicBezTo>
                  <a:pt x="29622" y="176072"/>
                  <a:pt x="15244" y="143849"/>
                  <a:pt x="0" y="111729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자유형: 도형 41">
            <a:extLst>
              <a:ext uri="{FF2B5EF4-FFF2-40B4-BE49-F238E27FC236}">
                <a16:creationId xmlns:a16="http://schemas.microsoft.com/office/drawing/2014/main" id="{90E81D66-036A-669A-9408-7B0DDDA9836E}"/>
              </a:ext>
            </a:extLst>
          </p:cNvPr>
          <p:cNvSpPr/>
          <p:nvPr/>
        </p:nvSpPr>
        <p:spPr>
          <a:xfrm>
            <a:off x="7986384" y="2159222"/>
            <a:ext cx="1035030" cy="1358302"/>
          </a:xfrm>
          <a:custGeom>
            <a:avLst/>
            <a:gdLst>
              <a:gd name="connsiteX0" fmla="*/ 436071 w 1090186"/>
              <a:gd name="connsiteY0" fmla="*/ 1335140 h 1430686"/>
              <a:gd name="connsiteX1" fmla="*/ 203335 w 1090186"/>
              <a:gd name="connsiteY1" fmla="*/ 1430687 h 1430686"/>
              <a:gd name="connsiteX2" fmla="*/ 110242 w 1090186"/>
              <a:gd name="connsiteY2" fmla="*/ 1344942 h 1430686"/>
              <a:gd name="connsiteX3" fmla="*/ 83295 w 1090186"/>
              <a:gd name="connsiteY3" fmla="*/ 1317995 h 1430686"/>
              <a:gd name="connsiteX4" fmla="*/ 39198 w 1090186"/>
              <a:gd name="connsiteY4" fmla="*/ 1220004 h 1430686"/>
              <a:gd name="connsiteX5" fmla="*/ 58798 w 1090186"/>
              <a:gd name="connsiteY5" fmla="*/ 1148955 h 1430686"/>
              <a:gd name="connsiteX6" fmla="*/ 102895 w 1090186"/>
              <a:gd name="connsiteY6" fmla="*/ 1009316 h 1430686"/>
              <a:gd name="connsiteX7" fmla="*/ 122494 w 1090186"/>
              <a:gd name="connsiteY7" fmla="*/ 935823 h 1430686"/>
              <a:gd name="connsiteX8" fmla="*/ 105344 w 1090186"/>
              <a:gd name="connsiteY8" fmla="*/ 840281 h 1430686"/>
              <a:gd name="connsiteX9" fmla="*/ 80846 w 1090186"/>
              <a:gd name="connsiteY9" fmla="*/ 752088 h 1430686"/>
              <a:gd name="connsiteX10" fmla="*/ 0 w 1090186"/>
              <a:gd name="connsiteY10" fmla="*/ 712889 h 1430686"/>
              <a:gd name="connsiteX11" fmla="*/ 0 w 1090186"/>
              <a:gd name="connsiteY11" fmla="*/ 703092 h 1430686"/>
              <a:gd name="connsiteX12" fmla="*/ 2449 w 1090186"/>
              <a:gd name="connsiteY12" fmla="*/ 668797 h 1430686"/>
              <a:gd name="connsiteX13" fmla="*/ 2449 w 1090186"/>
              <a:gd name="connsiteY13" fmla="*/ 614903 h 1430686"/>
              <a:gd name="connsiteX14" fmla="*/ 2449 w 1090186"/>
              <a:gd name="connsiteY14" fmla="*/ 565907 h 1430686"/>
              <a:gd name="connsiteX15" fmla="*/ 4899 w 1090186"/>
              <a:gd name="connsiteY15" fmla="*/ 531613 h 1430686"/>
              <a:gd name="connsiteX16" fmla="*/ 4899 w 1090186"/>
              <a:gd name="connsiteY16" fmla="*/ 477714 h 1430686"/>
              <a:gd name="connsiteX17" fmla="*/ 4899 w 1090186"/>
              <a:gd name="connsiteY17" fmla="*/ 428718 h 1430686"/>
              <a:gd name="connsiteX18" fmla="*/ 7348 w 1090186"/>
              <a:gd name="connsiteY18" fmla="*/ 394418 h 1430686"/>
              <a:gd name="connsiteX19" fmla="*/ 7348 w 1090186"/>
              <a:gd name="connsiteY19" fmla="*/ 340524 h 1430686"/>
              <a:gd name="connsiteX20" fmla="*/ 29397 w 1090186"/>
              <a:gd name="connsiteY20" fmla="*/ 188634 h 1430686"/>
              <a:gd name="connsiteX21" fmla="*/ 110242 w 1090186"/>
              <a:gd name="connsiteY21" fmla="*/ 97991 h 1430686"/>
              <a:gd name="connsiteX22" fmla="*/ 149441 w 1090186"/>
              <a:gd name="connsiteY22" fmla="*/ 26947 h 1430686"/>
              <a:gd name="connsiteX23" fmla="*/ 318481 w 1090186"/>
              <a:gd name="connsiteY23" fmla="*/ 0 h 1430686"/>
              <a:gd name="connsiteX24" fmla="*/ 394423 w 1090186"/>
              <a:gd name="connsiteY24" fmla="*/ 56343 h 1430686"/>
              <a:gd name="connsiteX25" fmla="*/ 460574 w 1090186"/>
              <a:gd name="connsiteY25" fmla="*/ 311128 h 1430686"/>
              <a:gd name="connsiteX26" fmla="*/ 543869 w 1090186"/>
              <a:gd name="connsiteY26" fmla="*/ 583058 h 1430686"/>
              <a:gd name="connsiteX27" fmla="*/ 504671 w 1090186"/>
              <a:gd name="connsiteY27" fmla="*/ 671251 h 1430686"/>
              <a:gd name="connsiteX28" fmla="*/ 428723 w 1090186"/>
              <a:gd name="connsiteY28" fmla="*/ 700647 h 1430686"/>
              <a:gd name="connsiteX29" fmla="*/ 418926 w 1090186"/>
              <a:gd name="connsiteY29" fmla="*/ 805991 h 1430686"/>
              <a:gd name="connsiteX30" fmla="*/ 627164 w 1090186"/>
              <a:gd name="connsiteY30" fmla="*/ 859885 h 1430686"/>
              <a:gd name="connsiteX31" fmla="*/ 725155 w 1090186"/>
              <a:gd name="connsiteY31" fmla="*/ 899084 h 1430686"/>
              <a:gd name="connsiteX32" fmla="*/ 896645 w 1090186"/>
              <a:gd name="connsiteY32" fmla="*/ 1217565 h 1430686"/>
              <a:gd name="connsiteX33" fmla="*/ 1090187 w 1090186"/>
              <a:gd name="connsiteY33" fmla="*/ 1232260 h 1430686"/>
              <a:gd name="connsiteX34" fmla="*/ 1090187 w 1090186"/>
              <a:gd name="connsiteY34" fmla="*/ 1249410 h 1430686"/>
              <a:gd name="connsiteX35" fmla="*/ 1087738 w 1090186"/>
              <a:gd name="connsiteY35" fmla="*/ 1298406 h 1430686"/>
              <a:gd name="connsiteX36" fmla="*/ 1087738 w 1090186"/>
              <a:gd name="connsiteY36" fmla="*/ 1362102 h 1430686"/>
              <a:gd name="connsiteX37" fmla="*/ 1024037 w 1090186"/>
              <a:gd name="connsiteY37" fmla="*/ 1362102 h 1430686"/>
              <a:gd name="connsiteX38" fmla="*/ 994635 w 1090186"/>
              <a:gd name="connsiteY38" fmla="*/ 1364551 h 1430686"/>
              <a:gd name="connsiteX39" fmla="*/ 948089 w 1090186"/>
              <a:gd name="connsiteY39" fmla="*/ 1364551 h 1430686"/>
              <a:gd name="connsiteX40" fmla="*/ 918698 w 1090186"/>
              <a:gd name="connsiteY40" fmla="*/ 1367000 h 1430686"/>
              <a:gd name="connsiteX41" fmla="*/ 874601 w 1090186"/>
              <a:gd name="connsiteY41" fmla="*/ 1367000 h 1430686"/>
              <a:gd name="connsiteX42" fmla="*/ 842750 w 1090186"/>
              <a:gd name="connsiteY42" fmla="*/ 1369450 h 1430686"/>
              <a:gd name="connsiteX43" fmla="*/ 668812 w 1090186"/>
              <a:gd name="connsiteY43" fmla="*/ 1396397 h 1430686"/>
              <a:gd name="connsiteX44" fmla="*/ 546318 w 1090186"/>
              <a:gd name="connsiteY44" fmla="*/ 1396397 h 1430686"/>
              <a:gd name="connsiteX45" fmla="*/ 477719 w 1090186"/>
              <a:gd name="connsiteY45" fmla="*/ 1335150 h 1430686"/>
              <a:gd name="connsiteX46" fmla="*/ 436071 w 1090186"/>
              <a:gd name="connsiteY46" fmla="*/ 1335140 h 143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0186" h="1430686">
                <a:moveTo>
                  <a:pt x="436071" y="1335140"/>
                </a:moveTo>
                <a:cubicBezTo>
                  <a:pt x="369240" y="1377728"/>
                  <a:pt x="291519" y="1409437"/>
                  <a:pt x="203335" y="1430687"/>
                </a:cubicBezTo>
                <a:cubicBezTo>
                  <a:pt x="171901" y="1402505"/>
                  <a:pt x="138404" y="1376391"/>
                  <a:pt x="110242" y="1344942"/>
                </a:cubicBezTo>
                <a:cubicBezTo>
                  <a:pt x="102282" y="1334934"/>
                  <a:pt x="93303" y="1325955"/>
                  <a:pt x="83295" y="1317995"/>
                </a:cubicBezTo>
                <a:cubicBezTo>
                  <a:pt x="61271" y="1295129"/>
                  <a:pt x="38655" y="1255342"/>
                  <a:pt x="39198" y="1220004"/>
                </a:cubicBezTo>
                <a:cubicBezTo>
                  <a:pt x="39488" y="1201164"/>
                  <a:pt x="51396" y="1173688"/>
                  <a:pt x="58798" y="1148955"/>
                </a:cubicBezTo>
                <a:cubicBezTo>
                  <a:pt x="73523" y="1099729"/>
                  <a:pt x="88895" y="1056382"/>
                  <a:pt x="102895" y="1009316"/>
                </a:cubicBezTo>
                <a:cubicBezTo>
                  <a:pt x="110184" y="984819"/>
                  <a:pt x="121558" y="957470"/>
                  <a:pt x="122494" y="935823"/>
                </a:cubicBezTo>
                <a:cubicBezTo>
                  <a:pt x="123885" y="903640"/>
                  <a:pt x="112481" y="869320"/>
                  <a:pt x="105344" y="840281"/>
                </a:cubicBezTo>
                <a:cubicBezTo>
                  <a:pt x="98270" y="811493"/>
                  <a:pt x="89365" y="783938"/>
                  <a:pt x="80846" y="752088"/>
                </a:cubicBezTo>
                <a:cubicBezTo>
                  <a:pt x="54222" y="738695"/>
                  <a:pt x="22818" y="730088"/>
                  <a:pt x="0" y="712889"/>
                </a:cubicBezTo>
                <a:cubicBezTo>
                  <a:pt x="0" y="709622"/>
                  <a:pt x="0" y="706359"/>
                  <a:pt x="0" y="703092"/>
                </a:cubicBezTo>
                <a:cubicBezTo>
                  <a:pt x="5648" y="696489"/>
                  <a:pt x="867" y="679466"/>
                  <a:pt x="2449" y="668797"/>
                </a:cubicBezTo>
                <a:cubicBezTo>
                  <a:pt x="2449" y="650834"/>
                  <a:pt x="2449" y="632866"/>
                  <a:pt x="2449" y="614903"/>
                </a:cubicBezTo>
                <a:cubicBezTo>
                  <a:pt x="2449" y="598571"/>
                  <a:pt x="2449" y="582239"/>
                  <a:pt x="2449" y="565907"/>
                </a:cubicBezTo>
                <a:cubicBezTo>
                  <a:pt x="8093" y="559304"/>
                  <a:pt x="3316" y="542277"/>
                  <a:pt x="4899" y="531613"/>
                </a:cubicBezTo>
                <a:cubicBezTo>
                  <a:pt x="4899" y="513645"/>
                  <a:pt x="4899" y="495682"/>
                  <a:pt x="4899" y="477714"/>
                </a:cubicBezTo>
                <a:cubicBezTo>
                  <a:pt x="4899" y="461382"/>
                  <a:pt x="4899" y="445050"/>
                  <a:pt x="4899" y="428718"/>
                </a:cubicBezTo>
                <a:cubicBezTo>
                  <a:pt x="10542" y="422115"/>
                  <a:pt x="5766" y="405087"/>
                  <a:pt x="7348" y="394418"/>
                </a:cubicBezTo>
                <a:cubicBezTo>
                  <a:pt x="7348" y="376455"/>
                  <a:pt x="7348" y="358487"/>
                  <a:pt x="7348" y="340524"/>
                </a:cubicBezTo>
                <a:cubicBezTo>
                  <a:pt x="11796" y="278523"/>
                  <a:pt x="10865" y="229469"/>
                  <a:pt x="29397" y="188634"/>
                </a:cubicBezTo>
                <a:cubicBezTo>
                  <a:pt x="45155" y="153918"/>
                  <a:pt x="87420" y="131135"/>
                  <a:pt x="110242" y="97991"/>
                </a:cubicBezTo>
                <a:cubicBezTo>
                  <a:pt x="126628" y="74194"/>
                  <a:pt x="132281" y="50749"/>
                  <a:pt x="149441" y="26947"/>
                </a:cubicBezTo>
                <a:cubicBezTo>
                  <a:pt x="209081" y="21260"/>
                  <a:pt x="258757" y="5609"/>
                  <a:pt x="318481" y="0"/>
                </a:cubicBezTo>
                <a:cubicBezTo>
                  <a:pt x="339310" y="23268"/>
                  <a:pt x="367388" y="39286"/>
                  <a:pt x="394423" y="56343"/>
                </a:cubicBezTo>
                <a:cubicBezTo>
                  <a:pt x="428424" y="138453"/>
                  <a:pt x="436139" y="224477"/>
                  <a:pt x="460574" y="311128"/>
                </a:cubicBezTo>
                <a:cubicBezTo>
                  <a:pt x="485297" y="398842"/>
                  <a:pt x="542556" y="475436"/>
                  <a:pt x="543869" y="583058"/>
                </a:cubicBezTo>
                <a:cubicBezTo>
                  <a:pt x="529825" y="611479"/>
                  <a:pt x="517980" y="642100"/>
                  <a:pt x="504671" y="671251"/>
                </a:cubicBezTo>
                <a:cubicBezTo>
                  <a:pt x="478865" y="680568"/>
                  <a:pt x="453147" y="689959"/>
                  <a:pt x="428723" y="700647"/>
                </a:cubicBezTo>
                <a:cubicBezTo>
                  <a:pt x="424819" y="733610"/>
                  <a:pt x="414743" y="773063"/>
                  <a:pt x="418926" y="805991"/>
                </a:cubicBezTo>
                <a:cubicBezTo>
                  <a:pt x="467157" y="849339"/>
                  <a:pt x="553387" y="839532"/>
                  <a:pt x="627164" y="859885"/>
                </a:cubicBezTo>
                <a:cubicBezTo>
                  <a:pt x="664756" y="870261"/>
                  <a:pt x="692722" y="891114"/>
                  <a:pt x="725155" y="899084"/>
                </a:cubicBezTo>
                <a:cubicBezTo>
                  <a:pt x="779833" y="1007724"/>
                  <a:pt x="820217" y="1130669"/>
                  <a:pt x="896645" y="1217565"/>
                </a:cubicBezTo>
                <a:cubicBezTo>
                  <a:pt x="961188" y="1222439"/>
                  <a:pt x="1027549" y="1225486"/>
                  <a:pt x="1090187" y="1232260"/>
                </a:cubicBezTo>
                <a:cubicBezTo>
                  <a:pt x="1090187" y="1237977"/>
                  <a:pt x="1090187" y="1243694"/>
                  <a:pt x="1090187" y="1249410"/>
                </a:cubicBezTo>
                <a:cubicBezTo>
                  <a:pt x="1084505" y="1260878"/>
                  <a:pt x="1089344" y="1282862"/>
                  <a:pt x="1087738" y="1298406"/>
                </a:cubicBezTo>
                <a:cubicBezTo>
                  <a:pt x="1087738" y="1319636"/>
                  <a:pt x="1087738" y="1340866"/>
                  <a:pt x="1087738" y="1362102"/>
                </a:cubicBezTo>
                <a:cubicBezTo>
                  <a:pt x="1066507" y="1362102"/>
                  <a:pt x="1045267" y="1362102"/>
                  <a:pt x="1024037" y="1362102"/>
                </a:cubicBezTo>
                <a:cubicBezTo>
                  <a:pt x="1014984" y="1363664"/>
                  <a:pt x="999632" y="1358927"/>
                  <a:pt x="994635" y="1364551"/>
                </a:cubicBezTo>
                <a:cubicBezTo>
                  <a:pt x="979127" y="1364551"/>
                  <a:pt x="963608" y="1364551"/>
                  <a:pt x="948089" y="1364551"/>
                </a:cubicBezTo>
                <a:cubicBezTo>
                  <a:pt x="939037" y="1366114"/>
                  <a:pt x="923694" y="1361382"/>
                  <a:pt x="918698" y="1367000"/>
                </a:cubicBezTo>
                <a:cubicBezTo>
                  <a:pt x="903992" y="1367000"/>
                  <a:pt x="889297" y="1367000"/>
                  <a:pt x="874601" y="1367000"/>
                </a:cubicBezTo>
                <a:cubicBezTo>
                  <a:pt x="864735" y="1368573"/>
                  <a:pt x="848550" y="1363816"/>
                  <a:pt x="842750" y="1369450"/>
                </a:cubicBezTo>
                <a:cubicBezTo>
                  <a:pt x="780397" y="1374059"/>
                  <a:pt x="729402" y="1390028"/>
                  <a:pt x="668812" y="1396397"/>
                </a:cubicBezTo>
                <a:cubicBezTo>
                  <a:pt x="627978" y="1396397"/>
                  <a:pt x="587143" y="1396397"/>
                  <a:pt x="546318" y="1396397"/>
                </a:cubicBezTo>
                <a:cubicBezTo>
                  <a:pt x="522026" y="1377410"/>
                  <a:pt x="505714" y="1350438"/>
                  <a:pt x="477719" y="1335150"/>
                </a:cubicBezTo>
                <a:cubicBezTo>
                  <a:pt x="469469" y="1331069"/>
                  <a:pt x="444315" y="1331069"/>
                  <a:pt x="436071" y="133514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자유형: 도형 42">
            <a:extLst>
              <a:ext uri="{FF2B5EF4-FFF2-40B4-BE49-F238E27FC236}">
                <a16:creationId xmlns:a16="http://schemas.microsoft.com/office/drawing/2014/main" id="{CB98A093-61D0-B173-6DA2-B8201E290DF8}"/>
              </a:ext>
            </a:extLst>
          </p:cNvPr>
          <p:cNvSpPr/>
          <p:nvPr/>
        </p:nvSpPr>
        <p:spPr>
          <a:xfrm>
            <a:off x="8065462" y="3442154"/>
            <a:ext cx="951298" cy="489383"/>
          </a:xfrm>
          <a:custGeom>
            <a:avLst/>
            <a:gdLst>
              <a:gd name="connsiteX0" fmla="*/ 999544 w 1001992"/>
              <a:gd name="connsiteY0" fmla="*/ 182283 h 515463"/>
              <a:gd name="connsiteX1" fmla="*/ 933393 w 1001992"/>
              <a:gd name="connsiteY1" fmla="*/ 282723 h 515463"/>
              <a:gd name="connsiteX2" fmla="*/ 894195 w 1001992"/>
              <a:gd name="connsiteY2" fmla="*/ 321921 h 515463"/>
              <a:gd name="connsiteX3" fmla="*/ 889296 w 1001992"/>
              <a:gd name="connsiteY3" fmla="*/ 324371 h 515463"/>
              <a:gd name="connsiteX4" fmla="*/ 857446 w 1001992"/>
              <a:gd name="connsiteY4" fmla="*/ 358670 h 515463"/>
              <a:gd name="connsiteX5" fmla="*/ 786407 w 1001992"/>
              <a:gd name="connsiteY5" fmla="*/ 515464 h 515463"/>
              <a:gd name="connsiteX6" fmla="*/ 681058 w 1001992"/>
              <a:gd name="connsiteY6" fmla="*/ 459116 h 515463"/>
              <a:gd name="connsiteX7" fmla="*/ 651657 w 1001992"/>
              <a:gd name="connsiteY7" fmla="*/ 456661 h 515463"/>
              <a:gd name="connsiteX8" fmla="*/ 607560 w 1001992"/>
              <a:gd name="connsiteY8" fmla="*/ 456661 h 515463"/>
              <a:gd name="connsiteX9" fmla="*/ 578168 w 1001992"/>
              <a:gd name="connsiteY9" fmla="*/ 454212 h 515463"/>
              <a:gd name="connsiteX10" fmla="*/ 433621 w 1001992"/>
              <a:gd name="connsiteY10" fmla="*/ 375820 h 515463"/>
              <a:gd name="connsiteX11" fmla="*/ 384626 w 1001992"/>
              <a:gd name="connsiteY11" fmla="*/ 373366 h 515463"/>
              <a:gd name="connsiteX12" fmla="*/ 347877 w 1001992"/>
              <a:gd name="connsiteY12" fmla="*/ 375820 h 515463"/>
              <a:gd name="connsiteX13" fmla="*/ 298881 w 1001992"/>
              <a:gd name="connsiteY13" fmla="*/ 375820 h 515463"/>
              <a:gd name="connsiteX14" fmla="*/ 257234 w 1001992"/>
              <a:gd name="connsiteY14" fmla="*/ 378270 h 515463"/>
              <a:gd name="connsiteX15" fmla="*/ 58792 w 1001992"/>
              <a:gd name="connsiteY15" fmla="*/ 395419 h 515463"/>
              <a:gd name="connsiteX16" fmla="*/ 0 w 1001992"/>
              <a:gd name="connsiteY16" fmla="*/ 214128 h 515463"/>
              <a:gd name="connsiteX17" fmla="*/ 122489 w 1001992"/>
              <a:gd name="connsiteY17" fmla="*/ 94089 h 515463"/>
              <a:gd name="connsiteX18" fmla="*/ 296432 w 1001992"/>
              <a:gd name="connsiteY18" fmla="*/ 35291 h 515463"/>
              <a:gd name="connsiteX19" fmla="*/ 391974 w 1001992"/>
              <a:gd name="connsiteY19" fmla="*/ 996 h 515463"/>
              <a:gd name="connsiteX20" fmla="*/ 453226 w 1001992"/>
              <a:gd name="connsiteY20" fmla="*/ 62243 h 515463"/>
              <a:gd name="connsiteX21" fmla="*/ 764353 w 1001992"/>
              <a:gd name="connsiteY21" fmla="*/ 35296 h 515463"/>
              <a:gd name="connsiteX22" fmla="*/ 793755 w 1001992"/>
              <a:gd name="connsiteY22" fmla="*/ 32847 h 515463"/>
              <a:gd name="connsiteX23" fmla="*/ 837852 w 1001992"/>
              <a:gd name="connsiteY23" fmla="*/ 32847 h 515463"/>
              <a:gd name="connsiteX24" fmla="*/ 869692 w 1001992"/>
              <a:gd name="connsiteY24" fmla="*/ 30398 h 515463"/>
              <a:gd name="connsiteX25" fmla="*/ 913799 w 1001992"/>
              <a:gd name="connsiteY25" fmla="*/ 30398 h 515463"/>
              <a:gd name="connsiteX26" fmla="*/ 945640 w 1001992"/>
              <a:gd name="connsiteY26" fmla="*/ 27948 h 515463"/>
              <a:gd name="connsiteX27" fmla="*/ 989737 w 1001992"/>
              <a:gd name="connsiteY27" fmla="*/ 27948 h 515463"/>
              <a:gd name="connsiteX28" fmla="*/ 1001993 w 1001992"/>
              <a:gd name="connsiteY28" fmla="*/ 27948 h 515463"/>
              <a:gd name="connsiteX29" fmla="*/ 1001993 w 1001992"/>
              <a:gd name="connsiteY29" fmla="*/ 69596 h 515463"/>
              <a:gd name="connsiteX30" fmla="*/ 1001993 w 1001992"/>
              <a:gd name="connsiteY30" fmla="*/ 113693 h 515463"/>
              <a:gd name="connsiteX31" fmla="*/ 999544 w 1001992"/>
              <a:gd name="connsiteY31" fmla="*/ 143094 h 515463"/>
              <a:gd name="connsiteX32" fmla="*/ 999544 w 1001992"/>
              <a:gd name="connsiteY32" fmla="*/ 182283 h 51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01992" h="515463">
                <a:moveTo>
                  <a:pt x="999544" y="182283"/>
                </a:moveTo>
                <a:cubicBezTo>
                  <a:pt x="980704" y="218973"/>
                  <a:pt x="964563" y="258372"/>
                  <a:pt x="933393" y="282723"/>
                </a:cubicBezTo>
                <a:cubicBezTo>
                  <a:pt x="919300" y="294768"/>
                  <a:pt x="906241" y="307833"/>
                  <a:pt x="894195" y="321921"/>
                </a:cubicBezTo>
                <a:cubicBezTo>
                  <a:pt x="892216" y="322391"/>
                  <a:pt x="891755" y="324380"/>
                  <a:pt x="889296" y="324371"/>
                </a:cubicBezTo>
                <a:cubicBezTo>
                  <a:pt x="878035" y="335152"/>
                  <a:pt x="864632" y="343813"/>
                  <a:pt x="857446" y="358670"/>
                </a:cubicBezTo>
                <a:cubicBezTo>
                  <a:pt x="837631" y="414793"/>
                  <a:pt x="810229" y="463348"/>
                  <a:pt x="786407" y="515464"/>
                </a:cubicBezTo>
                <a:cubicBezTo>
                  <a:pt x="747620" y="500347"/>
                  <a:pt x="722392" y="471680"/>
                  <a:pt x="681058" y="459116"/>
                </a:cubicBezTo>
                <a:cubicBezTo>
                  <a:pt x="676061" y="453497"/>
                  <a:pt x="660719" y="458229"/>
                  <a:pt x="651657" y="456661"/>
                </a:cubicBezTo>
                <a:cubicBezTo>
                  <a:pt x="636961" y="456661"/>
                  <a:pt x="622265" y="456661"/>
                  <a:pt x="607560" y="456661"/>
                </a:cubicBezTo>
                <a:cubicBezTo>
                  <a:pt x="602563" y="451048"/>
                  <a:pt x="587221" y="455780"/>
                  <a:pt x="578168" y="454212"/>
                </a:cubicBezTo>
                <a:cubicBezTo>
                  <a:pt x="490807" y="467262"/>
                  <a:pt x="480540" y="403218"/>
                  <a:pt x="433621" y="375820"/>
                </a:cubicBezTo>
                <a:cubicBezTo>
                  <a:pt x="422149" y="370143"/>
                  <a:pt x="400164" y="374973"/>
                  <a:pt x="384626" y="373366"/>
                </a:cubicBezTo>
                <a:cubicBezTo>
                  <a:pt x="373144" y="374953"/>
                  <a:pt x="355293" y="370167"/>
                  <a:pt x="347877" y="375820"/>
                </a:cubicBezTo>
                <a:cubicBezTo>
                  <a:pt x="331545" y="375820"/>
                  <a:pt x="315213" y="375820"/>
                  <a:pt x="298881" y="375820"/>
                </a:cubicBezTo>
                <a:cubicBezTo>
                  <a:pt x="285773" y="377412"/>
                  <a:pt x="266262" y="372602"/>
                  <a:pt x="257234" y="378270"/>
                </a:cubicBezTo>
                <a:cubicBezTo>
                  <a:pt x="190971" y="383874"/>
                  <a:pt x="123473" y="388233"/>
                  <a:pt x="58792" y="395419"/>
                </a:cubicBezTo>
                <a:cubicBezTo>
                  <a:pt x="43999" y="330190"/>
                  <a:pt x="23087" y="271069"/>
                  <a:pt x="0" y="214128"/>
                </a:cubicBezTo>
                <a:cubicBezTo>
                  <a:pt x="44988" y="178276"/>
                  <a:pt x="95522" y="147963"/>
                  <a:pt x="122489" y="94089"/>
                </a:cubicBezTo>
                <a:cubicBezTo>
                  <a:pt x="185396" y="78007"/>
                  <a:pt x="243185" y="63159"/>
                  <a:pt x="296432" y="35291"/>
                </a:cubicBezTo>
                <a:cubicBezTo>
                  <a:pt x="328905" y="18293"/>
                  <a:pt x="341112" y="-5127"/>
                  <a:pt x="391974" y="996"/>
                </a:cubicBezTo>
                <a:cubicBezTo>
                  <a:pt x="411367" y="22433"/>
                  <a:pt x="431784" y="42850"/>
                  <a:pt x="453226" y="62243"/>
                </a:cubicBezTo>
                <a:cubicBezTo>
                  <a:pt x="571693" y="77757"/>
                  <a:pt x="660430" y="42477"/>
                  <a:pt x="764353" y="35296"/>
                </a:cubicBezTo>
                <a:cubicBezTo>
                  <a:pt x="773406" y="33733"/>
                  <a:pt x="788758" y="38470"/>
                  <a:pt x="793755" y="32847"/>
                </a:cubicBezTo>
                <a:cubicBezTo>
                  <a:pt x="808450" y="32847"/>
                  <a:pt x="823146" y="32847"/>
                  <a:pt x="837852" y="32847"/>
                </a:cubicBezTo>
                <a:cubicBezTo>
                  <a:pt x="847708" y="31274"/>
                  <a:pt x="863902" y="36031"/>
                  <a:pt x="869692" y="30398"/>
                </a:cubicBezTo>
                <a:cubicBezTo>
                  <a:pt x="884398" y="30398"/>
                  <a:pt x="899094" y="30398"/>
                  <a:pt x="913799" y="30398"/>
                </a:cubicBezTo>
                <a:cubicBezTo>
                  <a:pt x="923655" y="28830"/>
                  <a:pt x="939840" y="33582"/>
                  <a:pt x="945640" y="27948"/>
                </a:cubicBezTo>
                <a:cubicBezTo>
                  <a:pt x="960345" y="27948"/>
                  <a:pt x="975041" y="27948"/>
                  <a:pt x="989737" y="27948"/>
                </a:cubicBezTo>
                <a:cubicBezTo>
                  <a:pt x="993822" y="27948"/>
                  <a:pt x="997908" y="27948"/>
                  <a:pt x="1001993" y="27948"/>
                </a:cubicBezTo>
                <a:cubicBezTo>
                  <a:pt x="1001993" y="41831"/>
                  <a:pt x="1001993" y="55713"/>
                  <a:pt x="1001993" y="69596"/>
                </a:cubicBezTo>
                <a:cubicBezTo>
                  <a:pt x="1001993" y="84296"/>
                  <a:pt x="1001993" y="98997"/>
                  <a:pt x="1001993" y="113693"/>
                </a:cubicBezTo>
                <a:cubicBezTo>
                  <a:pt x="996369" y="118689"/>
                  <a:pt x="1001101" y="134042"/>
                  <a:pt x="999544" y="143094"/>
                </a:cubicBezTo>
                <a:cubicBezTo>
                  <a:pt x="999544" y="156149"/>
                  <a:pt x="999544" y="169213"/>
                  <a:pt x="999544" y="182283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자유형: 도형 43">
            <a:extLst>
              <a:ext uri="{FF2B5EF4-FFF2-40B4-BE49-F238E27FC236}">
                <a16:creationId xmlns:a16="http://schemas.microsoft.com/office/drawing/2014/main" id="{189F3583-9481-C459-3FC8-29EE04F11049}"/>
              </a:ext>
            </a:extLst>
          </p:cNvPr>
          <p:cNvSpPr/>
          <p:nvPr/>
        </p:nvSpPr>
        <p:spPr>
          <a:xfrm>
            <a:off x="9772542" y="2459241"/>
            <a:ext cx="676079" cy="1004772"/>
          </a:xfrm>
          <a:custGeom>
            <a:avLst/>
            <a:gdLst>
              <a:gd name="connsiteX0" fmla="*/ 514609 w 712107"/>
              <a:gd name="connsiteY0" fmla="*/ 0 h 1058316"/>
              <a:gd name="connsiteX1" fmla="*/ 646900 w 712107"/>
              <a:gd name="connsiteY1" fmla="*/ 51445 h 1058316"/>
              <a:gd name="connsiteX2" fmla="*/ 710601 w 712107"/>
              <a:gd name="connsiteY2" fmla="*/ 171489 h 1058316"/>
              <a:gd name="connsiteX3" fmla="*/ 683649 w 712107"/>
              <a:gd name="connsiteY3" fmla="*/ 289079 h 1058316"/>
              <a:gd name="connsiteX4" fmla="*/ 619948 w 712107"/>
              <a:gd name="connsiteY4" fmla="*/ 350321 h 1058316"/>
              <a:gd name="connsiteX5" fmla="*/ 619948 w 712107"/>
              <a:gd name="connsiteY5" fmla="*/ 355220 h 1058316"/>
              <a:gd name="connsiteX6" fmla="*/ 619948 w 712107"/>
              <a:gd name="connsiteY6" fmla="*/ 428713 h 1058316"/>
              <a:gd name="connsiteX7" fmla="*/ 642001 w 712107"/>
              <a:gd name="connsiteY7" fmla="*/ 475259 h 1058316"/>
              <a:gd name="connsiteX8" fmla="*/ 642001 w 712107"/>
              <a:gd name="connsiteY8" fmla="*/ 524255 h 1058316"/>
              <a:gd name="connsiteX9" fmla="*/ 610151 w 712107"/>
              <a:gd name="connsiteY9" fmla="*/ 683493 h 1058316"/>
              <a:gd name="connsiteX10" fmla="*/ 517058 w 712107"/>
              <a:gd name="connsiteY10" fmla="*/ 783938 h 1058316"/>
              <a:gd name="connsiteX11" fmla="*/ 504812 w 712107"/>
              <a:gd name="connsiteY11" fmla="*/ 825586 h 1058316"/>
              <a:gd name="connsiteX12" fmla="*/ 423966 w 712107"/>
              <a:gd name="connsiteY12" fmla="*/ 911330 h 1058316"/>
              <a:gd name="connsiteX13" fmla="*/ 443560 w 712107"/>
              <a:gd name="connsiteY13" fmla="*/ 955427 h 1058316"/>
              <a:gd name="connsiteX14" fmla="*/ 443560 w 712107"/>
              <a:gd name="connsiteY14" fmla="*/ 989727 h 1058316"/>
              <a:gd name="connsiteX15" fmla="*/ 431314 w 712107"/>
              <a:gd name="connsiteY15" fmla="*/ 992176 h 1058316"/>
              <a:gd name="connsiteX16" fmla="*/ 254926 w 712107"/>
              <a:gd name="connsiteY16" fmla="*/ 1046070 h 1058316"/>
              <a:gd name="connsiteX17" fmla="*/ 76079 w 712107"/>
              <a:gd name="connsiteY17" fmla="*/ 1058317 h 1058316"/>
              <a:gd name="connsiteX18" fmla="*/ 142 w 712107"/>
              <a:gd name="connsiteY18" fmla="*/ 139624 h 1058316"/>
              <a:gd name="connsiteX19" fmla="*/ 171631 w 712107"/>
              <a:gd name="connsiteY19" fmla="*/ 53879 h 1058316"/>
              <a:gd name="connsiteX20" fmla="*/ 267173 w 712107"/>
              <a:gd name="connsiteY20" fmla="*/ 26932 h 1058316"/>
              <a:gd name="connsiteX21" fmla="*/ 294124 w 712107"/>
              <a:gd name="connsiteY21" fmla="*/ 24483 h 1058316"/>
              <a:gd name="connsiteX22" fmla="*/ 333323 w 712107"/>
              <a:gd name="connsiteY22" fmla="*/ 24483 h 1058316"/>
              <a:gd name="connsiteX23" fmla="*/ 360265 w 712107"/>
              <a:gd name="connsiteY23" fmla="*/ 22034 h 1058316"/>
              <a:gd name="connsiteX24" fmla="*/ 399463 w 712107"/>
              <a:gd name="connsiteY24" fmla="*/ 22034 h 1058316"/>
              <a:gd name="connsiteX25" fmla="*/ 426415 w 712107"/>
              <a:gd name="connsiteY25" fmla="*/ 19584 h 1058316"/>
              <a:gd name="connsiteX26" fmla="*/ 514609 w 712107"/>
              <a:gd name="connsiteY26" fmla="*/ 0 h 105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12107" h="1058316">
                <a:moveTo>
                  <a:pt x="514609" y="0"/>
                </a:moveTo>
                <a:cubicBezTo>
                  <a:pt x="537446" y="38410"/>
                  <a:pt x="604370" y="32727"/>
                  <a:pt x="646900" y="51445"/>
                </a:cubicBezTo>
                <a:cubicBezTo>
                  <a:pt x="635697" y="110556"/>
                  <a:pt x="702278" y="129004"/>
                  <a:pt x="710601" y="171489"/>
                </a:cubicBezTo>
                <a:cubicBezTo>
                  <a:pt x="719287" y="215861"/>
                  <a:pt x="687764" y="244527"/>
                  <a:pt x="683649" y="289079"/>
                </a:cubicBezTo>
                <a:cubicBezTo>
                  <a:pt x="662478" y="309556"/>
                  <a:pt x="636961" y="325682"/>
                  <a:pt x="619948" y="350321"/>
                </a:cubicBezTo>
                <a:cubicBezTo>
                  <a:pt x="619948" y="351957"/>
                  <a:pt x="619948" y="353589"/>
                  <a:pt x="619948" y="355220"/>
                </a:cubicBezTo>
                <a:cubicBezTo>
                  <a:pt x="615872" y="374030"/>
                  <a:pt x="615872" y="409908"/>
                  <a:pt x="619948" y="428713"/>
                </a:cubicBezTo>
                <a:cubicBezTo>
                  <a:pt x="623500" y="448028"/>
                  <a:pt x="636780" y="457615"/>
                  <a:pt x="642001" y="475259"/>
                </a:cubicBezTo>
                <a:cubicBezTo>
                  <a:pt x="642001" y="491591"/>
                  <a:pt x="642001" y="507923"/>
                  <a:pt x="642001" y="524255"/>
                </a:cubicBezTo>
                <a:cubicBezTo>
                  <a:pt x="590057" y="560651"/>
                  <a:pt x="626742" y="623245"/>
                  <a:pt x="610151" y="683493"/>
                </a:cubicBezTo>
                <a:cubicBezTo>
                  <a:pt x="601677" y="714276"/>
                  <a:pt x="533018" y="755561"/>
                  <a:pt x="517058" y="783938"/>
                </a:cubicBezTo>
                <a:cubicBezTo>
                  <a:pt x="509412" y="797522"/>
                  <a:pt x="510382" y="815137"/>
                  <a:pt x="504812" y="825586"/>
                </a:cubicBezTo>
                <a:cubicBezTo>
                  <a:pt x="487888" y="857309"/>
                  <a:pt x="428723" y="876751"/>
                  <a:pt x="423966" y="911330"/>
                </a:cubicBezTo>
                <a:cubicBezTo>
                  <a:pt x="421507" y="929161"/>
                  <a:pt x="437006" y="941584"/>
                  <a:pt x="443560" y="955427"/>
                </a:cubicBezTo>
                <a:cubicBezTo>
                  <a:pt x="443560" y="966861"/>
                  <a:pt x="443560" y="978294"/>
                  <a:pt x="443560" y="989727"/>
                </a:cubicBezTo>
                <a:cubicBezTo>
                  <a:pt x="439999" y="991064"/>
                  <a:pt x="430902" y="986861"/>
                  <a:pt x="431314" y="992176"/>
                </a:cubicBezTo>
                <a:cubicBezTo>
                  <a:pt x="351021" y="977965"/>
                  <a:pt x="314199" y="1032634"/>
                  <a:pt x="254926" y="1046070"/>
                </a:cubicBezTo>
                <a:cubicBezTo>
                  <a:pt x="197059" y="1059189"/>
                  <a:pt x="143895" y="1044757"/>
                  <a:pt x="76079" y="1058317"/>
                </a:cubicBezTo>
                <a:cubicBezTo>
                  <a:pt x="53124" y="749726"/>
                  <a:pt x="-3189" y="474490"/>
                  <a:pt x="142" y="139624"/>
                </a:cubicBezTo>
                <a:cubicBezTo>
                  <a:pt x="57999" y="113995"/>
                  <a:pt x="113020" y="83344"/>
                  <a:pt x="171631" y="53879"/>
                </a:cubicBezTo>
                <a:cubicBezTo>
                  <a:pt x="201184" y="39017"/>
                  <a:pt x="223036" y="24767"/>
                  <a:pt x="267173" y="26932"/>
                </a:cubicBezTo>
                <a:cubicBezTo>
                  <a:pt x="275422" y="25379"/>
                  <a:pt x="289927" y="30092"/>
                  <a:pt x="294124" y="24483"/>
                </a:cubicBezTo>
                <a:cubicBezTo>
                  <a:pt x="307184" y="24483"/>
                  <a:pt x="320253" y="24483"/>
                  <a:pt x="333323" y="24483"/>
                </a:cubicBezTo>
                <a:cubicBezTo>
                  <a:pt x="341572" y="22930"/>
                  <a:pt x="356077" y="27638"/>
                  <a:pt x="360265" y="22034"/>
                </a:cubicBezTo>
                <a:cubicBezTo>
                  <a:pt x="373334" y="22034"/>
                  <a:pt x="386394" y="22034"/>
                  <a:pt x="399463" y="22034"/>
                </a:cubicBezTo>
                <a:cubicBezTo>
                  <a:pt x="407712" y="20481"/>
                  <a:pt x="422217" y="25188"/>
                  <a:pt x="426415" y="19584"/>
                </a:cubicBezTo>
                <a:cubicBezTo>
                  <a:pt x="466197" y="23449"/>
                  <a:pt x="487667" y="8989"/>
                  <a:pt x="514609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자유형: 도형 44">
            <a:extLst>
              <a:ext uri="{FF2B5EF4-FFF2-40B4-BE49-F238E27FC236}">
                <a16:creationId xmlns:a16="http://schemas.microsoft.com/office/drawing/2014/main" id="{ED235C42-B311-F642-9E57-D8A3FB6D0F7A}"/>
              </a:ext>
            </a:extLst>
          </p:cNvPr>
          <p:cNvSpPr/>
          <p:nvPr/>
        </p:nvSpPr>
        <p:spPr>
          <a:xfrm>
            <a:off x="6514088" y="2968613"/>
            <a:ext cx="1593241" cy="1267613"/>
          </a:xfrm>
          <a:custGeom>
            <a:avLst/>
            <a:gdLst>
              <a:gd name="connsiteX0" fmla="*/ 433626 w 1678144"/>
              <a:gd name="connsiteY0" fmla="*/ 0 h 1335164"/>
              <a:gd name="connsiteX1" fmla="*/ 531617 w 1678144"/>
              <a:gd name="connsiteY1" fmla="*/ 88194 h 1335164"/>
              <a:gd name="connsiteX2" fmla="*/ 673710 w 1678144"/>
              <a:gd name="connsiteY2" fmla="*/ 225388 h 1335164"/>
              <a:gd name="connsiteX3" fmla="*/ 781503 w 1678144"/>
              <a:gd name="connsiteY3" fmla="*/ 306234 h 1335164"/>
              <a:gd name="connsiteX4" fmla="*/ 945645 w 1678144"/>
              <a:gd name="connsiteY4" fmla="*/ 482622 h 1335164"/>
              <a:gd name="connsiteX5" fmla="*/ 1033839 w 1678144"/>
              <a:gd name="connsiteY5" fmla="*/ 553666 h 1335164"/>
              <a:gd name="connsiteX6" fmla="*/ 1070588 w 1678144"/>
              <a:gd name="connsiteY6" fmla="*/ 590410 h 1335164"/>
              <a:gd name="connsiteX7" fmla="*/ 1075486 w 1678144"/>
              <a:gd name="connsiteY7" fmla="*/ 592864 h 1335164"/>
              <a:gd name="connsiteX8" fmla="*/ 1114685 w 1678144"/>
              <a:gd name="connsiteY8" fmla="*/ 632058 h 1335164"/>
              <a:gd name="connsiteX9" fmla="*/ 1151429 w 1678144"/>
              <a:gd name="connsiteY9" fmla="*/ 668807 h 1335164"/>
              <a:gd name="connsiteX10" fmla="*/ 1156327 w 1678144"/>
              <a:gd name="connsiteY10" fmla="*/ 671256 h 1335164"/>
              <a:gd name="connsiteX11" fmla="*/ 1193071 w 1678144"/>
              <a:gd name="connsiteY11" fmla="*/ 708005 h 1335164"/>
              <a:gd name="connsiteX12" fmla="*/ 1227367 w 1678144"/>
              <a:gd name="connsiteY12" fmla="*/ 739851 h 1335164"/>
              <a:gd name="connsiteX13" fmla="*/ 1462552 w 1678144"/>
              <a:gd name="connsiteY13" fmla="*/ 764354 h 1335164"/>
              <a:gd name="connsiteX14" fmla="*/ 1540944 w 1678144"/>
              <a:gd name="connsiteY14" fmla="*/ 771701 h 1335164"/>
              <a:gd name="connsiteX15" fmla="*/ 1619340 w 1678144"/>
              <a:gd name="connsiteY15" fmla="*/ 720257 h 1335164"/>
              <a:gd name="connsiteX16" fmla="*/ 1653635 w 1678144"/>
              <a:gd name="connsiteY16" fmla="*/ 806001 h 1335164"/>
              <a:gd name="connsiteX17" fmla="*/ 1678133 w 1678144"/>
              <a:gd name="connsiteY17" fmla="*/ 903992 h 1335164"/>
              <a:gd name="connsiteX18" fmla="*/ 1646283 w 1678144"/>
              <a:gd name="connsiteY18" fmla="*/ 1016689 h 1335164"/>
              <a:gd name="connsiteX19" fmla="*/ 1543388 w 1678144"/>
              <a:gd name="connsiteY19" fmla="*/ 1168579 h 1335164"/>
              <a:gd name="connsiteX20" fmla="*/ 1376797 w 1678144"/>
              <a:gd name="connsiteY20" fmla="*/ 1335165 h 1335164"/>
              <a:gd name="connsiteX21" fmla="*/ 1337604 w 1678144"/>
              <a:gd name="connsiteY21" fmla="*/ 1295971 h 1335164"/>
              <a:gd name="connsiteX22" fmla="*/ 1293507 w 1678144"/>
              <a:gd name="connsiteY22" fmla="*/ 1261671 h 1335164"/>
              <a:gd name="connsiteX23" fmla="*/ 1205313 w 1678144"/>
              <a:gd name="connsiteY23" fmla="*/ 1195526 h 1335164"/>
              <a:gd name="connsiteX24" fmla="*/ 896634 w 1678144"/>
              <a:gd name="connsiteY24" fmla="*/ 1060786 h 1335164"/>
              <a:gd name="connsiteX25" fmla="*/ 744744 w 1678144"/>
              <a:gd name="connsiteY25" fmla="*/ 989737 h 1335164"/>
              <a:gd name="connsiteX26" fmla="*/ 595304 w 1678144"/>
              <a:gd name="connsiteY26" fmla="*/ 916244 h 1335164"/>
              <a:gd name="connsiteX27" fmla="*/ 497313 w 1678144"/>
              <a:gd name="connsiteY27" fmla="*/ 830494 h 1335164"/>
              <a:gd name="connsiteX28" fmla="*/ 252330 w 1678144"/>
              <a:gd name="connsiteY28" fmla="*/ 617357 h 1335164"/>
              <a:gd name="connsiteX29" fmla="*/ 203335 w 1678144"/>
              <a:gd name="connsiteY29" fmla="*/ 573265 h 1335164"/>
              <a:gd name="connsiteX30" fmla="*/ 164136 w 1678144"/>
              <a:gd name="connsiteY30" fmla="*/ 485071 h 1335164"/>
              <a:gd name="connsiteX31" fmla="*/ 105344 w 1678144"/>
              <a:gd name="connsiteY31" fmla="*/ 411578 h 1335164"/>
              <a:gd name="connsiteX32" fmla="*/ 0 w 1678144"/>
              <a:gd name="connsiteY32" fmla="*/ 311133 h 1335164"/>
              <a:gd name="connsiteX33" fmla="*/ 0 w 1678144"/>
              <a:gd name="connsiteY33" fmla="*/ 308684 h 1335164"/>
              <a:gd name="connsiteX34" fmla="*/ 122489 w 1678144"/>
              <a:gd name="connsiteY34" fmla="*/ 225388 h 1335164"/>
              <a:gd name="connsiteX35" fmla="*/ 267031 w 1678144"/>
              <a:gd name="connsiteY35" fmla="*/ 220490 h 1335164"/>
              <a:gd name="connsiteX36" fmla="*/ 323374 w 1678144"/>
              <a:gd name="connsiteY36" fmla="*/ 164141 h 1335164"/>
              <a:gd name="connsiteX37" fmla="*/ 374819 w 1678144"/>
              <a:gd name="connsiteY37" fmla="*/ 102895 h 1335164"/>
              <a:gd name="connsiteX38" fmla="*/ 377268 w 1678144"/>
              <a:gd name="connsiteY38" fmla="*/ 68600 h 1335164"/>
              <a:gd name="connsiteX39" fmla="*/ 433626 w 1678144"/>
              <a:gd name="connsiteY39" fmla="*/ 0 h 133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78144" h="1335164">
                <a:moveTo>
                  <a:pt x="433626" y="0"/>
                </a:moveTo>
                <a:cubicBezTo>
                  <a:pt x="466094" y="29592"/>
                  <a:pt x="465839" y="91917"/>
                  <a:pt x="531617" y="88194"/>
                </a:cubicBezTo>
                <a:cubicBezTo>
                  <a:pt x="560852" y="153864"/>
                  <a:pt x="617798" y="182428"/>
                  <a:pt x="673710" y="225388"/>
                </a:cubicBezTo>
                <a:cubicBezTo>
                  <a:pt x="709749" y="253080"/>
                  <a:pt x="748992" y="278141"/>
                  <a:pt x="781503" y="306234"/>
                </a:cubicBezTo>
                <a:cubicBezTo>
                  <a:pt x="843578" y="359878"/>
                  <a:pt x="890516" y="433161"/>
                  <a:pt x="945645" y="482622"/>
                </a:cubicBezTo>
                <a:cubicBezTo>
                  <a:pt x="973028" y="507198"/>
                  <a:pt x="1007014" y="526454"/>
                  <a:pt x="1033839" y="553666"/>
                </a:cubicBezTo>
                <a:cubicBezTo>
                  <a:pt x="1045066" y="566936"/>
                  <a:pt x="1057312" y="579188"/>
                  <a:pt x="1070588" y="590410"/>
                </a:cubicBezTo>
                <a:cubicBezTo>
                  <a:pt x="1073042" y="590405"/>
                  <a:pt x="1073502" y="592394"/>
                  <a:pt x="1075486" y="592864"/>
                </a:cubicBezTo>
                <a:cubicBezTo>
                  <a:pt x="1087527" y="606948"/>
                  <a:pt x="1100596" y="620017"/>
                  <a:pt x="1114685" y="632058"/>
                </a:cubicBezTo>
                <a:cubicBezTo>
                  <a:pt x="1125912" y="645333"/>
                  <a:pt x="1138159" y="657579"/>
                  <a:pt x="1151429" y="668807"/>
                </a:cubicBezTo>
                <a:cubicBezTo>
                  <a:pt x="1153883" y="668802"/>
                  <a:pt x="1154344" y="670791"/>
                  <a:pt x="1156327" y="671256"/>
                </a:cubicBezTo>
                <a:cubicBezTo>
                  <a:pt x="1167555" y="684531"/>
                  <a:pt x="1179801" y="696778"/>
                  <a:pt x="1193071" y="708005"/>
                </a:cubicBezTo>
                <a:cubicBezTo>
                  <a:pt x="1203858" y="719272"/>
                  <a:pt x="1212509" y="732665"/>
                  <a:pt x="1227367" y="739851"/>
                </a:cubicBezTo>
                <a:cubicBezTo>
                  <a:pt x="1291788" y="748076"/>
                  <a:pt x="1389744" y="756658"/>
                  <a:pt x="1462552" y="764354"/>
                </a:cubicBezTo>
                <a:cubicBezTo>
                  <a:pt x="1490346" y="767293"/>
                  <a:pt x="1521085" y="776027"/>
                  <a:pt x="1540944" y="771701"/>
                </a:cubicBezTo>
                <a:cubicBezTo>
                  <a:pt x="1572486" y="764833"/>
                  <a:pt x="1586540" y="724523"/>
                  <a:pt x="1619340" y="720257"/>
                </a:cubicBezTo>
                <a:cubicBezTo>
                  <a:pt x="1627080" y="749276"/>
                  <a:pt x="1643799" y="776159"/>
                  <a:pt x="1653635" y="806001"/>
                </a:cubicBezTo>
                <a:cubicBezTo>
                  <a:pt x="1661551" y="829999"/>
                  <a:pt x="1678652" y="881566"/>
                  <a:pt x="1678133" y="903992"/>
                </a:cubicBezTo>
                <a:cubicBezTo>
                  <a:pt x="1677614" y="926560"/>
                  <a:pt x="1653723" y="998339"/>
                  <a:pt x="1646283" y="1016689"/>
                </a:cubicBezTo>
                <a:cubicBezTo>
                  <a:pt x="1621633" y="1077500"/>
                  <a:pt x="1580936" y="1122973"/>
                  <a:pt x="1543388" y="1168579"/>
                </a:cubicBezTo>
                <a:cubicBezTo>
                  <a:pt x="1492869" y="1229948"/>
                  <a:pt x="1431647" y="1288236"/>
                  <a:pt x="1376797" y="1335165"/>
                </a:cubicBezTo>
                <a:cubicBezTo>
                  <a:pt x="1362548" y="1323119"/>
                  <a:pt x="1352143" y="1307610"/>
                  <a:pt x="1337604" y="1295971"/>
                </a:cubicBezTo>
                <a:cubicBezTo>
                  <a:pt x="1322879" y="1284190"/>
                  <a:pt x="1308212" y="1273158"/>
                  <a:pt x="1293507" y="1261671"/>
                </a:cubicBezTo>
                <a:cubicBezTo>
                  <a:pt x="1264895" y="1239324"/>
                  <a:pt x="1236419" y="1213817"/>
                  <a:pt x="1205313" y="1195526"/>
                </a:cubicBezTo>
                <a:cubicBezTo>
                  <a:pt x="1107641" y="1138080"/>
                  <a:pt x="1002419" y="1100058"/>
                  <a:pt x="896634" y="1060786"/>
                </a:cubicBezTo>
                <a:cubicBezTo>
                  <a:pt x="847105" y="1042397"/>
                  <a:pt x="795993" y="1015082"/>
                  <a:pt x="744744" y="989737"/>
                </a:cubicBezTo>
                <a:cubicBezTo>
                  <a:pt x="695107" y="965190"/>
                  <a:pt x="638788" y="944557"/>
                  <a:pt x="595304" y="916244"/>
                </a:cubicBezTo>
                <a:cubicBezTo>
                  <a:pt x="562464" y="894856"/>
                  <a:pt x="530109" y="858920"/>
                  <a:pt x="497313" y="830494"/>
                </a:cubicBezTo>
                <a:cubicBezTo>
                  <a:pt x="413866" y="758191"/>
                  <a:pt x="332814" y="690459"/>
                  <a:pt x="252330" y="617357"/>
                </a:cubicBezTo>
                <a:cubicBezTo>
                  <a:pt x="236224" y="602735"/>
                  <a:pt x="213480" y="586839"/>
                  <a:pt x="203335" y="573265"/>
                </a:cubicBezTo>
                <a:cubicBezTo>
                  <a:pt x="184235" y="547724"/>
                  <a:pt x="179253" y="511798"/>
                  <a:pt x="164136" y="485071"/>
                </a:cubicBezTo>
                <a:cubicBezTo>
                  <a:pt x="150376" y="460750"/>
                  <a:pt x="125727" y="435361"/>
                  <a:pt x="105344" y="411578"/>
                </a:cubicBezTo>
                <a:cubicBezTo>
                  <a:pt x="71833" y="372492"/>
                  <a:pt x="45229" y="332280"/>
                  <a:pt x="0" y="311133"/>
                </a:cubicBezTo>
                <a:cubicBezTo>
                  <a:pt x="0" y="310315"/>
                  <a:pt x="0" y="309502"/>
                  <a:pt x="0" y="308684"/>
                </a:cubicBezTo>
                <a:cubicBezTo>
                  <a:pt x="40575" y="295296"/>
                  <a:pt x="80748" y="234416"/>
                  <a:pt x="122489" y="225388"/>
                </a:cubicBezTo>
                <a:cubicBezTo>
                  <a:pt x="167267" y="215704"/>
                  <a:pt x="213906" y="229341"/>
                  <a:pt x="267031" y="220490"/>
                </a:cubicBezTo>
                <a:cubicBezTo>
                  <a:pt x="284049" y="204452"/>
                  <a:pt x="303662" y="185681"/>
                  <a:pt x="323374" y="164141"/>
                </a:cubicBezTo>
                <a:cubicBezTo>
                  <a:pt x="338379" y="147751"/>
                  <a:pt x="369338" y="120990"/>
                  <a:pt x="374819" y="102895"/>
                </a:cubicBezTo>
                <a:cubicBezTo>
                  <a:pt x="378287" y="91442"/>
                  <a:pt x="374045" y="78803"/>
                  <a:pt x="377268" y="68600"/>
                </a:cubicBezTo>
                <a:cubicBezTo>
                  <a:pt x="386904" y="38116"/>
                  <a:pt x="417074" y="26516"/>
                  <a:pt x="433626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자유형: 도형 45">
            <a:extLst>
              <a:ext uri="{FF2B5EF4-FFF2-40B4-BE49-F238E27FC236}">
                <a16:creationId xmlns:a16="http://schemas.microsoft.com/office/drawing/2014/main" id="{F9463CF4-2707-2563-8569-053A109D4EFF}"/>
              </a:ext>
            </a:extLst>
          </p:cNvPr>
          <p:cNvSpPr/>
          <p:nvPr/>
        </p:nvSpPr>
        <p:spPr>
          <a:xfrm>
            <a:off x="9377271" y="855097"/>
            <a:ext cx="1002956" cy="1725087"/>
          </a:xfrm>
          <a:custGeom>
            <a:avLst/>
            <a:gdLst>
              <a:gd name="connsiteX0" fmla="*/ 752107 w 1056403"/>
              <a:gd name="connsiteY0" fmla="*/ 864029 h 1817016"/>
              <a:gd name="connsiteX1" fmla="*/ 730053 w 1056403"/>
              <a:gd name="connsiteY1" fmla="*/ 913024 h 1817016"/>
              <a:gd name="connsiteX2" fmla="*/ 737401 w 1056403"/>
              <a:gd name="connsiteY2" fmla="*/ 1025716 h 1817016"/>
              <a:gd name="connsiteX3" fmla="*/ 781499 w 1056403"/>
              <a:gd name="connsiteY3" fmla="*/ 1104113 h 1817016"/>
              <a:gd name="connsiteX4" fmla="*/ 896644 w 1056403"/>
              <a:gd name="connsiteY4" fmla="*/ 1118808 h 1817016"/>
              <a:gd name="connsiteX5" fmla="*/ 1004442 w 1056403"/>
              <a:gd name="connsiteY5" fmla="*/ 1155553 h 1817016"/>
              <a:gd name="connsiteX6" fmla="*/ 1019138 w 1056403"/>
              <a:gd name="connsiteY6" fmla="*/ 1304993 h 1817016"/>
              <a:gd name="connsiteX7" fmla="*/ 1053437 w 1056403"/>
              <a:gd name="connsiteY7" fmla="*/ 1422588 h 1817016"/>
              <a:gd name="connsiteX8" fmla="*/ 1009341 w 1056403"/>
              <a:gd name="connsiteY8" fmla="*/ 1491183 h 1817016"/>
              <a:gd name="connsiteX9" fmla="*/ 948089 w 1056403"/>
              <a:gd name="connsiteY9" fmla="*/ 1503434 h 1817016"/>
              <a:gd name="connsiteX10" fmla="*/ 906441 w 1056403"/>
              <a:gd name="connsiteY10" fmla="*/ 1572029 h 1817016"/>
              <a:gd name="connsiteX11" fmla="*/ 935842 w 1056403"/>
              <a:gd name="connsiteY11" fmla="*/ 1652875 h 1817016"/>
              <a:gd name="connsiteX12" fmla="*/ 928495 w 1056403"/>
              <a:gd name="connsiteY12" fmla="*/ 1674924 h 1817016"/>
              <a:gd name="connsiteX13" fmla="*/ 837851 w 1056403"/>
              <a:gd name="connsiteY13" fmla="*/ 1692073 h 1817016"/>
              <a:gd name="connsiteX14" fmla="*/ 810900 w 1056403"/>
              <a:gd name="connsiteY14" fmla="*/ 1694523 h 1817016"/>
              <a:gd name="connsiteX15" fmla="*/ 771701 w 1056403"/>
              <a:gd name="connsiteY15" fmla="*/ 1694523 h 1817016"/>
              <a:gd name="connsiteX16" fmla="*/ 744749 w 1056403"/>
              <a:gd name="connsiteY16" fmla="*/ 1696972 h 1817016"/>
              <a:gd name="connsiteX17" fmla="*/ 705551 w 1056403"/>
              <a:gd name="connsiteY17" fmla="*/ 1696972 h 1817016"/>
              <a:gd name="connsiteX18" fmla="*/ 678609 w 1056403"/>
              <a:gd name="connsiteY18" fmla="*/ 1699421 h 1817016"/>
              <a:gd name="connsiteX19" fmla="*/ 526714 w 1056403"/>
              <a:gd name="connsiteY19" fmla="*/ 1758219 h 1817016"/>
              <a:gd name="connsiteX20" fmla="*/ 409119 w 1056403"/>
              <a:gd name="connsiteY20" fmla="*/ 1817017 h 1817016"/>
              <a:gd name="connsiteX21" fmla="*/ 237629 w 1056403"/>
              <a:gd name="connsiteY21" fmla="*/ 1775369 h 1817016"/>
              <a:gd name="connsiteX22" fmla="*/ 0 w 1056403"/>
              <a:gd name="connsiteY22" fmla="*/ 1425038 h 1817016"/>
              <a:gd name="connsiteX23" fmla="*/ 97991 w 1056403"/>
              <a:gd name="connsiteY23" fmla="*/ 1417690 h 1817016"/>
              <a:gd name="connsiteX24" fmla="*/ 115136 w 1056403"/>
              <a:gd name="connsiteY24" fmla="*/ 1273148 h 1817016"/>
              <a:gd name="connsiteX25" fmla="*/ 151885 w 1056403"/>
              <a:gd name="connsiteY25" fmla="*/ 1167804 h 1817016"/>
              <a:gd name="connsiteX26" fmla="*/ 166591 w 1056403"/>
              <a:gd name="connsiteY26" fmla="*/ 986513 h 1817016"/>
              <a:gd name="connsiteX27" fmla="*/ 176388 w 1056403"/>
              <a:gd name="connsiteY27" fmla="*/ 898319 h 1817016"/>
              <a:gd name="connsiteX28" fmla="*/ 181286 w 1056403"/>
              <a:gd name="connsiteY28" fmla="*/ 812574 h 1817016"/>
              <a:gd name="connsiteX29" fmla="*/ 142088 w 1056403"/>
              <a:gd name="connsiteY29" fmla="*/ 709680 h 1817016"/>
              <a:gd name="connsiteX30" fmla="*/ 102889 w 1056403"/>
              <a:gd name="connsiteY30" fmla="*/ 606785 h 1817016"/>
              <a:gd name="connsiteX31" fmla="*/ 110237 w 1056403"/>
              <a:gd name="connsiteY31" fmla="*/ 543089 h 1817016"/>
              <a:gd name="connsiteX32" fmla="*/ 115136 w 1056403"/>
              <a:gd name="connsiteY32" fmla="*/ 479393 h 1817016"/>
              <a:gd name="connsiteX33" fmla="*/ 171489 w 1056403"/>
              <a:gd name="connsiteY33" fmla="*/ 317701 h 1817016"/>
              <a:gd name="connsiteX34" fmla="*/ 186185 w 1056403"/>
              <a:gd name="connsiteY34" fmla="*/ 168260 h 1817016"/>
              <a:gd name="connsiteX35" fmla="*/ 316026 w 1056403"/>
              <a:gd name="connsiteY35" fmla="*/ 97216 h 1817016"/>
              <a:gd name="connsiteX36" fmla="*/ 374829 w 1056403"/>
              <a:gd name="connsiteY36" fmla="*/ 53119 h 1817016"/>
              <a:gd name="connsiteX37" fmla="*/ 416476 w 1056403"/>
              <a:gd name="connsiteY37" fmla="*/ 6573 h 1817016"/>
              <a:gd name="connsiteX38" fmla="*/ 485066 w 1056403"/>
              <a:gd name="connsiteY38" fmla="*/ 1674 h 1817016"/>
              <a:gd name="connsiteX39" fmla="*/ 534062 w 1056403"/>
              <a:gd name="connsiteY39" fmla="*/ 38423 h 1817016"/>
              <a:gd name="connsiteX40" fmla="*/ 634512 w 1056403"/>
              <a:gd name="connsiteY40" fmla="*/ 114366 h 1817016"/>
              <a:gd name="connsiteX41" fmla="*/ 683507 w 1056403"/>
              <a:gd name="connsiteY41" fmla="*/ 153564 h 1817016"/>
              <a:gd name="connsiteX42" fmla="*/ 808450 w 1056403"/>
              <a:gd name="connsiteY42" fmla="*/ 180511 h 1817016"/>
              <a:gd name="connsiteX43" fmla="*/ 769252 w 1056403"/>
              <a:gd name="connsiteY43" fmla="*/ 320150 h 1817016"/>
              <a:gd name="connsiteX44" fmla="*/ 727604 w 1056403"/>
              <a:gd name="connsiteY44" fmla="*/ 396093 h 1817016"/>
              <a:gd name="connsiteX45" fmla="*/ 764354 w 1056403"/>
              <a:gd name="connsiteY45" fmla="*/ 476939 h 1817016"/>
              <a:gd name="connsiteX46" fmla="*/ 832953 w 1056403"/>
              <a:gd name="connsiteY46" fmla="*/ 560234 h 1817016"/>
              <a:gd name="connsiteX47" fmla="*/ 840301 w 1056403"/>
              <a:gd name="connsiteY47" fmla="*/ 687626 h 1817016"/>
              <a:gd name="connsiteX48" fmla="*/ 752107 w 1056403"/>
              <a:gd name="connsiteY48" fmla="*/ 746424 h 1817016"/>
              <a:gd name="connsiteX49" fmla="*/ 749658 w 1056403"/>
              <a:gd name="connsiteY49" fmla="*/ 824816 h 1817016"/>
              <a:gd name="connsiteX50" fmla="*/ 752107 w 1056403"/>
              <a:gd name="connsiteY50" fmla="*/ 864029 h 18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6403" h="1817016">
                <a:moveTo>
                  <a:pt x="752107" y="864029"/>
                </a:moveTo>
                <a:cubicBezTo>
                  <a:pt x="749609" y="886254"/>
                  <a:pt x="734169" y="891524"/>
                  <a:pt x="730053" y="913024"/>
                </a:cubicBezTo>
                <a:cubicBezTo>
                  <a:pt x="726257" y="932864"/>
                  <a:pt x="731337" y="1003692"/>
                  <a:pt x="737401" y="1025716"/>
                </a:cubicBezTo>
                <a:cubicBezTo>
                  <a:pt x="741737" y="1041431"/>
                  <a:pt x="770678" y="1097446"/>
                  <a:pt x="781499" y="1104113"/>
                </a:cubicBezTo>
                <a:cubicBezTo>
                  <a:pt x="810728" y="1122100"/>
                  <a:pt x="860135" y="1110985"/>
                  <a:pt x="896644" y="1118808"/>
                </a:cubicBezTo>
                <a:cubicBezTo>
                  <a:pt x="936367" y="1127322"/>
                  <a:pt x="969780" y="1146079"/>
                  <a:pt x="1004442" y="1155553"/>
                </a:cubicBezTo>
                <a:cubicBezTo>
                  <a:pt x="1017864" y="1210549"/>
                  <a:pt x="1005598" y="1257276"/>
                  <a:pt x="1019138" y="1304993"/>
                </a:cubicBezTo>
                <a:cubicBezTo>
                  <a:pt x="1029616" y="1341953"/>
                  <a:pt x="1067120" y="1366632"/>
                  <a:pt x="1053437" y="1422588"/>
                </a:cubicBezTo>
                <a:cubicBezTo>
                  <a:pt x="1037860" y="1444583"/>
                  <a:pt x="1027451" y="1471736"/>
                  <a:pt x="1009341" y="1491183"/>
                </a:cubicBezTo>
                <a:cubicBezTo>
                  <a:pt x="986827" y="1499329"/>
                  <a:pt x="966488" y="1493691"/>
                  <a:pt x="948089" y="1503434"/>
                </a:cubicBezTo>
                <a:cubicBezTo>
                  <a:pt x="932820" y="1511522"/>
                  <a:pt x="908998" y="1549501"/>
                  <a:pt x="906441" y="1572029"/>
                </a:cubicBezTo>
                <a:cubicBezTo>
                  <a:pt x="902777" y="1604482"/>
                  <a:pt x="917586" y="1633722"/>
                  <a:pt x="935842" y="1652875"/>
                </a:cubicBezTo>
                <a:cubicBezTo>
                  <a:pt x="932350" y="1659180"/>
                  <a:pt x="927931" y="1664563"/>
                  <a:pt x="928495" y="1674924"/>
                </a:cubicBezTo>
                <a:cubicBezTo>
                  <a:pt x="899677" y="1682036"/>
                  <a:pt x="878563" y="1696859"/>
                  <a:pt x="837851" y="1692073"/>
                </a:cubicBezTo>
                <a:cubicBezTo>
                  <a:pt x="829602" y="1693621"/>
                  <a:pt x="815093" y="1688914"/>
                  <a:pt x="810900" y="1694523"/>
                </a:cubicBezTo>
                <a:cubicBezTo>
                  <a:pt x="797830" y="1694523"/>
                  <a:pt x="784771" y="1694523"/>
                  <a:pt x="771701" y="1694523"/>
                </a:cubicBezTo>
                <a:cubicBezTo>
                  <a:pt x="763452" y="1696071"/>
                  <a:pt x="748947" y="1691363"/>
                  <a:pt x="744749" y="1696972"/>
                </a:cubicBezTo>
                <a:cubicBezTo>
                  <a:pt x="731689" y="1696972"/>
                  <a:pt x="718620" y="1696972"/>
                  <a:pt x="705551" y="1696972"/>
                </a:cubicBezTo>
                <a:cubicBezTo>
                  <a:pt x="697302" y="1698520"/>
                  <a:pt x="682797" y="1693813"/>
                  <a:pt x="678609" y="1699421"/>
                </a:cubicBezTo>
                <a:cubicBezTo>
                  <a:pt x="618792" y="1700386"/>
                  <a:pt x="571756" y="1735573"/>
                  <a:pt x="526714" y="1758219"/>
                </a:cubicBezTo>
                <a:cubicBezTo>
                  <a:pt x="484963" y="1779209"/>
                  <a:pt x="445687" y="1795066"/>
                  <a:pt x="409119" y="1817017"/>
                </a:cubicBezTo>
                <a:cubicBezTo>
                  <a:pt x="352433" y="1802659"/>
                  <a:pt x="293008" y="1791039"/>
                  <a:pt x="237629" y="1775369"/>
                </a:cubicBezTo>
                <a:cubicBezTo>
                  <a:pt x="153761" y="1664886"/>
                  <a:pt x="66861" y="1544367"/>
                  <a:pt x="0" y="1425038"/>
                </a:cubicBezTo>
                <a:cubicBezTo>
                  <a:pt x="32551" y="1422481"/>
                  <a:pt x="69040" y="1423857"/>
                  <a:pt x="97991" y="1417690"/>
                </a:cubicBezTo>
                <a:cubicBezTo>
                  <a:pt x="113451" y="1371501"/>
                  <a:pt x="105922" y="1317886"/>
                  <a:pt x="115136" y="1273148"/>
                </a:cubicBezTo>
                <a:cubicBezTo>
                  <a:pt x="122053" y="1239573"/>
                  <a:pt x="144258" y="1204852"/>
                  <a:pt x="151885" y="1167804"/>
                </a:cubicBezTo>
                <a:cubicBezTo>
                  <a:pt x="162858" y="1114556"/>
                  <a:pt x="160879" y="1047706"/>
                  <a:pt x="166591" y="986513"/>
                </a:cubicBezTo>
                <a:cubicBezTo>
                  <a:pt x="169201" y="958429"/>
                  <a:pt x="173649" y="928166"/>
                  <a:pt x="176388" y="898319"/>
                </a:cubicBezTo>
                <a:cubicBezTo>
                  <a:pt x="179018" y="869535"/>
                  <a:pt x="184872" y="835896"/>
                  <a:pt x="181286" y="812574"/>
                </a:cubicBezTo>
                <a:cubicBezTo>
                  <a:pt x="176177" y="779396"/>
                  <a:pt x="155407" y="743921"/>
                  <a:pt x="142088" y="709680"/>
                </a:cubicBezTo>
                <a:cubicBezTo>
                  <a:pt x="129410" y="677099"/>
                  <a:pt x="106661" y="638435"/>
                  <a:pt x="102889" y="606785"/>
                </a:cubicBezTo>
                <a:cubicBezTo>
                  <a:pt x="100729" y="588602"/>
                  <a:pt x="107690" y="565524"/>
                  <a:pt x="110237" y="543089"/>
                </a:cubicBezTo>
                <a:cubicBezTo>
                  <a:pt x="112598" y="522270"/>
                  <a:pt x="111129" y="498865"/>
                  <a:pt x="115136" y="479393"/>
                </a:cubicBezTo>
                <a:cubicBezTo>
                  <a:pt x="125624" y="428487"/>
                  <a:pt x="159252" y="374818"/>
                  <a:pt x="171489" y="317701"/>
                </a:cubicBezTo>
                <a:cubicBezTo>
                  <a:pt x="182119" y="268103"/>
                  <a:pt x="173497" y="211348"/>
                  <a:pt x="186185" y="168260"/>
                </a:cubicBezTo>
                <a:cubicBezTo>
                  <a:pt x="214391" y="123355"/>
                  <a:pt x="263298" y="126358"/>
                  <a:pt x="316026" y="97216"/>
                </a:cubicBezTo>
                <a:cubicBezTo>
                  <a:pt x="333372" y="87630"/>
                  <a:pt x="360011" y="67119"/>
                  <a:pt x="374829" y="53119"/>
                </a:cubicBezTo>
                <a:cubicBezTo>
                  <a:pt x="390117" y="38663"/>
                  <a:pt x="402481" y="11952"/>
                  <a:pt x="416476" y="6573"/>
                </a:cubicBezTo>
                <a:cubicBezTo>
                  <a:pt x="432309" y="479"/>
                  <a:pt x="466927" y="-1897"/>
                  <a:pt x="485066" y="1674"/>
                </a:cubicBezTo>
                <a:cubicBezTo>
                  <a:pt x="500124" y="4638"/>
                  <a:pt x="517019" y="25330"/>
                  <a:pt x="534062" y="38423"/>
                </a:cubicBezTo>
                <a:cubicBezTo>
                  <a:pt x="572839" y="68212"/>
                  <a:pt x="598267" y="86297"/>
                  <a:pt x="634512" y="114366"/>
                </a:cubicBezTo>
                <a:cubicBezTo>
                  <a:pt x="651265" y="127347"/>
                  <a:pt x="668199" y="147000"/>
                  <a:pt x="683507" y="153564"/>
                </a:cubicBezTo>
                <a:cubicBezTo>
                  <a:pt x="724812" y="171278"/>
                  <a:pt x="759847" y="161804"/>
                  <a:pt x="808450" y="180511"/>
                </a:cubicBezTo>
                <a:cubicBezTo>
                  <a:pt x="829529" y="256126"/>
                  <a:pt x="798614" y="276303"/>
                  <a:pt x="769252" y="320150"/>
                </a:cubicBezTo>
                <a:cubicBezTo>
                  <a:pt x="753454" y="343747"/>
                  <a:pt x="728026" y="372379"/>
                  <a:pt x="727604" y="396093"/>
                </a:cubicBezTo>
                <a:cubicBezTo>
                  <a:pt x="727222" y="417690"/>
                  <a:pt x="754204" y="462199"/>
                  <a:pt x="764354" y="476939"/>
                </a:cubicBezTo>
                <a:cubicBezTo>
                  <a:pt x="780744" y="500736"/>
                  <a:pt x="824885" y="532307"/>
                  <a:pt x="832953" y="560234"/>
                </a:cubicBezTo>
                <a:cubicBezTo>
                  <a:pt x="844107" y="598903"/>
                  <a:pt x="830675" y="634124"/>
                  <a:pt x="840301" y="687626"/>
                </a:cubicBezTo>
                <a:cubicBezTo>
                  <a:pt x="824170" y="710875"/>
                  <a:pt x="763550" y="720961"/>
                  <a:pt x="752107" y="746424"/>
                </a:cubicBezTo>
                <a:cubicBezTo>
                  <a:pt x="743245" y="766126"/>
                  <a:pt x="753513" y="792529"/>
                  <a:pt x="749658" y="824816"/>
                </a:cubicBezTo>
                <a:cubicBezTo>
                  <a:pt x="751245" y="837126"/>
                  <a:pt x="746444" y="855809"/>
                  <a:pt x="752107" y="864029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자유형: 도형 46">
            <a:extLst>
              <a:ext uri="{FF2B5EF4-FFF2-40B4-BE49-F238E27FC236}">
                <a16:creationId xmlns:a16="http://schemas.microsoft.com/office/drawing/2014/main" id="{900573DF-FBFA-5540-4798-000B06A1BCA4}"/>
              </a:ext>
            </a:extLst>
          </p:cNvPr>
          <p:cNvSpPr/>
          <p:nvPr/>
        </p:nvSpPr>
        <p:spPr>
          <a:xfrm>
            <a:off x="8235251" y="4385083"/>
            <a:ext cx="1846770" cy="1930506"/>
          </a:xfrm>
          <a:custGeom>
            <a:avLst/>
            <a:gdLst>
              <a:gd name="connsiteX0" fmla="*/ 597763 w 1945183"/>
              <a:gd name="connsiteY0" fmla="*/ 0 h 2033382"/>
              <a:gd name="connsiteX1" fmla="*/ 693314 w 1945183"/>
              <a:gd name="connsiteY1" fmla="*/ 183741 h 2033382"/>
              <a:gd name="connsiteX2" fmla="*/ 710459 w 1945183"/>
              <a:gd name="connsiteY2" fmla="*/ 281737 h 2033382"/>
              <a:gd name="connsiteX3" fmla="*/ 725155 w 1945183"/>
              <a:gd name="connsiteY3" fmla="*/ 382177 h 2033382"/>
              <a:gd name="connsiteX4" fmla="*/ 801102 w 1945183"/>
              <a:gd name="connsiteY4" fmla="*/ 467922 h 2033382"/>
              <a:gd name="connsiteX5" fmla="*/ 808450 w 1945183"/>
              <a:gd name="connsiteY5" fmla="*/ 585517 h 2033382"/>
              <a:gd name="connsiteX6" fmla="*/ 862354 w 1945183"/>
              <a:gd name="connsiteY6" fmla="*/ 786407 h 2033382"/>
              <a:gd name="connsiteX7" fmla="*/ 896644 w 1945183"/>
              <a:gd name="connsiteY7" fmla="*/ 820702 h 2033382"/>
              <a:gd name="connsiteX8" fmla="*/ 933393 w 1945183"/>
              <a:gd name="connsiteY8" fmla="*/ 857451 h 2033382"/>
              <a:gd name="connsiteX9" fmla="*/ 1026486 w 1945183"/>
              <a:gd name="connsiteY9" fmla="*/ 903997 h 2033382"/>
              <a:gd name="connsiteX10" fmla="*/ 1099984 w 1945183"/>
              <a:gd name="connsiteY10" fmla="*/ 977491 h 2033382"/>
              <a:gd name="connsiteX11" fmla="*/ 1210231 w 1945183"/>
              <a:gd name="connsiteY11" fmla="*/ 1325377 h 2033382"/>
              <a:gd name="connsiteX12" fmla="*/ 1428267 w 1945183"/>
              <a:gd name="connsiteY12" fmla="*/ 1273927 h 2033382"/>
              <a:gd name="connsiteX13" fmla="*/ 1465016 w 1945183"/>
              <a:gd name="connsiteY13" fmla="*/ 1222478 h 2033382"/>
              <a:gd name="connsiteX14" fmla="*/ 1499315 w 1945183"/>
              <a:gd name="connsiteY14" fmla="*/ 1168584 h 2033382"/>
              <a:gd name="connsiteX15" fmla="*/ 1707554 w 1945183"/>
              <a:gd name="connsiteY15" fmla="*/ 1141632 h 2033382"/>
              <a:gd name="connsiteX16" fmla="*/ 1751651 w 1945183"/>
              <a:gd name="connsiteY16" fmla="*/ 1175931 h 2033382"/>
              <a:gd name="connsiteX17" fmla="*/ 1756549 w 1945183"/>
              <a:gd name="connsiteY17" fmla="*/ 1200434 h 2033382"/>
              <a:gd name="connsiteX18" fmla="*/ 1758999 w 1945183"/>
              <a:gd name="connsiteY18" fmla="*/ 1224927 h 2033382"/>
              <a:gd name="connsiteX19" fmla="*/ 1758999 w 1945183"/>
              <a:gd name="connsiteY19" fmla="*/ 1256778 h 2033382"/>
              <a:gd name="connsiteX20" fmla="*/ 1761448 w 1945183"/>
              <a:gd name="connsiteY20" fmla="*/ 1295976 h 2033382"/>
              <a:gd name="connsiteX21" fmla="*/ 1761448 w 1945183"/>
              <a:gd name="connsiteY21" fmla="*/ 1305773 h 2033382"/>
              <a:gd name="connsiteX22" fmla="*/ 1817791 w 1945183"/>
              <a:gd name="connsiteY22" fmla="*/ 1381720 h 2033382"/>
              <a:gd name="connsiteX23" fmla="*/ 1945183 w 1945183"/>
              <a:gd name="connsiteY23" fmla="*/ 1494417 h 2033382"/>
              <a:gd name="connsiteX24" fmla="*/ 1842294 w 1945183"/>
              <a:gd name="connsiteY24" fmla="*/ 1533611 h 2033382"/>
              <a:gd name="connsiteX25" fmla="*/ 1839845 w 1945183"/>
              <a:gd name="connsiteY25" fmla="*/ 1602205 h 2033382"/>
              <a:gd name="connsiteX26" fmla="*/ 1812892 w 1945183"/>
              <a:gd name="connsiteY26" fmla="*/ 1678153 h 2033382"/>
              <a:gd name="connsiteX27" fmla="*/ 1717351 w 1945183"/>
              <a:gd name="connsiteY27" fmla="*/ 1700201 h 2033382"/>
              <a:gd name="connsiteX28" fmla="*/ 1665906 w 1945183"/>
              <a:gd name="connsiteY28" fmla="*/ 1798197 h 2033382"/>
              <a:gd name="connsiteX29" fmla="*/ 1565456 w 1945183"/>
              <a:gd name="connsiteY29" fmla="*/ 1822695 h 2033382"/>
              <a:gd name="connsiteX30" fmla="*/ 1467465 w 1945183"/>
              <a:gd name="connsiteY30" fmla="*/ 1849642 h 2033382"/>
              <a:gd name="connsiteX31" fmla="*/ 1447871 w 1945183"/>
              <a:gd name="connsiteY31" fmla="*/ 1942734 h 2033382"/>
              <a:gd name="connsiteX32" fmla="*/ 1425817 w 1945183"/>
              <a:gd name="connsiteY32" fmla="*/ 2033382 h 2033382"/>
              <a:gd name="connsiteX33" fmla="*/ 1327826 w 1945183"/>
              <a:gd name="connsiteY33" fmla="*/ 2033382 h 2033382"/>
              <a:gd name="connsiteX34" fmla="*/ 1215130 w 1945183"/>
              <a:gd name="connsiteY34" fmla="*/ 2016233 h 2033382"/>
              <a:gd name="connsiteX35" fmla="*/ 1055887 w 1945183"/>
              <a:gd name="connsiteY35" fmla="*/ 1910889 h 2033382"/>
              <a:gd name="connsiteX36" fmla="*/ 1001993 w 1945183"/>
              <a:gd name="connsiteY36" fmla="*/ 1859439 h 2033382"/>
              <a:gd name="connsiteX37" fmla="*/ 1001993 w 1945183"/>
              <a:gd name="connsiteY37" fmla="*/ 1815342 h 2033382"/>
              <a:gd name="connsiteX38" fmla="*/ 945649 w 1945183"/>
              <a:gd name="connsiteY38" fmla="*/ 1589959 h 2033382"/>
              <a:gd name="connsiteX39" fmla="*/ 945649 w 1945183"/>
              <a:gd name="connsiteY39" fmla="*/ 1563007 h 2033382"/>
              <a:gd name="connsiteX40" fmla="*/ 945649 w 1945183"/>
              <a:gd name="connsiteY40" fmla="*/ 1538514 h 2033382"/>
              <a:gd name="connsiteX41" fmla="*/ 945649 w 1945183"/>
              <a:gd name="connsiteY41" fmla="*/ 1452769 h 2033382"/>
              <a:gd name="connsiteX42" fmla="*/ 948099 w 1945183"/>
              <a:gd name="connsiteY42" fmla="*/ 1411122 h 2033382"/>
              <a:gd name="connsiteX43" fmla="*/ 945649 w 1945183"/>
              <a:gd name="connsiteY43" fmla="*/ 1354769 h 2033382"/>
              <a:gd name="connsiteX44" fmla="*/ 872151 w 1945183"/>
              <a:gd name="connsiteY44" fmla="*/ 1310672 h 2033382"/>
              <a:gd name="connsiteX45" fmla="*/ 796204 w 1945183"/>
              <a:gd name="connsiteY45" fmla="*/ 1295976 h 2033382"/>
              <a:gd name="connsiteX46" fmla="*/ 715358 w 1945183"/>
              <a:gd name="connsiteY46" fmla="*/ 1344972 h 2033382"/>
              <a:gd name="connsiteX47" fmla="*/ 634512 w 1945183"/>
              <a:gd name="connsiteY47" fmla="*/ 1393967 h 2033382"/>
              <a:gd name="connsiteX48" fmla="*/ 551217 w 1945183"/>
              <a:gd name="connsiteY48" fmla="*/ 1494417 h 2033382"/>
              <a:gd name="connsiteX49" fmla="*/ 465472 w 1945183"/>
              <a:gd name="connsiteY49" fmla="*/ 1494417 h 2033382"/>
              <a:gd name="connsiteX50" fmla="*/ 453226 w 1945183"/>
              <a:gd name="connsiteY50" fmla="*/ 1386619 h 2033382"/>
              <a:gd name="connsiteX51" fmla="*/ 404230 w 1945183"/>
              <a:gd name="connsiteY51" fmla="*/ 1327827 h 2033382"/>
              <a:gd name="connsiteX52" fmla="*/ 340529 w 1945183"/>
              <a:gd name="connsiteY52" fmla="*/ 1327827 h 2033382"/>
              <a:gd name="connsiteX53" fmla="*/ 301331 w 1945183"/>
              <a:gd name="connsiteY53" fmla="*/ 1374373 h 2033382"/>
              <a:gd name="connsiteX54" fmla="*/ 159243 w 1945183"/>
              <a:gd name="connsiteY54" fmla="*/ 1109786 h 2033382"/>
              <a:gd name="connsiteX55" fmla="*/ 156793 w 1945183"/>
              <a:gd name="connsiteY55" fmla="*/ 1009341 h 2033382"/>
              <a:gd name="connsiteX56" fmla="*/ 149446 w 1945183"/>
              <a:gd name="connsiteY56" fmla="*/ 776605 h 2033382"/>
              <a:gd name="connsiteX57" fmla="*/ 171489 w 1945183"/>
              <a:gd name="connsiteY57" fmla="*/ 644314 h 2033382"/>
              <a:gd name="connsiteX58" fmla="*/ 191093 w 1945183"/>
              <a:gd name="connsiteY58" fmla="*/ 585517 h 2033382"/>
              <a:gd name="connsiteX59" fmla="*/ 161692 w 1945183"/>
              <a:gd name="connsiteY59" fmla="*/ 519371 h 2033382"/>
              <a:gd name="connsiteX60" fmla="*/ 132291 w 1945183"/>
              <a:gd name="connsiteY60" fmla="*/ 453226 h 2033382"/>
              <a:gd name="connsiteX61" fmla="*/ 19599 w 1945183"/>
              <a:gd name="connsiteY61" fmla="*/ 445878 h 2033382"/>
              <a:gd name="connsiteX62" fmla="*/ 0 w 1945183"/>
              <a:gd name="connsiteY62" fmla="*/ 362583 h 2033382"/>
              <a:gd name="connsiteX63" fmla="*/ 244987 w 1945183"/>
              <a:gd name="connsiteY63" fmla="*/ 340529 h 2033382"/>
              <a:gd name="connsiteX64" fmla="*/ 338080 w 1945183"/>
              <a:gd name="connsiteY64" fmla="*/ 262132 h 2033382"/>
              <a:gd name="connsiteX65" fmla="*/ 597763 w 1945183"/>
              <a:gd name="connsiteY65" fmla="*/ 0 h 203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45183" h="2033382">
                <a:moveTo>
                  <a:pt x="597763" y="0"/>
                </a:moveTo>
                <a:cubicBezTo>
                  <a:pt x="621452" y="60478"/>
                  <a:pt x="672917" y="115851"/>
                  <a:pt x="693314" y="183741"/>
                </a:cubicBezTo>
                <a:cubicBezTo>
                  <a:pt x="702058" y="212858"/>
                  <a:pt x="704998" y="249636"/>
                  <a:pt x="710459" y="281737"/>
                </a:cubicBezTo>
                <a:cubicBezTo>
                  <a:pt x="716142" y="315169"/>
                  <a:pt x="713472" y="354838"/>
                  <a:pt x="725155" y="382177"/>
                </a:cubicBezTo>
                <a:cubicBezTo>
                  <a:pt x="739572" y="415909"/>
                  <a:pt x="790865" y="436497"/>
                  <a:pt x="801102" y="467922"/>
                </a:cubicBezTo>
                <a:cubicBezTo>
                  <a:pt x="811399" y="499542"/>
                  <a:pt x="805448" y="546108"/>
                  <a:pt x="808450" y="585517"/>
                </a:cubicBezTo>
                <a:cubicBezTo>
                  <a:pt x="814696" y="667411"/>
                  <a:pt x="818419" y="745220"/>
                  <a:pt x="862354" y="786407"/>
                </a:cubicBezTo>
                <a:cubicBezTo>
                  <a:pt x="872764" y="798864"/>
                  <a:pt x="884187" y="810297"/>
                  <a:pt x="896644" y="820702"/>
                </a:cubicBezTo>
                <a:cubicBezTo>
                  <a:pt x="907877" y="833977"/>
                  <a:pt x="920123" y="846224"/>
                  <a:pt x="933393" y="857451"/>
                </a:cubicBezTo>
                <a:cubicBezTo>
                  <a:pt x="958631" y="878765"/>
                  <a:pt x="997829" y="886113"/>
                  <a:pt x="1026486" y="903997"/>
                </a:cubicBezTo>
                <a:cubicBezTo>
                  <a:pt x="1049965" y="929519"/>
                  <a:pt x="1074467" y="954017"/>
                  <a:pt x="1099984" y="977491"/>
                </a:cubicBezTo>
                <a:cubicBezTo>
                  <a:pt x="1130350" y="1099842"/>
                  <a:pt x="1142043" y="1240857"/>
                  <a:pt x="1210231" y="1325377"/>
                </a:cubicBezTo>
                <a:cubicBezTo>
                  <a:pt x="1271845" y="1306920"/>
                  <a:pt x="1345353" y="1279233"/>
                  <a:pt x="1428267" y="1273927"/>
                </a:cubicBezTo>
                <a:cubicBezTo>
                  <a:pt x="1440493" y="1258061"/>
                  <a:pt x="1452025" y="1242655"/>
                  <a:pt x="1465016" y="1222478"/>
                </a:cubicBezTo>
                <a:cubicBezTo>
                  <a:pt x="1475425" y="1206317"/>
                  <a:pt x="1482028" y="1180703"/>
                  <a:pt x="1499315" y="1168584"/>
                </a:cubicBezTo>
                <a:cubicBezTo>
                  <a:pt x="1538093" y="1141402"/>
                  <a:pt x="1648551" y="1117796"/>
                  <a:pt x="1707554" y="1141632"/>
                </a:cubicBezTo>
                <a:cubicBezTo>
                  <a:pt x="1725884" y="1149044"/>
                  <a:pt x="1735358" y="1169549"/>
                  <a:pt x="1751651" y="1175931"/>
                </a:cubicBezTo>
                <a:cubicBezTo>
                  <a:pt x="1757392" y="1179983"/>
                  <a:pt x="1756951" y="1190226"/>
                  <a:pt x="1756549" y="1200434"/>
                </a:cubicBezTo>
                <a:cubicBezTo>
                  <a:pt x="1758083" y="1207880"/>
                  <a:pt x="1753409" y="1221533"/>
                  <a:pt x="1758999" y="1224927"/>
                </a:cubicBezTo>
                <a:cubicBezTo>
                  <a:pt x="1758999" y="1235547"/>
                  <a:pt x="1758999" y="1246162"/>
                  <a:pt x="1758999" y="1256778"/>
                </a:cubicBezTo>
                <a:cubicBezTo>
                  <a:pt x="1760586" y="1269073"/>
                  <a:pt x="1755785" y="1287751"/>
                  <a:pt x="1761448" y="1295976"/>
                </a:cubicBezTo>
                <a:cubicBezTo>
                  <a:pt x="1761448" y="1299239"/>
                  <a:pt x="1761448" y="1302511"/>
                  <a:pt x="1761448" y="1305773"/>
                </a:cubicBezTo>
                <a:cubicBezTo>
                  <a:pt x="1778926" y="1332397"/>
                  <a:pt x="1801048" y="1354367"/>
                  <a:pt x="1817791" y="1381720"/>
                </a:cubicBezTo>
                <a:cubicBezTo>
                  <a:pt x="1871254" y="1408291"/>
                  <a:pt x="1913838" y="1445725"/>
                  <a:pt x="1945183" y="1494417"/>
                </a:cubicBezTo>
                <a:cubicBezTo>
                  <a:pt x="1918354" y="1510935"/>
                  <a:pt x="1858597" y="1508182"/>
                  <a:pt x="1842294" y="1533611"/>
                </a:cubicBezTo>
                <a:cubicBezTo>
                  <a:pt x="1829876" y="1552970"/>
                  <a:pt x="1843509" y="1576522"/>
                  <a:pt x="1839845" y="1602205"/>
                </a:cubicBezTo>
                <a:cubicBezTo>
                  <a:pt x="1835979" y="1629280"/>
                  <a:pt x="1811639" y="1653905"/>
                  <a:pt x="1812892" y="1678153"/>
                </a:cubicBezTo>
                <a:cubicBezTo>
                  <a:pt x="1782105" y="1686564"/>
                  <a:pt x="1735280" y="1678932"/>
                  <a:pt x="1717351" y="1700201"/>
                </a:cubicBezTo>
                <a:cubicBezTo>
                  <a:pt x="1703199" y="1740473"/>
                  <a:pt x="1701832" y="1779328"/>
                  <a:pt x="1665906" y="1798197"/>
                </a:cubicBezTo>
                <a:cubicBezTo>
                  <a:pt x="1643412" y="1810003"/>
                  <a:pt x="1596190" y="1815621"/>
                  <a:pt x="1565456" y="1822695"/>
                </a:cubicBezTo>
                <a:cubicBezTo>
                  <a:pt x="1536388" y="1829387"/>
                  <a:pt x="1481548" y="1833609"/>
                  <a:pt x="1467465" y="1849642"/>
                </a:cubicBezTo>
                <a:cubicBezTo>
                  <a:pt x="1450673" y="1868756"/>
                  <a:pt x="1453093" y="1915009"/>
                  <a:pt x="1447871" y="1942734"/>
                </a:cubicBezTo>
                <a:cubicBezTo>
                  <a:pt x="1441326" y="1977363"/>
                  <a:pt x="1434008" y="2005603"/>
                  <a:pt x="1425817" y="2033382"/>
                </a:cubicBezTo>
                <a:cubicBezTo>
                  <a:pt x="1393154" y="2033382"/>
                  <a:pt x="1360490" y="2033382"/>
                  <a:pt x="1327826" y="2033382"/>
                </a:cubicBezTo>
                <a:cubicBezTo>
                  <a:pt x="1287384" y="2030537"/>
                  <a:pt x="1255180" y="2019466"/>
                  <a:pt x="1215130" y="2016233"/>
                </a:cubicBezTo>
                <a:cubicBezTo>
                  <a:pt x="1166173" y="1985313"/>
                  <a:pt x="1108987" y="1944988"/>
                  <a:pt x="1055887" y="1910889"/>
                </a:cubicBezTo>
                <a:cubicBezTo>
                  <a:pt x="1036792" y="1898623"/>
                  <a:pt x="995155" y="1887136"/>
                  <a:pt x="1001993" y="1859439"/>
                </a:cubicBezTo>
                <a:cubicBezTo>
                  <a:pt x="1006069" y="1850387"/>
                  <a:pt x="1006069" y="1824400"/>
                  <a:pt x="1001993" y="1815342"/>
                </a:cubicBezTo>
                <a:cubicBezTo>
                  <a:pt x="989364" y="1734055"/>
                  <a:pt x="964720" y="1664804"/>
                  <a:pt x="945649" y="1589959"/>
                </a:cubicBezTo>
                <a:cubicBezTo>
                  <a:pt x="945649" y="1580975"/>
                  <a:pt x="945649" y="1571991"/>
                  <a:pt x="945649" y="1563007"/>
                </a:cubicBezTo>
                <a:cubicBezTo>
                  <a:pt x="945649" y="1554846"/>
                  <a:pt x="945649" y="1546675"/>
                  <a:pt x="945649" y="1538514"/>
                </a:cubicBezTo>
                <a:cubicBezTo>
                  <a:pt x="945649" y="1509926"/>
                  <a:pt x="945649" y="1481348"/>
                  <a:pt x="945649" y="1452769"/>
                </a:cubicBezTo>
                <a:cubicBezTo>
                  <a:pt x="951312" y="1443732"/>
                  <a:pt x="946502" y="1424221"/>
                  <a:pt x="948099" y="1411122"/>
                </a:cubicBezTo>
                <a:cubicBezTo>
                  <a:pt x="946482" y="1393134"/>
                  <a:pt x="951332" y="1368680"/>
                  <a:pt x="945649" y="1354769"/>
                </a:cubicBezTo>
                <a:cubicBezTo>
                  <a:pt x="949044" y="1311024"/>
                  <a:pt x="905437" y="1317354"/>
                  <a:pt x="872151" y="1310672"/>
                </a:cubicBezTo>
                <a:cubicBezTo>
                  <a:pt x="842569" y="1304740"/>
                  <a:pt x="821270" y="1292366"/>
                  <a:pt x="796204" y="1295976"/>
                </a:cubicBezTo>
                <a:cubicBezTo>
                  <a:pt x="773387" y="1299263"/>
                  <a:pt x="740150" y="1329473"/>
                  <a:pt x="715358" y="1344972"/>
                </a:cubicBezTo>
                <a:cubicBezTo>
                  <a:pt x="688808" y="1361573"/>
                  <a:pt x="654669" y="1376249"/>
                  <a:pt x="634512" y="1393967"/>
                </a:cubicBezTo>
                <a:cubicBezTo>
                  <a:pt x="599600" y="1424671"/>
                  <a:pt x="578658" y="1472878"/>
                  <a:pt x="551217" y="1494417"/>
                </a:cubicBezTo>
                <a:cubicBezTo>
                  <a:pt x="528100" y="1498459"/>
                  <a:pt x="488588" y="1498459"/>
                  <a:pt x="465472" y="1494417"/>
                </a:cubicBezTo>
                <a:cubicBezTo>
                  <a:pt x="437795" y="1469371"/>
                  <a:pt x="459863" y="1423148"/>
                  <a:pt x="453226" y="1386619"/>
                </a:cubicBezTo>
                <a:cubicBezTo>
                  <a:pt x="449630" y="1366805"/>
                  <a:pt x="417873" y="1332897"/>
                  <a:pt x="404230" y="1327827"/>
                </a:cubicBezTo>
                <a:cubicBezTo>
                  <a:pt x="393419" y="1323805"/>
                  <a:pt x="361289" y="1319612"/>
                  <a:pt x="340529" y="1327827"/>
                </a:cubicBezTo>
                <a:cubicBezTo>
                  <a:pt x="320053" y="1335919"/>
                  <a:pt x="320273" y="1360456"/>
                  <a:pt x="301331" y="1374373"/>
                </a:cubicBezTo>
                <a:cubicBezTo>
                  <a:pt x="241171" y="1298969"/>
                  <a:pt x="206259" y="1198328"/>
                  <a:pt x="159243" y="1109786"/>
                </a:cubicBezTo>
                <a:cubicBezTo>
                  <a:pt x="157616" y="1077117"/>
                  <a:pt x="162495" y="1037934"/>
                  <a:pt x="156793" y="1009341"/>
                </a:cubicBezTo>
                <a:cubicBezTo>
                  <a:pt x="133765" y="934799"/>
                  <a:pt x="136709" y="865166"/>
                  <a:pt x="149446" y="776605"/>
                </a:cubicBezTo>
                <a:cubicBezTo>
                  <a:pt x="156240" y="729309"/>
                  <a:pt x="161844" y="681137"/>
                  <a:pt x="171489" y="644314"/>
                </a:cubicBezTo>
                <a:cubicBezTo>
                  <a:pt x="176721" y="624353"/>
                  <a:pt x="191887" y="604616"/>
                  <a:pt x="191093" y="585517"/>
                </a:cubicBezTo>
                <a:cubicBezTo>
                  <a:pt x="190099" y="561788"/>
                  <a:pt x="170436" y="538623"/>
                  <a:pt x="161692" y="519371"/>
                </a:cubicBezTo>
                <a:cubicBezTo>
                  <a:pt x="150822" y="495456"/>
                  <a:pt x="143523" y="475098"/>
                  <a:pt x="132291" y="453226"/>
                </a:cubicBezTo>
                <a:cubicBezTo>
                  <a:pt x="97609" y="447896"/>
                  <a:pt x="59170" y="446319"/>
                  <a:pt x="19599" y="445878"/>
                </a:cubicBezTo>
                <a:cubicBezTo>
                  <a:pt x="11947" y="419225"/>
                  <a:pt x="5276" y="391602"/>
                  <a:pt x="0" y="362583"/>
                </a:cubicBezTo>
                <a:cubicBezTo>
                  <a:pt x="97432" y="360094"/>
                  <a:pt x="176045" y="368794"/>
                  <a:pt x="244987" y="340529"/>
                </a:cubicBezTo>
                <a:cubicBezTo>
                  <a:pt x="277117" y="327362"/>
                  <a:pt x="310408" y="287537"/>
                  <a:pt x="338080" y="262132"/>
                </a:cubicBezTo>
                <a:cubicBezTo>
                  <a:pt x="430800" y="177025"/>
                  <a:pt x="520375" y="88405"/>
                  <a:pt x="597763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자유형: 도형 47">
            <a:extLst>
              <a:ext uri="{FF2B5EF4-FFF2-40B4-BE49-F238E27FC236}">
                <a16:creationId xmlns:a16="http://schemas.microsoft.com/office/drawing/2014/main" id="{C14B2998-0DCD-ABDB-3272-5C962F5ECF7D}"/>
              </a:ext>
            </a:extLst>
          </p:cNvPr>
          <p:cNvSpPr/>
          <p:nvPr/>
        </p:nvSpPr>
        <p:spPr>
          <a:xfrm>
            <a:off x="7274330" y="2728505"/>
            <a:ext cx="891149" cy="958808"/>
          </a:xfrm>
          <a:custGeom>
            <a:avLst/>
            <a:gdLst>
              <a:gd name="connsiteX0" fmla="*/ 852894 w 938638"/>
              <a:gd name="connsiteY0" fmla="*/ 762472 h 1009903"/>
              <a:gd name="connsiteX1" fmla="*/ 938639 w 938638"/>
              <a:gd name="connsiteY1" fmla="*/ 843313 h 1009903"/>
              <a:gd name="connsiteX2" fmla="*/ 735304 w 938638"/>
              <a:gd name="connsiteY2" fmla="*/ 1009904 h 1009903"/>
              <a:gd name="connsiteX3" fmla="*/ 512365 w 938638"/>
              <a:gd name="connsiteY3" fmla="*/ 985406 h 1009903"/>
              <a:gd name="connsiteX4" fmla="*/ 411925 w 938638"/>
              <a:gd name="connsiteY4" fmla="*/ 956005 h 1009903"/>
              <a:gd name="connsiteX5" fmla="*/ 372727 w 938638"/>
              <a:gd name="connsiteY5" fmla="*/ 916812 h 1009903"/>
              <a:gd name="connsiteX6" fmla="*/ 335982 w 938638"/>
              <a:gd name="connsiteY6" fmla="*/ 880063 h 1009903"/>
              <a:gd name="connsiteX7" fmla="*/ 331084 w 938638"/>
              <a:gd name="connsiteY7" fmla="*/ 877613 h 1009903"/>
              <a:gd name="connsiteX8" fmla="*/ 291886 w 938638"/>
              <a:gd name="connsiteY8" fmla="*/ 838415 h 1009903"/>
              <a:gd name="connsiteX9" fmla="*/ 255136 w 938638"/>
              <a:gd name="connsiteY9" fmla="*/ 801666 h 1009903"/>
              <a:gd name="connsiteX10" fmla="*/ 76299 w 938638"/>
              <a:gd name="connsiteY10" fmla="*/ 635075 h 1009903"/>
              <a:gd name="connsiteX11" fmla="*/ 357 w 938638"/>
              <a:gd name="connsiteY11" fmla="*/ 551785 h 1009903"/>
              <a:gd name="connsiteX12" fmla="*/ 15052 w 938638"/>
              <a:gd name="connsiteY12" fmla="*/ 453794 h 1009903"/>
              <a:gd name="connsiteX13" fmla="*/ 37101 w 938638"/>
              <a:gd name="connsiteY13" fmla="*/ 429296 h 1009903"/>
              <a:gd name="connsiteX14" fmla="*/ 61599 w 938638"/>
              <a:gd name="connsiteY14" fmla="*/ 404798 h 1009903"/>
              <a:gd name="connsiteX15" fmla="*/ 61599 w 938638"/>
              <a:gd name="connsiteY15" fmla="*/ 402349 h 1009903"/>
              <a:gd name="connsiteX16" fmla="*/ 88546 w 938638"/>
              <a:gd name="connsiteY16" fmla="*/ 375402 h 1009903"/>
              <a:gd name="connsiteX17" fmla="*/ 115493 w 938638"/>
              <a:gd name="connsiteY17" fmla="*/ 360701 h 1009903"/>
              <a:gd name="connsiteX18" fmla="*/ 196339 w 938638"/>
              <a:gd name="connsiteY18" fmla="*/ 360701 h 1009903"/>
              <a:gd name="connsiteX19" fmla="*/ 245334 w 938638"/>
              <a:gd name="connsiteY19" fmla="*/ 358252 h 1009903"/>
              <a:gd name="connsiteX20" fmla="*/ 335977 w 938638"/>
              <a:gd name="connsiteY20" fmla="*/ 355803 h 1009903"/>
              <a:gd name="connsiteX21" fmla="*/ 402123 w 938638"/>
              <a:gd name="connsiteY21" fmla="*/ 238212 h 1009903"/>
              <a:gd name="connsiteX22" fmla="*/ 546665 w 938638"/>
              <a:gd name="connsiteY22" fmla="*/ 184319 h 1009903"/>
              <a:gd name="connsiteX23" fmla="*/ 603009 w 938638"/>
              <a:gd name="connsiteY23" fmla="*/ 47124 h 1009903"/>
              <a:gd name="connsiteX24" fmla="*/ 735299 w 938638"/>
              <a:gd name="connsiteY24" fmla="*/ 3027 h 1009903"/>
              <a:gd name="connsiteX25" fmla="*/ 735299 w 938638"/>
              <a:gd name="connsiteY25" fmla="*/ 10375 h 1009903"/>
              <a:gd name="connsiteX26" fmla="*/ 732850 w 938638"/>
              <a:gd name="connsiteY26" fmla="*/ 64269 h 1009903"/>
              <a:gd name="connsiteX27" fmla="*/ 732850 w 938638"/>
              <a:gd name="connsiteY27" fmla="*/ 120617 h 1009903"/>
              <a:gd name="connsiteX28" fmla="*/ 818595 w 938638"/>
              <a:gd name="connsiteY28" fmla="*/ 164714 h 1009903"/>
              <a:gd name="connsiteX29" fmla="*/ 857793 w 938638"/>
              <a:gd name="connsiteY29" fmla="*/ 333754 h 1009903"/>
              <a:gd name="connsiteX30" fmla="*/ 794097 w 938638"/>
              <a:gd name="connsiteY30" fmla="*/ 549340 h 1009903"/>
              <a:gd name="connsiteX31" fmla="*/ 772048 w 938638"/>
              <a:gd name="connsiteY31" fmla="*/ 620389 h 1009903"/>
              <a:gd name="connsiteX32" fmla="*/ 798995 w 938638"/>
              <a:gd name="connsiteY32" fmla="*/ 708583 h 1009903"/>
              <a:gd name="connsiteX33" fmla="*/ 825943 w 938638"/>
              <a:gd name="connsiteY33" fmla="*/ 735530 h 1009903"/>
              <a:gd name="connsiteX34" fmla="*/ 852894 w 938638"/>
              <a:gd name="connsiteY34" fmla="*/ 762472 h 10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8638" h="1009903">
                <a:moveTo>
                  <a:pt x="852894" y="762472"/>
                </a:moveTo>
                <a:cubicBezTo>
                  <a:pt x="879308" y="791590"/>
                  <a:pt x="913362" y="813065"/>
                  <a:pt x="938639" y="843313"/>
                </a:cubicBezTo>
                <a:cubicBezTo>
                  <a:pt x="894375" y="922362"/>
                  <a:pt x="801195" y="952488"/>
                  <a:pt x="735304" y="1009904"/>
                </a:cubicBezTo>
                <a:cubicBezTo>
                  <a:pt x="668816" y="1002581"/>
                  <a:pt x="587534" y="993264"/>
                  <a:pt x="512365" y="985406"/>
                </a:cubicBezTo>
                <a:cubicBezTo>
                  <a:pt x="468430" y="980812"/>
                  <a:pt x="430010" y="984632"/>
                  <a:pt x="411925" y="956005"/>
                </a:cubicBezTo>
                <a:cubicBezTo>
                  <a:pt x="399884" y="941922"/>
                  <a:pt x="386820" y="928852"/>
                  <a:pt x="372727" y="916812"/>
                </a:cubicBezTo>
                <a:cubicBezTo>
                  <a:pt x="361499" y="903536"/>
                  <a:pt x="349253" y="891290"/>
                  <a:pt x="335982" y="880063"/>
                </a:cubicBezTo>
                <a:cubicBezTo>
                  <a:pt x="333998" y="879597"/>
                  <a:pt x="333538" y="877608"/>
                  <a:pt x="331084" y="877613"/>
                </a:cubicBezTo>
                <a:cubicBezTo>
                  <a:pt x="319038" y="863525"/>
                  <a:pt x="305974" y="850456"/>
                  <a:pt x="291886" y="838415"/>
                </a:cubicBezTo>
                <a:cubicBezTo>
                  <a:pt x="280658" y="825145"/>
                  <a:pt x="268412" y="812893"/>
                  <a:pt x="255136" y="801666"/>
                </a:cubicBezTo>
                <a:cubicBezTo>
                  <a:pt x="190573" y="758936"/>
                  <a:pt x="130296" y="694377"/>
                  <a:pt x="76299" y="635075"/>
                </a:cubicBezTo>
                <a:cubicBezTo>
                  <a:pt x="56367" y="613188"/>
                  <a:pt x="5187" y="577071"/>
                  <a:pt x="357" y="551785"/>
                </a:cubicBezTo>
                <a:cubicBezTo>
                  <a:pt x="-2093" y="538965"/>
                  <a:pt x="8645" y="470101"/>
                  <a:pt x="15052" y="453794"/>
                </a:cubicBezTo>
                <a:cubicBezTo>
                  <a:pt x="19545" y="442356"/>
                  <a:pt x="29498" y="435831"/>
                  <a:pt x="37101" y="429296"/>
                </a:cubicBezTo>
                <a:cubicBezTo>
                  <a:pt x="46291" y="422154"/>
                  <a:pt x="54457" y="413988"/>
                  <a:pt x="61599" y="404798"/>
                </a:cubicBezTo>
                <a:cubicBezTo>
                  <a:pt x="61599" y="403980"/>
                  <a:pt x="61599" y="403167"/>
                  <a:pt x="61599" y="402349"/>
                </a:cubicBezTo>
                <a:cubicBezTo>
                  <a:pt x="71606" y="394394"/>
                  <a:pt x="80586" y="385410"/>
                  <a:pt x="88546" y="375402"/>
                </a:cubicBezTo>
                <a:cubicBezTo>
                  <a:pt x="94806" y="367780"/>
                  <a:pt x="98882" y="357973"/>
                  <a:pt x="115493" y="360701"/>
                </a:cubicBezTo>
                <a:cubicBezTo>
                  <a:pt x="142445" y="360701"/>
                  <a:pt x="169392" y="360701"/>
                  <a:pt x="196339" y="360701"/>
                </a:cubicBezTo>
                <a:cubicBezTo>
                  <a:pt x="211882" y="359094"/>
                  <a:pt x="233867" y="363934"/>
                  <a:pt x="245334" y="358252"/>
                </a:cubicBezTo>
                <a:cubicBezTo>
                  <a:pt x="277112" y="358997"/>
                  <a:pt x="307012" y="357865"/>
                  <a:pt x="335977" y="355803"/>
                </a:cubicBezTo>
                <a:cubicBezTo>
                  <a:pt x="366966" y="325549"/>
                  <a:pt x="386864" y="284195"/>
                  <a:pt x="402123" y="238212"/>
                </a:cubicBezTo>
                <a:cubicBezTo>
                  <a:pt x="455464" y="225403"/>
                  <a:pt x="498777" y="202580"/>
                  <a:pt x="546665" y="184319"/>
                </a:cubicBezTo>
                <a:cubicBezTo>
                  <a:pt x="558926" y="132065"/>
                  <a:pt x="578320" y="86950"/>
                  <a:pt x="603009" y="47124"/>
                </a:cubicBezTo>
                <a:cubicBezTo>
                  <a:pt x="643549" y="28412"/>
                  <a:pt x="669070" y="-11218"/>
                  <a:pt x="735299" y="3027"/>
                </a:cubicBezTo>
                <a:cubicBezTo>
                  <a:pt x="735299" y="5476"/>
                  <a:pt x="735299" y="7926"/>
                  <a:pt x="735299" y="10375"/>
                </a:cubicBezTo>
                <a:cubicBezTo>
                  <a:pt x="729612" y="23469"/>
                  <a:pt x="734462" y="47100"/>
                  <a:pt x="732850" y="64269"/>
                </a:cubicBezTo>
                <a:cubicBezTo>
                  <a:pt x="732850" y="83050"/>
                  <a:pt x="732850" y="101836"/>
                  <a:pt x="732850" y="120617"/>
                </a:cubicBezTo>
                <a:cubicBezTo>
                  <a:pt x="754335" y="142411"/>
                  <a:pt x="790168" y="149857"/>
                  <a:pt x="818595" y="164714"/>
                </a:cubicBezTo>
                <a:cubicBezTo>
                  <a:pt x="833021" y="219701"/>
                  <a:pt x="846918" y="275212"/>
                  <a:pt x="857793" y="333754"/>
                </a:cubicBezTo>
                <a:cubicBezTo>
                  <a:pt x="836714" y="398504"/>
                  <a:pt x="815979" y="475774"/>
                  <a:pt x="794097" y="549340"/>
                </a:cubicBezTo>
                <a:cubicBezTo>
                  <a:pt x="786612" y="574495"/>
                  <a:pt x="772421" y="599781"/>
                  <a:pt x="772048" y="620389"/>
                </a:cubicBezTo>
                <a:cubicBezTo>
                  <a:pt x="771485" y="651515"/>
                  <a:pt x="793328" y="677766"/>
                  <a:pt x="798995" y="708583"/>
                </a:cubicBezTo>
                <a:cubicBezTo>
                  <a:pt x="806956" y="718591"/>
                  <a:pt x="815935" y="727570"/>
                  <a:pt x="825943" y="735530"/>
                </a:cubicBezTo>
                <a:cubicBezTo>
                  <a:pt x="833903" y="745528"/>
                  <a:pt x="842887" y="754512"/>
                  <a:pt x="852894" y="762472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자유형: 도형 48">
            <a:extLst>
              <a:ext uri="{FF2B5EF4-FFF2-40B4-BE49-F238E27FC236}">
                <a16:creationId xmlns:a16="http://schemas.microsoft.com/office/drawing/2014/main" id="{F96B055E-DAF8-F546-5BEE-74ED41EB1B57}"/>
              </a:ext>
            </a:extLst>
          </p:cNvPr>
          <p:cNvSpPr/>
          <p:nvPr/>
        </p:nvSpPr>
        <p:spPr>
          <a:xfrm>
            <a:off x="8821383" y="3463018"/>
            <a:ext cx="916409" cy="833692"/>
          </a:xfrm>
          <a:custGeom>
            <a:avLst/>
            <a:gdLst>
              <a:gd name="connsiteX0" fmla="*/ 313577 w 965244"/>
              <a:gd name="connsiteY0" fmla="*/ 54963 h 878119"/>
              <a:gd name="connsiteX1" fmla="*/ 345428 w 965244"/>
              <a:gd name="connsiteY1" fmla="*/ 54963 h 878119"/>
              <a:gd name="connsiteX2" fmla="*/ 416477 w 965244"/>
              <a:gd name="connsiteY2" fmla="*/ 1069 h 878119"/>
              <a:gd name="connsiteX3" fmla="*/ 440970 w 965244"/>
              <a:gd name="connsiteY3" fmla="*/ 3518 h 878119"/>
              <a:gd name="connsiteX4" fmla="*/ 573260 w 965244"/>
              <a:gd name="connsiteY4" fmla="*/ 8417 h 878119"/>
              <a:gd name="connsiteX5" fmla="*/ 607560 w 965244"/>
              <a:gd name="connsiteY5" fmla="*/ 118664 h 878119"/>
              <a:gd name="connsiteX6" fmla="*/ 965244 w 965244"/>
              <a:gd name="connsiteY6" fmla="*/ 248506 h 878119"/>
              <a:gd name="connsiteX7" fmla="*/ 864794 w 965244"/>
              <a:gd name="connsiteY7" fmla="*/ 584136 h 878119"/>
              <a:gd name="connsiteX8" fmla="*/ 796204 w 965244"/>
              <a:gd name="connsiteY8" fmla="*/ 672330 h 878119"/>
              <a:gd name="connsiteX9" fmla="*/ 788856 w 965244"/>
              <a:gd name="connsiteY9" fmla="*/ 750727 h 878119"/>
              <a:gd name="connsiteX10" fmla="*/ 757006 w 965244"/>
              <a:gd name="connsiteY10" fmla="*/ 878119 h 878119"/>
              <a:gd name="connsiteX11" fmla="*/ 416477 w 965244"/>
              <a:gd name="connsiteY11" fmla="*/ 716427 h 878119"/>
              <a:gd name="connsiteX12" fmla="*/ 316027 w 965244"/>
              <a:gd name="connsiteY12" fmla="*/ 709079 h 878119"/>
              <a:gd name="connsiteX13" fmla="*/ 58793 w 965244"/>
              <a:gd name="connsiteY13" fmla="*/ 733577 h 878119"/>
              <a:gd name="connsiteX14" fmla="*/ 0 w 965244"/>
              <a:gd name="connsiteY14" fmla="*/ 505740 h 878119"/>
              <a:gd name="connsiteX15" fmla="*/ 80846 w 965244"/>
              <a:gd name="connsiteY15" fmla="*/ 341598 h 878119"/>
              <a:gd name="connsiteX16" fmla="*/ 117595 w 965244"/>
              <a:gd name="connsiteY16" fmla="*/ 304849 h 878119"/>
              <a:gd name="connsiteX17" fmla="*/ 156784 w 965244"/>
              <a:gd name="connsiteY17" fmla="*/ 265651 h 878119"/>
              <a:gd name="connsiteX18" fmla="*/ 220485 w 965244"/>
              <a:gd name="connsiteY18" fmla="*/ 165211 h 878119"/>
              <a:gd name="connsiteX19" fmla="*/ 222934 w 965244"/>
              <a:gd name="connsiteY19" fmla="*/ 126012 h 878119"/>
              <a:gd name="connsiteX20" fmla="*/ 222934 w 965244"/>
              <a:gd name="connsiteY20" fmla="*/ 84364 h 878119"/>
              <a:gd name="connsiteX21" fmla="*/ 225383 w 965244"/>
              <a:gd name="connsiteY21" fmla="*/ 52519 h 878119"/>
              <a:gd name="connsiteX22" fmla="*/ 225383 w 965244"/>
              <a:gd name="connsiteY22" fmla="*/ 15774 h 878119"/>
              <a:gd name="connsiteX23" fmla="*/ 289084 w 965244"/>
              <a:gd name="connsiteY23" fmla="*/ 52519 h 878119"/>
              <a:gd name="connsiteX24" fmla="*/ 313577 w 965244"/>
              <a:gd name="connsiteY24" fmla="*/ 54963 h 87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65244" h="878119">
                <a:moveTo>
                  <a:pt x="313577" y="54963"/>
                </a:moveTo>
                <a:cubicBezTo>
                  <a:pt x="324197" y="54963"/>
                  <a:pt x="334808" y="54963"/>
                  <a:pt x="345428" y="54963"/>
                </a:cubicBezTo>
                <a:cubicBezTo>
                  <a:pt x="371478" y="39366"/>
                  <a:pt x="366114" y="-7650"/>
                  <a:pt x="416477" y="1069"/>
                </a:cubicBezTo>
                <a:cubicBezTo>
                  <a:pt x="419871" y="6658"/>
                  <a:pt x="433524" y="1985"/>
                  <a:pt x="440970" y="3518"/>
                </a:cubicBezTo>
                <a:cubicBezTo>
                  <a:pt x="487143" y="3077"/>
                  <a:pt x="529364" y="6590"/>
                  <a:pt x="573260" y="8417"/>
                </a:cubicBezTo>
                <a:cubicBezTo>
                  <a:pt x="585776" y="44083"/>
                  <a:pt x="596489" y="81553"/>
                  <a:pt x="607560" y="118664"/>
                </a:cubicBezTo>
                <a:cubicBezTo>
                  <a:pt x="727928" y="160806"/>
                  <a:pt x="853434" y="197796"/>
                  <a:pt x="965244" y="248506"/>
                </a:cubicBezTo>
                <a:cubicBezTo>
                  <a:pt x="942911" y="382281"/>
                  <a:pt x="924037" y="491108"/>
                  <a:pt x="864794" y="584136"/>
                </a:cubicBezTo>
                <a:cubicBezTo>
                  <a:pt x="844675" y="615737"/>
                  <a:pt x="806702" y="640029"/>
                  <a:pt x="796204" y="672330"/>
                </a:cubicBezTo>
                <a:cubicBezTo>
                  <a:pt x="787920" y="697817"/>
                  <a:pt x="792741" y="726356"/>
                  <a:pt x="788856" y="750727"/>
                </a:cubicBezTo>
                <a:cubicBezTo>
                  <a:pt x="781739" y="795260"/>
                  <a:pt x="765676" y="833601"/>
                  <a:pt x="757006" y="878119"/>
                </a:cubicBezTo>
                <a:cubicBezTo>
                  <a:pt x="653474" y="825450"/>
                  <a:pt x="549708" y="747004"/>
                  <a:pt x="416477" y="716427"/>
                </a:cubicBezTo>
                <a:cubicBezTo>
                  <a:pt x="388991" y="710122"/>
                  <a:pt x="350165" y="711083"/>
                  <a:pt x="316027" y="709079"/>
                </a:cubicBezTo>
                <a:cubicBezTo>
                  <a:pt x="216149" y="703216"/>
                  <a:pt x="144978" y="713625"/>
                  <a:pt x="58793" y="733577"/>
                </a:cubicBezTo>
                <a:cubicBezTo>
                  <a:pt x="39561" y="657262"/>
                  <a:pt x="20329" y="580952"/>
                  <a:pt x="0" y="505740"/>
                </a:cubicBezTo>
                <a:cubicBezTo>
                  <a:pt x="31096" y="455176"/>
                  <a:pt x="51636" y="394057"/>
                  <a:pt x="80846" y="341598"/>
                </a:cubicBezTo>
                <a:cubicBezTo>
                  <a:pt x="94116" y="330376"/>
                  <a:pt x="106363" y="318124"/>
                  <a:pt x="117595" y="304849"/>
                </a:cubicBezTo>
                <a:cubicBezTo>
                  <a:pt x="131678" y="292808"/>
                  <a:pt x="144748" y="279744"/>
                  <a:pt x="156784" y="265651"/>
                </a:cubicBezTo>
                <a:cubicBezTo>
                  <a:pt x="186107" y="240257"/>
                  <a:pt x="199357" y="198800"/>
                  <a:pt x="220485" y="165211"/>
                </a:cubicBezTo>
                <a:cubicBezTo>
                  <a:pt x="226148" y="156986"/>
                  <a:pt x="221347" y="138302"/>
                  <a:pt x="222934" y="126012"/>
                </a:cubicBezTo>
                <a:cubicBezTo>
                  <a:pt x="222934" y="112130"/>
                  <a:pt x="222934" y="98247"/>
                  <a:pt x="222934" y="84364"/>
                </a:cubicBezTo>
                <a:cubicBezTo>
                  <a:pt x="228568" y="78564"/>
                  <a:pt x="223816" y="62375"/>
                  <a:pt x="225383" y="52519"/>
                </a:cubicBezTo>
                <a:cubicBezTo>
                  <a:pt x="225383" y="40272"/>
                  <a:pt x="225383" y="28021"/>
                  <a:pt x="225383" y="15774"/>
                </a:cubicBezTo>
                <a:cubicBezTo>
                  <a:pt x="249014" y="25621"/>
                  <a:pt x="254804" y="53317"/>
                  <a:pt x="289084" y="52519"/>
                </a:cubicBezTo>
                <a:cubicBezTo>
                  <a:pt x="292479" y="58098"/>
                  <a:pt x="306131" y="53425"/>
                  <a:pt x="313577" y="54963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자유형: 도형 49">
            <a:extLst>
              <a:ext uri="{FF2B5EF4-FFF2-40B4-BE49-F238E27FC236}">
                <a16:creationId xmlns:a16="http://schemas.microsoft.com/office/drawing/2014/main" id="{ED65FD20-8B41-9A84-1EB3-6023430D9993}"/>
              </a:ext>
            </a:extLst>
          </p:cNvPr>
          <p:cNvSpPr/>
          <p:nvPr/>
        </p:nvSpPr>
        <p:spPr>
          <a:xfrm>
            <a:off x="9668008" y="4012940"/>
            <a:ext cx="1326152" cy="1616502"/>
          </a:xfrm>
          <a:custGeom>
            <a:avLst/>
            <a:gdLst>
              <a:gd name="connsiteX0" fmla="*/ 732503 w 1396822"/>
              <a:gd name="connsiteY0" fmla="*/ 0 h 1702645"/>
              <a:gd name="connsiteX1" fmla="*/ 771701 w 1396822"/>
              <a:gd name="connsiteY1" fmla="*/ 46546 h 1702645"/>
              <a:gd name="connsiteX2" fmla="*/ 832953 w 1396822"/>
              <a:gd name="connsiteY2" fmla="*/ 48995 h 1702645"/>
              <a:gd name="connsiteX3" fmla="*/ 815798 w 1396822"/>
              <a:gd name="connsiteY3" fmla="*/ 232731 h 1702645"/>
              <a:gd name="connsiteX4" fmla="*/ 793755 w 1396822"/>
              <a:gd name="connsiteY4" fmla="*/ 291533 h 1702645"/>
              <a:gd name="connsiteX5" fmla="*/ 872152 w 1396822"/>
              <a:gd name="connsiteY5" fmla="*/ 365027 h 1702645"/>
              <a:gd name="connsiteX6" fmla="*/ 930944 w 1396822"/>
              <a:gd name="connsiteY6" fmla="*/ 489970 h 1702645"/>
              <a:gd name="connsiteX7" fmla="*/ 1036293 w 1396822"/>
              <a:gd name="connsiteY7" fmla="*/ 502221 h 1702645"/>
              <a:gd name="connsiteX8" fmla="*/ 1151429 w 1396822"/>
              <a:gd name="connsiteY8" fmla="*/ 558565 h 1702645"/>
              <a:gd name="connsiteX9" fmla="*/ 1099984 w 1396822"/>
              <a:gd name="connsiteY9" fmla="*/ 644309 h 1702645"/>
              <a:gd name="connsiteX10" fmla="*/ 1053438 w 1396822"/>
              <a:gd name="connsiteY10" fmla="*/ 737402 h 1702645"/>
              <a:gd name="connsiteX11" fmla="*/ 1095085 w 1396822"/>
              <a:gd name="connsiteY11" fmla="*/ 786402 h 1702645"/>
              <a:gd name="connsiteX12" fmla="*/ 1095085 w 1396822"/>
              <a:gd name="connsiteY12" fmla="*/ 862344 h 1702645"/>
              <a:gd name="connsiteX13" fmla="*/ 1347421 w 1396822"/>
              <a:gd name="connsiteY13" fmla="*/ 972592 h 1702645"/>
              <a:gd name="connsiteX14" fmla="*/ 1393967 w 1396822"/>
              <a:gd name="connsiteY14" fmla="*/ 975041 h 1702645"/>
              <a:gd name="connsiteX15" fmla="*/ 1396416 w 1396822"/>
              <a:gd name="connsiteY15" fmla="*/ 1041186 h 1702645"/>
              <a:gd name="connsiteX16" fmla="*/ 1293526 w 1396822"/>
              <a:gd name="connsiteY16" fmla="*/ 1141632 h 1702645"/>
              <a:gd name="connsiteX17" fmla="*/ 1273923 w 1396822"/>
              <a:gd name="connsiteY17" fmla="*/ 1276372 h 1702645"/>
              <a:gd name="connsiteX18" fmla="*/ 1224927 w 1396822"/>
              <a:gd name="connsiteY18" fmla="*/ 1347421 h 1702645"/>
              <a:gd name="connsiteX19" fmla="*/ 1144081 w 1396822"/>
              <a:gd name="connsiteY19" fmla="*/ 1371918 h 1702645"/>
              <a:gd name="connsiteX20" fmla="*/ 1109781 w 1396822"/>
              <a:gd name="connsiteY20" fmla="*/ 1457663 h 1702645"/>
              <a:gd name="connsiteX21" fmla="*/ 1112230 w 1396822"/>
              <a:gd name="connsiteY21" fmla="*/ 1516460 h 1702645"/>
              <a:gd name="connsiteX22" fmla="*/ 1077940 w 1396822"/>
              <a:gd name="connsiteY22" fmla="*/ 1555659 h 1702645"/>
              <a:gd name="connsiteX23" fmla="*/ 1038742 w 1396822"/>
              <a:gd name="connsiteY23" fmla="*/ 1558108 h 1702645"/>
              <a:gd name="connsiteX24" fmla="*/ 950548 w 1396822"/>
              <a:gd name="connsiteY24" fmla="*/ 1563006 h 1702645"/>
              <a:gd name="connsiteX25" fmla="*/ 913799 w 1396822"/>
              <a:gd name="connsiteY25" fmla="*/ 1631601 h 1702645"/>
              <a:gd name="connsiteX26" fmla="*/ 879500 w 1396822"/>
              <a:gd name="connsiteY26" fmla="*/ 1702646 h 1702645"/>
              <a:gd name="connsiteX27" fmla="*/ 771701 w 1396822"/>
              <a:gd name="connsiteY27" fmla="*/ 1504209 h 1702645"/>
              <a:gd name="connsiteX28" fmla="*/ 730054 w 1396822"/>
              <a:gd name="connsiteY28" fmla="*/ 1442962 h 1702645"/>
              <a:gd name="connsiteX29" fmla="*/ 698213 w 1396822"/>
              <a:gd name="connsiteY29" fmla="*/ 1264125 h 1702645"/>
              <a:gd name="connsiteX30" fmla="*/ 551216 w 1396822"/>
              <a:gd name="connsiteY30" fmla="*/ 1166129 h 1702645"/>
              <a:gd name="connsiteX31" fmla="*/ 531622 w 1396822"/>
              <a:gd name="connsiteY31" fmla="*/ 1099984 h 1702645"/>
              <a:gd name="connsiteX32" fmla="*/ 487525 w 1396822"/>
              <a:gd name="connsiteY32" fmla="*/ 1055887 h 1702645"/>
              <a:gd name="connsiteX33" fmla="*/ 284186 w 1396822"/>
              <a:gd name="connsiteY33" fmla="*/ 1019138 h 1702645"/>
              <a:gd name="connsiteX34" fmla="*/ 220484 w 1396822"/>
              <a:gd name="connsiteY34" fmla="*/ 984838 h 1702645"/>
              <a:gd name="connsiteX35" fmla="*/ 102889 w 1396822"/>
              <a:gd name="connsiteY35" fmla="*/ 913794 h 1702645"/>
              <a:gd name="connsiteX36" fmla="*/ 53894 w 1396822"/>
              <a:gd name="connsiteY36" fmla="*/ 872146 h 1702645"/>
              <a:gd name="connsiteX37" fmla="*/ 7348 w 1396822"/>
              <a:gd name="connsiteY37" fmla="*/ 776600 h 1702645"/>
              <a:gd name="connsiteX38" fmla="*/ 4899 w 1396822"/>
              <a:gd name="connsiteY38" fmla="*/ 742305 h 1702645"/>
              <a:gd name="connsiteX39" fmla="*/ 4899 w 1396822"/>
              <a:gd name="connsiteY39" fmla="*/ 700657 h 1702645"/>
              <a:gd name="connsiteX40" fmla="*/ 4899 w 1396822"/>
              <a:gd name="connsiteY40" fmla="*/ 651657 h 1702645"/>
              <a:gd name="connsiteX41" fmla="*/ 2449 w 1396822"/>
              <a:gd name="connsiteY41" fmla="*/ 622261 h 1702645"/>
              <a:gd name="connsiteX42" fmla="*/ 2449 w 1396822"/>
              <a:gd name="connsiteY42" fmla="*/ 578164 h 1702645"/>
              <a:gd name="connsiteX43" fmla="*/ 2449 w 1396822"/>
              <a:gd name="connsiteY43" fmla="*/ 529163 h 1702645"/>
              <a:gd name="connsiteX44" fmla="*/ 0 w 1396822"/>
              <a:gd name="connsiteY44" fmla="*/ 499772 h 1702645"/>
              <a:gd name="connsiteX45" fmla="*/ 0 w 1396822"/>
              <a:gd name="connsiteY45" fmla="*/ 487516 h 1702645"/>
              <a:gd name="connsiteX46" fmla="*/ 58793 w 1396822"/>
              <a:gd name="connsiteY46" fmla="*/ 494868 h 1702645"/>
              <a:gd name="connsiteX47" fmla="*/ 93092 w 1396822"/>
              <a:gd name="connsiteY47" fmla="*/ 494868 h 1702645"/>
              <a:gd name="connsiteX48" fmla="*/ 142088 w 1396822"/>
              <a:gd name="connsiteY48" fmla="*/ 494868 h 1702645"/>
              <a:gd name="connsiteX49" fmla="*/ 166591 w 1396822"/>
              <a:gd name="connsiteY49" fmla="*/ 492419 h 1702645"/>
              <a:gd name="connsiteX50" fmla="*/ 232741 w 1396822"/>
              <a:gd name="connsiteY50" fmla="*/ 492419 h 1702645"/>
              <a:gd name="connsiteX51" fmla="*/ 259683 w 1396822"/>
              <a:gd name="connsiteY51" fmla="*/ 489970 h 1702645"/>
              <a:gd name="connsiteX52" fmla="*/ 391974 w 1396822"/>
              <a:gd name="connsiteY52" fmla="*/ 460573 h 1702645"/>
              <a:gd name="connsiteX53" fmla="*/ 470371 w 1396822"/>
              <a:gd name="connsiteY53" fmla="*/ 387075 h 1702645"/>
              <a:gd name="connsiteX54" fmla="*/ 590415 w 1396822"/>
              <a:gd name="connsiteY54" fmla="*/ 232731 h 1702645"/>
              <a:gd name="connsiteX55" fmla="*/ 668812 w 1396822"/>
              <a:gd name="connsiteY55" fmla="*/ 129841 h 1702645"/>
              <a:gd name="connsiteX56" fmla="*/ 732503 w 1396822"/>
              <a:gd name="connsiteY56" fmla="*/ 0 h 17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396822" h="1702645">
                <a:moveTo>
                  <a:pt x="732503" y="0"/>
                </a:moveTo>
                <a:cubicBezTo>
                  <a:pt x="748624" y="12467"/>
                  <a:pt x="759205" y="30464"/>
                  <a:pt x="771701" y="46546"/>
                </a:cubicBezTo>
                <a:cubicBezTo>
                  <a:pt x="790874" y="48608"/>
                  <a:pt x="810978" y="49740"/>
                  <a:pt x="832953" y="48995"/>
                </a:cubicBezTo>
                <a:cubicBezTo>
                  <a:pt x="864270" y="100068"/>
                  <a:pt x="836475" y="178430"/>
                  <a:pt x="815798" y="232731"/>
                </a:cubicBezTo>
                <a:cubicBezTo>
                  <a:pt x="808411" y="252144"/>
                  <a:pt x="791727" y="277764"/>
                  <a:pt x="793755" y="291533"/>
                </a:cubicBezTo>
                <a:cubicBezTo>
                  <a:pt x="797919" y="319823"/>
                  <a:pt x="860728" y="340245"/>
                  <a:pt x="872152" y="365027"/>
                </a:cubicBezTo>
                <a:cubicBezTo>
                  <a:pt x="893460" y="404965"/>
                  <a:pt x="905868" y="453803"/>
                  <a:pt x="930944" y="489970"/>
                </a:cubicBezTo>
                <a:cubicBezTo>
                  <a:pt x="960306" y="499806"/>
                  <a:pt x="1001102" y="498214"/>
                  <a:pt x="1036293" y="502221"/>
                </a:cubicBezTo>
                <a:cubicBezTo>
                  <a:pt x="1064680" y="530995"/>
                  <a:pt x="1097212" y="555625"/>
                  <a:pt x="1151429" y="558565"/>
                </a:cubicBezTo>
                <a:cubicBezTo>
                  <a:pt x="1137679" y="589455"/>
                  <a:pt x="1119387" y="612561"/>
                  <a:pt x="1099984" y="644309"/>
                </a:cubicBezTo>
                <a:cubicBezTo>
                  <a:pt x="1088771" y="662649"/>
                  <a:pt x="1050004" y="712399"/>
                  <a:pt x="1053438" y="737402"/>
                </a:cubicBezTo>
                <a:cubicBezTo>
                  <a:pt x="1056309" y="758279"/>
                  <a:pt x="1088742" y="762120"/>
                  <a:pt x="1095085" y="786402"/>
                </a:cubicBezTo>
                <a:cubicBezTo>
                  <a:pt x="1102345" y="814167"/>
                  <a:pt x="1089937" y="826928"/>
                  <a:pt x="1095085" y="862344"/>
                </a:cubicBezTo>
                <a:cubicBezTo>
                  <a:pt x="1144370" y="933922"/>
                  <a:pt x="1261122" y="938032"/>
                  <a:pt x="1347421" y="972592"/>
                </a:cubicBezTo>
                <a:cubicBezTo>
                  <a:pt x="1358080" y="978264"/>
                  <a:pt x="1379242" y="973439"/>
                  <a:pt x="1393967" y="975041"/>
                </a:cubicBezTo>
                <a:cubicBezTo>
                  <a:pt x="1399659" y="992210"/>
                  <a:pt x="1394800" y="1019941"/>
                  <a:pt x="1396416" y="1041186"/>
                </a:cubicBezTo>
                <a:cubicBezTo>
                  <a:pt x="1338167" y="1058586"/>
                  <a:pt x="1309285" y="1083583"/>
                  <a:pt x="1293526" y="1141632"/>
                </a:cubicBezTo>
                <a:cubicBezTo>
                  <a:pt x="1282206" y="1183284"/>
                  <a:pt x="1288187" y="1236694"/>
                  <a:pt x="1273923" y="1276372"/>
                </a:cubicBezTo>
                <a:cubicBezTo>
                  <a:pt x="1262788" y="1307370"/>
                  <a:pt x="1237845" y="1323442"/>
                  <a:pt x="1224927" y="1347421"/>
                </a:cubicBezTo>
                <a:cubicBezTo>
                  <a:pt x="1196437" y="1360622"/>
                  <a:pt x="1163445" y="1354220"/>
                  <a:pt x="1144081" y="1371918"/>
                </a:cubicBezTo>
                <a:cubicBezTo>
                  <a:pt x="1133824" y="1381299"/>
                  <a:pt x="1117311" y="1431921"/>
                  <a:pt x="1109781" y="1457663"/>
                </a:cubicBezTo>
                <a:cubicBezTo>
                  <a:pt x="1104300" y="1476439"/>
                  <a:pt x="1115625" y="1500902"/>
                  <a:pt x="1112230" y="1516460"/>
                </a:cubicBezTo>
                <a:cubicBezTo>
                  <a:pt x="1108243" y="1534776"/>
                  <a:pt x="1087458" y="1544607"/>
                  <a:pt x="1077940" y="1555659"/>
                </a:cubicBezTo>
                <a:cubicBezTo>
                  <a:pt x="1065645" y="1557246"/>
                  <a:pt x="1046962" y="1552446"/>
                  <a:pt x="1038742" y="1558108"/>
                </a:cubicBezTo>
                <a:cubicBezTo>
                  <a:pt x="1002434" y="1562032"/>
                  <a:pt x="972602" y="1551289"/>
                  <a:pt x="950548" y="1563006"/>
                </a:cubicBezTo>
                <a:cubicBezTo>
                  <a:pt x="932551" y="1572564"/>
                  <a:pt x="923567" y="1610361"/>
                  <a:pt x="913799" y="1631601"/>
                </a:cubicBezTo>
                <a:cubicBezTo>
                  <a:pt x="900872" y="1659675"/>
                  <a:pt x="890893" y="1683776"/>
                  <a:pt x="879500" y="1702646"/>
                </a:cubicBezTo>
                <a:cubicBezTo>
                  <a:pt x="850490" y="1631386"/>
                  <a:pt x="812869" y="1564668"/>
                  <a:pt x="771701" y="1504209"/>
                </a:cubicBezTo>
                <a:cubicBezTo>
                  <a:pt x="757648" y="1483562"/>
                  <a:pt x="737088" y="1463703"/>
                  <a:pt x="730054" y="1442962"/>
                </a:cubicBezTo>
                <a:cubicBezTo>
                  <a:pt x="711444" y="1388015"/>
                  <a:pt x="719164" y="1325044"/>
                  <a:pt x="698213" y="1264125"/>
                </a:cubicBezTo>
                <a:cubicBezTo>
                  <a:pt x="651858" y="1228816"/>
                  <a:pt x="597493" y="1201512"/>
                  <a:pt x="551216" y="1166129"/>
                </a:cubicBezTo>
                <a:cubicBezTo>
                  <a:pt x="544031" y="1144732"/>
                  <a:pt x="538809" y="1121376"/>
                  <a:pt x="531622" y="1099984"/>
                </a:cubicBezTo>
                <a:cubicBezTo>
                  <a:pt x="517941" y="1084264"/>
                  <a:pt x="503245" y="1069564"/>
                  <a:pt x="487525" y="1055887"/>
                </a:cubicBezTo>
                <a:cubicBezTo>
                  <a:pt x="423423" y="1036170"/>
                  <a:pt x="343507" y="1039085"/>
                  <a:pt x="284186" y="1019138"/>
                </a:cubicBezTo>
                <a:cubicBezTo>
                  <a:pt x="264092" y="1012383"/>
                  <a:pt x="242024" y="995669"/>
                  <a:pt x="220484" y="984838"/>
                </a:cubicBezTo>
                <a:cubicBezTo>
                  <a:pt x="171347" y="960135"/>
                  <a:pt x="141142" y="944195"/>
                  <a:pt x="102889" y="913794"/>
                </a:cubicBezTo>
                <a:cubicBezTo>
                  <a:pt x="86156" y="900490"/>
                  <a:pt x="63623" y="885118"/>
                  <a:pt x="53894" y="872146"/>
                </a:cubicBezTo>
                <a:cubicBezTo>
                  <a:pt x="33639" y="845131"/>
                  <a:pt x="26579" y="809724"/>
                  <a:pt x="7348" y="776600"/>
                </a:cubicBezTo>
                <a:cubicBezTo>
                  <a:pt x="5770" y="765931"/>
                  <a:pt x="10542" y="748913"/>
                  <a:pt x="4899" y="742305"/>
                </a:cubicBezTo>
                <a:cubicBezTo>
                  <a:pt x="4899" y="728422"/>
                  <a:pt x="4899" y="714540"/>
                  <a:pt x="4899" y="700657"/>
                </a:cubicBezTo>
                <a:cubicBezTo>
                  <a:pt x="4899" y="684321"/>
                  <a:pt x="4899" y="667989"/>
                  <a:pt x="4899" y="651657"/>
                </a:cubicBezTo>
                <a:cubicBezTo>
                  <a:pt x="3341" y="642604"/>
                  <a:pt x="8073" y="627257"/>
                  <a:pt x="2449" y="622261"/>
                </a:cubicBezTo>
                <a:cubicBezTo>
                  <a:pt x="2449" y="607560"/>
                  <a:pt x="2449" y="592864"/>
                  <a:pt x="2449" y="578164"/>
                </a:cubicBezTo>
                <a:cubicBezTo>
                  <a:pt x="2449" y="561832"/>
                  <a:pt x="2449" y="545500"/>
                  <a:pt x="2449" y="529163"/>
                </a:cubicBezTo>
                <a:cubicBezTo>
                  <a:pt x="892" y="520111"/>
                  <a:pt x="5624" y="504763"/>
                  <a:pt x="0" y="499772"/>
                </a:cubicBezTo>
                <a:cubicBezTo>
                  <a:pt x="0" y="495686"/>
                  <a:pt x="0" y="491601"/>
                  <a:pt x="0" y="487516"/>
                </a:cubicBezTo>
                <a:cubicBezTo>
                  <a:pt x="18683" y="490886"/>
                  <a:pt x="35573" y="496039"/>
                  <a:pt x="58793" y="494868"/>
                </a:cubicBezTo>
                <a:cubicBezTo>
                  <a:pt x="70226" y="494868"/>
                  <a:pt x="81659" y="494868"/>
                  <a:pt x="93092" y="494868"/>
                </a:cubicBezTo>
                <a:cubicBezTo>
                  <a:pt x="109424" y="494868"/>
                  <a:pt x="125756" y="494868"/>
                  <a:pt x="142088" y="494868"/>
                </a:cubicBezTo>
                <a:cubicBezTo>
                  <a:pt x="149539" y="493335"/>
                  <a:pt x="163196" y="498003"/>
                  <a:pt x="166591" y="492419"/>
                </a:cubicBezTo>
                <a:cubicBezTo>
                  <a:pt x="188634" y="492419"/>
                  <a:pt x="210687" y="492419"/>
                  <a:pt x="232741" y="492419"/>
                </a:cubicBezTo>
                <a:cubicBezTo>
                  <a:pt x="240990" y="490866"/>
                  <a:pt x="255495" y="495579"/>
                  <a:pt x="259683" y="489970"/>
                </a:cubicBezTo>
                <a:cubicBezTo>
                  <a:pt x="301791" y="479555"/>
                  <a:pt x="349782" y="477258"/>
                  <a:pt x="391974" y="460573"/>
                </a:cubicBezTo>
                <a:cubicBezTo>
                  <a:pt x="429424" y="445765"/>
                  <a:pt x="446980" y="417275"/>
                  <a:pt x="470371" y="387075"/>
                </a:cubicBezTo>
                <a:cubicBezTo>
                  <a:pt x="511244" y="334313"/>
                  <a:pt x="550825" y="283563"/>
                  <a:pt x="590415" y="232731"/>
                </a:cubicBezTo>
                <a:cubicBezTo>
                  <a:pt x="617367" y="198132"/>
                  <a:pt x="649531" y="165444"/>
                  <a:pt x="668812" y="129841"/>
                </a:cubicBezTo>
                <a:cubicBezTo>
                  <a:pt x="692795" y="85544"/>
                  <a:pt x="710621" y="38287"/>
                  <a:pt x="732503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자유형: 도형 50">
            <a:extLst>
              <a:ext uri="{FF2B5EF4-FFF2-40B4-BE49-F238E27FC236}">
                <a16:creationId xmlns:a16="http://schemas.microsoft.com/office/drawing/2014/main" id="{F84EDC82-4378-EBC0-A589-BA796FA4E35C}"/>
              </a:ext>
            </a:extLst>
          </p:cNvPr>
          <p:cNvSpPr/>
          <p:nvPr/>
        </p:nvSpPr>
        <p:spPr>
          <a:xfrm>
            <a:off x="5967505" y="3871061"/>
            <a:ext cx="986174" cy="850235"/>
          </a:xfrm>
          <a:custGeom>
            <a:avLst/>
            <a:gdLst>
              <a:gd name="connsiteX0" fmla="*/ 12251 w 1038727"/>
              <a:gd name="connsiteY0" fmla="*/ 129841 h 895543"/>
              <a:gd name="connsiteX1" fmla="*/ 53899 w 1038727"/>
              <a:gd name="connsiteY1" fmla="*/ 56348 h 895543"/>
              <a:gd name="connsiteX2" fmla="*/ 137194 w 1038727"/>
              <a:gd name="connsiteY2" fmla="*/ 48996 h 895543"/>
              <a:gd name="connsiteX3" fmla="*/ 178842 w 1038727"/>
              <a:gd name="connsiteY3" fmla="*/ 83295 h 895543"/>
              <a:gd name="connsiteX4" fmla="*/ 203340 w 1038727"/>
              <a:gd name="connsiteY4" fmla="*/ 144547 h 895543"/>
              <a:gd name="connsiteX5" fmla="*/ 279287 w 1038727"/>
              <a:gd name="connsiteY5" fmla="*/ 325833 h 895543"/>
              <a:gd name="connsiteX6" fmla="*/ 411578 w 1038727"/>
              <a:gd name="connsiteY6" fmla="*/ 384626 h 895543"/>
              <a:gd name="connsiteX7" fmla="*/ 485071 w 1038727"/>
              <a:gd name="connsiteY7" fmla="*/ 396882 h 895543"/>
              <a:gd name="connsiteX8" fmla="*/ 617362 w 1038727"/>
              <a:gd name="connsiteY8" fmla="*/ 345432 h 895543"/>
              <a:gd name="connsiteX9" fmla="*/ 690855 w 1038727"/>
              <a:gd name="connsiteY9" fmla="*/ 213137 h 895543"/>
              <a:gd name="connsiteX10" fmla="*/ 700657 w 1038727"/>
              <a:gd name="connsiteY10" fmla="*/ 63701 h 895543"/>
              <a:gd name="connsiteX11" fmla="*/ 742305 w 1038727"/>
              <a:gd name="connsiteY11" fmla="*/ 0 h 895543"/>
              <a:gd name="connsiteX12" fmla="*/ 820697 w 1038727"/>
              <a:gd name="connsiteY12" fmla="*/ 22053 h 895543"/>
              <a:gd name="connsiteX13" fmla="*/ 918688 w 1038727"/>
              <a:gd name="connsiteY13" fmla="*/ 26952 h 895543"/>
              <a:gd name="connsiteX14" fmla="*/ 999534 w 1038727"/>
              <a:gd name="connsiteY14" fmla="*/ 213137 h 895543"/>
              <a:gd name="connsiteX15" fmla="*/ 1031380 w 1038727"/>
              <a:gd name="connsiteY15" fmla="*/ 259688 h 895543"/>
              <a:gd name="connsiteX16" fmla="*/ 1038727 w 1038727"/>
              <a:gd name="connsiteY16" fmla="*/ 345432 h 895543"/>
              <a:gd name="connsiteX17" fmla="*/ 903982 w 1038727"/>
              <a:gd name="connsiteY17" fmla="*/ 463023 h 895543"/>
              <a:gd name="connsiteX18" fmla="*/ 903982 w 1038727"/>
              <a:gd name="connsiteY18" fmla="*/ 536521 h 895543"/>
              <a:gd name="connsiteX19" fmla="*/ 901533 w 1038727"/>
              <a:gd name="connsiteY19" fmla="*/ 612468 h 895543"/>
              <a:gd name="connsiteX20" fmla="*/ 901533 w 1038727"/>
              <a:gd name="connsiteY20" fmla="*/ 734962 h 895543"/>
              <a:gd name="connsiteX21" fmla="*/ 837837 w 1038727"/>
              <a:gd name="connsiteY21" fmla="*/ 886847 h 895543"/>
              <a:gd name="connsiteX22" fmla="*/ 813339 w 1038727"/>
              <a:gd name="connsiteY22" fmla="*/ 891751 h 895543"/>
              <a:gd name="connsiteX23" fmla="*/ 627149 w 1038727"/>
              <a:gd name="connsiteY23" fmla="*/ 869702 h 895543"/>
              <a:gd name="connsiteX24" fmla="*/ 590405 w 1038727"/>
              <a:gd name="connsiteY24" fmla="*/ 761904 h 895543"/>
              <a:gd name="connsiteX25" fmla="*/ 519361 w 1038727"/>
              <a:gd name="connsiteY25" fmla="*/ 757006 h 895543"/>
              <a:gd name="connsiteX26" fmla="*/ 492414 w 1038727"/>
              <a:gd name="connsiteY26" fmla="*/ 754556 h 895543"/>
              <a:gd name="connsiteX27" fmla="*/ 455665 w 1038727"/>
              <a:gd name="connsiteY27" fmla="*/ 754556 h 895543"/>
              <a:gd name="connsiteX28" fmla="*/ 298877 w 1038727"/>
              <a:gd name="connsiteY28" fmla="*/ 886847 h 895543"/>
              <a:gd name="connsiteX29" fmla="*/ 237635 w 1038727"/>
              <a:gd name="connsiteY29" fmla="*/ 886847 h 895543"/>
              <a:gd name="connsiteX30" fmla="*/ 200885 w 1038727"/>
              <a:gd name="connsiteY30" fmla="*/ 889296 h 895543"/>
              <a:gd name="connsiteX31" fmla="*/ 171489 w 1038727"/>
              <a:gd name="connsiteY31" fmla="*/ 889296 h 895543"/>
              <a:gd name="connsiteX32" fmla="*/ 142093 w 1038727"/>
              <a:gd name="connsiteY32" fmla="*/ 813354 h 895543"/>
              <a:gd name="connsiteX33" fmla="*/ 0 w 1038727"/>
              <a:gd name="connsiteY33" fmla="*/ 788856 h 895543"/>
              <a:gd name="connsiteX34" fmla="*/ 61247 w 1038727"/>
              <a:gd name="connsiteY34" fmla="*/ 656565 h 895543"/>
              <a:gd name="connsiteX35" fmla="*/ 61247 w 1038727"/>
              <a:gd name="connsiteY35" fmla="*/ 445878 h 895543"/>
              <a:gd name="connsiteX36" fmla="*/ 61247 w 1038727"/>
              <a:gd name="connsiteY36" fmla="*/ 232741 h 895543"/>
              <a:gd name="connsiteX37" fmla="*/ 12251 w 1038727"/>
              <a:gd name="connsiteY37" fmla="*/ 129841 h 89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38727" h="895543">
                <a:moveTo>
                  <a:pt x="12251" y="129841"/>
                </a:moveTo>
                <a:cubicBezTo>
                  <a:pt x="25992" y="105207"/>
                  <a:pt x="36122" y="76952"/>
                  <a:pt x="53899" y="56348"/>
                </a:cubicBezTo>
                <a:cubicBezTo>
                  <a:pt x="86357" y="59718"/>
                  <a:pt x="112305" y="43485"/>
                  <a:pt x="137194" y="48996"/>
                </a:cubicBezTo>
                <a:cubicBezTo>
                  <a:pt x="148608" y="51533"/>
                  <a:pt x="172616" y="73782"/>
                  <a:pt x="178842" y="83295"/>
                </a:cubicBezTo>
                <a:cubicBezTo>
                  <a:pt x="188570" y="98177"/>
                  <a:pt x="194027" y="122547"/>
                  <a:pt x="203340" y="144547"/>
                </a:cubicBezTo>
                <a:cubicBezTo>
                  <a:pt x="227323" y="201179"/>
                  <a:pt x="261177" y="274795"/>
                  <a:pt x="279287" y="325833"/>
                </a:cubicBezTo>
                <a:cubicBezTo>
                  <a:pt x="311652" y="358399"/>
                  <a:pt x="352869" y="372507"/>
                  <a:pt x="411578" y="384626"/>
                </a:cubicBezTo>
                <a:cubicBezTo>
                  <a:pt x="437237" y="389926"/>
                  <a:pt x="463728" y="398773"/>
                  <a:pt x="485071" y="396882"/>
                </a:cubicBezTo>
                <a:cubicBezTo>
                  <a:pt x="534650" y="392488"/>
                  <a:pt x="576836" y="356420"/>
                  <a:pt x="617362" y="345432"/>
                </a:cubicBezTo>
                <a:cubicBezTo>
                  <a:pt x="628026" y="299175"/>
                  <a:pt x="679500" y="254882"/>
                  <a:pt x="690855" y="213137"/>
                </a:cubicBezTo>
                <a:cubicBezTo>
                  <a:pt x="703979" y="164915"/>
                  <a:pt x="688122" y="106715"/>
                  <a:pt x="700657" y="63701"/>
                </a:cubicBezTo>
                <a:cubicBezTo>
                  <a:pt x="708593" y="36445"/>
                  <a:pt x="728226" y="22387"/>
                  <a:pt x="742305" y="0"/>
                </a:cubicBezTo>
                <a:cubicBezTo>
                  <a:pt x="773607" y="2180"/>
                  <a:pt x="795347" y="13922"/>
                  <a:pt x="820697" y="22053"/>
                </a:cubicBezTo>
                <a:cubicBezTo>
                  <a:pt x="847737" y="29303"/>
                  <a:pt x="891623" y="19717"/>
                  <a:pt x="918688" y="26952"/>
                </a:cubicBezTo>
                <a:cubicBezTo>
                  <a:pt x="950960" y="86386"/>
                  <a:pt x="967830" y="154501"/>
                  <a:pt x="999534" y="213137"/>
                </a:cubicBezTo>
                <a:cubicBezTo>
                  <a:pt x="1007945" y="228700"/>
                  <a:pt x="1025981" y="241637"/>
                  <a:pt x="1031380" y="259688"/>
                </a:cubicBezTo>
                <a:cubicBezTo>
                  <a:pt x="1039820" y="287909"/>
                  <a:pt x="1030679" y="316296"/>
                  <a:pt x="1038727" y="345432"/>
                </a:cubicBezTo>
                <a:cubicBezTo>
                  <a:pt x="995644" y="386463"/>
                  <a:pt x="946086" y="421018"/>
                  <a:pt x="903982" y="463023"/>
                </a:cubicBezTo>
                <a:cubicBezTo>
                  <a:pt x="903982" y="487525"/>
                  <a:pt x="903982" y="512023"/>
                  <a:pt x="903982" y="536521"/>
                </a:cubicBezTo>
                <a:cubicBezTo>
                  <a:pt x="898285" y="556953"/>
                  <a:pt x="903155" y="587956"/>
                  <a:pt x="901533" y="612468"/>
                </a:cubicBezTo>
                <a:cubicBezTo>
                  <a:pt x="901533" y="653298"/>
                  <a:pt x="901533" y="694128"/>
                  <a:pt x="901533" y="734962"/>
                </a:cubicBezTo>
                <a:cubicBezTo>
                  <a:pt x="890492" y="795783"/>
                  <a:pt x="858142" y="835285"/>
                  <a:pt x="837837" y="886847"/>
                </a:cubicBezTo>
                <a:cubicBezTo>
                  <a:pt x="834129" y="892941"/>
                  <a:pt x="816734" y="885343"/>
                  <a:pt x="813339" y="891751"/>
                </a:cubicBezTo>
                <a:cubicBezTo>
                  <a:pt x="743530" y="894381"/>
                  <a:pt x="666887" y="905795"/>
                  <a:pt x="627149" y="869702"/>
                </a:cubicBezTo>
                <a:cubicBezTo>
                  <a:pt x="614183" y="834491"/>
                  <a:pt x="603372" y="797120"/>
                  <a:pt x="590405" y="761904"/>
                </a:cubicBezTo>
                <a:cubicBezTo>
                  <a:pt x="569150" y="757848"/>
                  <a:pt x="545338" y="756344"/>
                  <a:pt x="519361" y="757006"/>
                </a:cubicBezTo>
                <a:cubicBezTo>
                  <a:pt x="515168" y="751397"/>
                  <a:pt x="500663" y="756104"/>
                  <a:pt x="492414" y="754556"/>
                </a:cubicBezTo>
                <a:cubicBezTo>
                  <a:pt x="480163" y="754556"/>
                  <a:pt x="467916" y="754556"/>
                  <a:pt x="455665" y="754556"/>
                </a:cubicBezTo>
                <a:cubicBezTo>
                  <a:pt x="402163" y="797414"/>
                  <a:pt x="358546" y="850167"/>
                  <a:pt x="298877" y="886847"/>
                </a:cubicBezTo>
                <a:cubicBezTo>
                  <a:pt x="278464" y="886847"/>
                  <a:pt x="258047" y="886847"/>
                  <a:pt x="237635" y="886847"/>
                </a:cubicBezTo>
                <a:cubicBezTo>
                  <a:pt x="226152" y="888434"/>
                  <a:pt x="208297" y="883648"/>
                  <a:pt x="200885" y="889296"/>
                </a:cubicBezTo>
                <a:cubicBezTo>
                  <a:pt x="191088" y="889296"/>
                  <a:pt x="181286" y="889296"/>
                  <a:pt x="171489" y="889296"/>
                </a:cubicBezTo>
                <a:cubicBezTo>
                  <a:pt x="162931" y="862736"/>
                  <a:pt x="153727" y="836833"/>
                  <a:pt x="142093" y="813354"/>
                </a:cubicBezTo>
                <a:cubicBezTo>
                  <a:pt x="95620" y="804296"/>
                  <a:pt x="47903" y="796488"/>
                  <a:pt x="0" y="788856"/>
                </a:cubicBezTo>
                <a:cubicBezTo>
                  <a:pt x="9606" y="751857"/>
                  <a:pt x="55417" y="696185"/>
                  <a:pt x="61247" y="656565"/>
                </a:cubicBezTo>
                <a:cubicBezTo>
                  <a:pt x="69819" y="598356"/>
                  <a:pt x="61247" y="520223"/>
                  <a:pt x="61247" y="445878"/>
                </a:cubicBezTo>
                <a:cubicBezTo>
                  <a:pt x="61247" y="371356"/>
                  <a:pt x="71749" y="290088"/>
                  <a:pt x="61247" y="232741"/>
                </a:cubicBezTo>
                <a:cubicBezTo>
                  <a:pt x="53487" y="190334"/>
                  <a:pt x="18624" y="158944"/>
                  <a:pt x="12251" y="129841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자유형: 도형 51">
            <a:extLst>
              <a:ext uri="{FF2B5EF4-FFF2-40B4-BE49-F238E27FC236}">
                <a16:creationId xmlns:a16="http://schemas.microsoft.com/office/drawing/2014/main" id="{541FA6C0-B860-7ADF-0A90-5593E3FB8500}"/>
              </a:ext>
            </a:extLst>
          </p:cNvPr>
          <p:cNvSpPr/>
          <p:nvPr/>
        </p:nvSpPr>
        <p:spPr>
          <a:xfrm>
            <a:off x="6841928" y="3803606"/>
            <a:ext cx="988799" cy="1390896"/>
          </a:xfrm>
          <a:custGeom>
            <a:avLst/>
            <a:gdLst>
              <a:gd name="connsiteX0" fmla="*/ 2571 w 1041492"/>
              <a:gd name="connsiteY0" fmla="*/ 536516 h 1465016"/>
              <a:gd name="connsiteX1" fmla="*/ 68716 w 1041492"/>
              <a:gd name="connsiteY1" fmla="*/ 480173 h 1465016"/>
              <a:gd name="connsiteX2" fmla="*/ 132412 w 1041492"/>
              <a:gd name="connsiteY2" fmla="*/ 421375 h 1465016"/>
              <a:gd name="connsiteX3" fmla="*/ 127514 w 1041492"/>
              <a:gd name="connsiteY3" fmla="*/ 325829 h 1465016"/>
              <a:gd name="connsiteX4" fmla="*/ 51571 w 1041492"/>
              <a:gd name="connsiteY4" fmla="*/ 176393 h 1465016"/>
              <a:gd name="connsiteX5" fmla="*/ 122 w 1041492"/>
              <a:gd name="connsiteY5" fmla="*/ 0 h 1465016"/>
              <a:gd name="connsiteX6" fmla="*/ 171611 w 1041492"/>
              <a:gd name="connsiteY6" fmla="*/ 149441 h 1465016"/>
              <a:gd name="connsiteX7" fmla="*/ 276955 w 1041492"/>
              <a:gd name="connsiteY7" fmla="*/ 200886 h 1465016"/>
              <a:gd name="connsiteX8" fmla="*/ 602788 w 1041492"/>
              <a:gd name="connsiteY8" fmla="*/ 345433 h 1465016"/>
              <a:gd name="connsiteX9" fmla="*/ 664035 w 1041492"/>
              <a:gd name="connsiteY9" fmla="*/ 619811 h 1465016"/>
              <a:gd name="connsiteX10" fmla="*/ 788978 w 1041492"/>
              <a:gd name="connsiteY10" fmla="*/ 730059 h 1465016"/>
              <a:gd name="connsiteX11" fmla="*/ 788978 w 1041492"/>
              <a:gd name="connsiteY11" fmla="*/ 732508 h 1465016"/>
              <a:gd name="connsiteX12" fmla="*/ 656687 w 1041492"/>
              <a:gd name="connsiteY12" fmla="*/ 975046 h 1465016"/>
              <a:gd name="connsiteX13" fmla="*/ 602793 w 1041492"/>
              <a:gd name="connsiteY13" fmla="*/ 1229831 h 1465016"/>
              <a:gd name="connsiteX14" fmla="*/ 453352 w 1041492"/>
              <a:gd name="connsiteY14" fmla="*/ 1261676 h 1465016"/>
              <a:gd name="connsiteX15" fmla="*/ 382308 w 1041492"/>
              <a:gd name="connsiteY15" fmla="*/ 1327821 h 1465016"/>
              <a:gd name="connsiteX16" fmla="*/ 362709 w 1041492"/>
              <a:gd name="connsiteY16" fmla="*/ 1455214 h 1465016"/>
              <a:gd name="connsiteX17" fmla="*/ 333313 w 1041492"/>
              <a:gd name="connsiteY17" fmla="*/ 1465016 h 1465016"/>
              <a:gd name="connsiteX18" fmla="*/ 235322 w 1041492"/>
              <a:gd name="connsiteY18" fmla="*/ 1398870 h 1465016"/>
              <a:gd name="connsiteX19" fmla="*/ 235322 w 1041492"/>
              <a:gd name="connsiteY19" fmla="*/ 1381721 h 1465016"/>
              <a:gd name="connsiteX20" fmla="*/ 232872 w 1041492"/>
              <a:gd name="connsiteY20" fmla="*/ 1354774 h 1465016"/>
              <a:gd name="connsiteX21" fmla="*/ 232872 w 1041492"/>
              <a:gd name="connsiteY21" fmla="*/ 1315575 h 1465016"/>
              <a:gd name="connsiteX22" fmla="*/ 230423 w 1041492"/>
              <a:gd name="connsiteY22" fmla="*/ 1288623 h 1465016"/>
              <a:gd name="connsiteX23" fmla="*/ 230423 w 1041492"/>
              <a:gd name="connsiteY23" fmla="*/ 1246976 h 1465016"/>
              <a:gd name="connsiteX24" fmla="*/ 227974 w 1041492"/>
              <a:gd name="connsiteY24" fmla="*/ 1220029 h 1465016"/>
              <a:gd name="connsiteX25" fmla="*/ 188775 w 1041492"/>
              <a:gd name="connsiteY25" fmla="*/ 1126931 h 1465016"/>
              <a:gd name="connsiteX26" fmla="*/ 169176 w 1041492"/>
              <a:gd name="connsiteY26" fmla="*/ 1011790 h 1465016"/>
              <a:gd name="connsiteX27" fmla="*/ 142229 w 1041492"/>
              <a:gd name="connsiteY27" fmla="*/ 901548 h 1465016"/>
              <a:gd name="connsiteX28" fmla="*/ 136 w 1041492"/>
              <a:gd name="connsiteY28" fmla="*/ 818253 h 1465016"/>
              <a:gd name="connsiteX29" fmla="*/ 136 w 1041492"/>
              <a:gd name="connsiteY29" fmla="*/ 693310 h 1465016"/>
              <a:gd name="connsiteX30" fmla="*/ 136 w 1041492"/>
              <a:gd name="connsiteY30" fmla="*/ 585517 h 1465016"/>
              <a:gd name="connsiteX31" fmla="*/ 2571 w 1041492"/>
              <a:gd name="connsiteY31" fmla="*/ 536516 h 1465016"/>
              <a:gd name="connsiteX32" fmla="*/ 1041303 w 1041492"/>
              <a:gd name="connsiteY32" fmla="*/ 671261 h 1465016"/>
              <a:gd name="connsiteX33" fmla="*/ 678726 w 1041492"/>
              <a:gd name="connsiteY33" fmla="*/ 379728 h 1465016"/>
              <a:gd name="connsiteX34" fmla="*/ 725272 w 1041492"/>
              <a:gd name="connsiteY34" fmla="*/ 590415 h 1465016"/>
              <a:gd name="connsiteX35" fmla="*/ 828161 w 1041492"/>
              <a:gd name="connsiteY35" fmla="*/ 673711 h 1465016"/>
              <a:gd name="connsiteX36" fmla="*/ 994752 w 1041492"/>
              <a:gd name="connsiteY36" fmla="*/ 678614 h 1465016"/>
              <a:gd name="connsiteX37" fmla="*/ 1041303 w 1041492"/>
              <a:gd name="connsiteY37" fmla="*/ 671261 h 146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41492" h="1465016">
                <a:moveTo>
                  <a:pt x="2571" y="536516"/>
                </a:moveTo>
                <a:cubicBezTo>
                  <a:pt x="21744" y="520860"/>
                  <a:pt x="43023" y="501325"/>
                  <a:pt x="68716" y="480173"/>
                </a:cubicBezTo>
                <a:cubicBezTo>
                  <a:pt x="86101" y="465859"/>
                  <a:pt x="126750" y="442782"/>
                  <a:pt x="132412" y="421375"/>
                </a:cubicBezTo>
                <a:cubicBezTo>
                  <a:pt x="139990" y="392723"/>
                  <a:pt x="122821" y="364116"/>
                  <a:pt x="127514" y="325829"/>
                </a:cubicBezTo>
                <a:cubicBezTo>
                  <a:pt x="92602" y="282604"/>
                  <a:pt x="76128" y="233378"/>
                  <a:pt x="51571" y="176393"/>
                </a:cubicBezTo>
                <a:cubicBezTo>
                  <a:pt x="27118" y="119648"/>
                  <a:pt x="-2122" y="76775"/>
                  <a:pt x="122" y="0"/>
                </a:cubicBezTo>
                <a:cubicBezTo>
                  <a:pt x="61775" y="42765"/>
                  <a:pt x="107346" y="106583"/>
                  <a:pt x="171611" y="149441"/>
                </a:cubicBezTo>
                <a:cubicBezTo>
                  <a:pt x="202535" y="170069"/>
                  <a:pt x="241793" y="183211"/>
                  <a:pt x="276955" y="200886"/>
                </a:cubicBezTo>
                <a:cubicBezTo>
                  <a:pt x="380104" y="252752"/>
                  <a:pt x="486021" y="311059"/>
                  <a:pt x="602788" y="345433"/>
                </a:cubicBezTo>
                <a:cubicBezTo>
                  <a:pt x="623122" y="443507"/>
                  <a:pt x="626752" y="543844"/>
                  <a:pt x="664035" y="619811"/>
                </a:cubicBezTo>
                <a:cubicBezTo>
                  <a:pt x="690541" y="673828"/>
                  <a:pt x="742990" y="696984"/>
                  <a:pt x="788978" y="730059"/>
                </a:cubicBezTo>
                <a:cubicBezTo>
                  <a:pt x="788978" y="730872"/>
                  <a:pt x="788978" y="731690"/>
                  <a:pt x="788978" y="732508"/>
                </a:cubicBezTo>
                <a:cubicBezTo>
                  <a:pt x="740320" y="808794"/>
                  <a:pt x="693353" y="886764"/>
                  <a:pt x="656687" y="975046"/>
                </a:cubicBezTo>
                <a:cubicBezTo>
                  <a:pt x="657177" y="1078425"/>
                  <a:pt x="636490" y="1160638"/>
                  <a:pt x="602793" y="1229831"/>
                </a:cubicBezTo>
                <a:cubicBezTo>
                  <a:pt x="557280" y="1242337"/>
                  <a:pt x="492286" y="1242366"/>
                  <a:pt x="453352" y="1261676"/>
                </a:cubicBezTo>
                <a:cubicBezTo>
                  <a:pt x="438891" y="1268848"/>
                  <a:pt x="387765" y="1314649"/>
                  <a:pt x="382308" y="1327821"/>
                </a:cubicBezTo>
                <a:cubicBezTo>
                  <a:pt x="367363" y="1363861"/>
                  <a:pt x="379589" y="1412224"/>
                  <a:pt x="362709" y="1455214"/>
                </a:cubicBezTo>
                <a:cubicBezTo>
                  <a:pt x="350389" y="1455959"/>
                  <a:pt x="343355" y="1461993"/>
                  <a:pt x="333313" y="1465016"/>
                </a:cubicBezTo>
                <a:cubicBezTo>
                  <a:pt x="299326" y="1444295"/>
                  <a:pt x="267202" y="1421698"/>
                  <a:pt x="235322" y="1398870"/>
                </a:cubicBezTo>
                <a:cubicBezTo>
                  <a:pt x="235322" y="1393149"/>
                  <a:pt x="235322" y="1387437"/>
                  <a:pt x="235322" y="1381721"/>
                </a:cubicBezTo>
                <a:cubicBezTo>
                  <a:pt x="233769" y="1373466"/>
                  <a:pt x="238476" y="1358962"/>
                  <a:pt x="232872" y="1354774"/>
                </a:cubicBezTo>
                <a:cubicBezTo>
                  <a:pt x="232872" y="1341704"/>
                  <a:pt x="232872" y="1328639"/>
                  <a:pt x="232872" y="1315575"/>
                </a:cubicBezTo>
                <a:cubicBezTo>
                  <a:pt x="231324" y="1307326"/>
                  <a:pt x="236032" y="1292816"/>
                  <a:pt x="230423" y="1288623"/>
                </a:cubicBezTo>
                <a:cubicBezTo>
                  <a:pt x="230423" y="1274741"/>
                  <a:pt x="230423" y="1260858"/>
                  <a:pt x="230423" y="1246976"/>
                </a:cubicBezTo>
                <a:cubicBezTo>
                  <a:pt x="228875" y="1238726"/>
                  <a:pt x="233583" y="1224222"/>
                  <a:pt x="227974" y="1220029"/>
                </a:cubicBezTo>
                <a:cubicBezTo>
                  <a:pt x="240450" y="1166394"/>
                  <a:pt x="199660" y="1159061"/>
                  <a:pt x="188775" y="1126931"/>
                </a:cubicBezTo>
                <a:cubicBezTo>
                  <a:pt x="177190" y="1092720"/>
                  <a:pt x="178885" y="1050670"/>
                  <a:pt x="169176" y="1011790"/>
                </a:cubicBezTo>
                <a:cubicBezTo>
                  <a:pt x="159604" y="973469"/>
                  <a:pt x="150606" y="936803"/>
                  <a:pt x="142229" y="901548"/>
                </a:cubicBezTo>
                <a:cubicBezTo>
                  <a:pt x="95928" y="872720"/>
                  <a:pt x="46780" y="846738"/>
                  <a:pt x="136" y="818253"/>
                </a:cubicBezTo>
                <a:cubicBezTo>
                  <a:pt x="136" y="776605"/>
                  <a:pt x="136" y="734957"/>
                  <a:pt x="136" y="693310"/>
                </a:cubicBezTo>
                <a:cubicBezTo>
                  <a:pt x="136" y="657379"/>
                  <a:pt x="136" y="621448"/>
                  <a:pt x="136" y="585517"/>
                </a:cubicBezTo>
                <a:cubicBezTo>
                  <a:pt x="5799" y="574049"/>
                  <a:pt x="964" y="552064"/>
                  <a:pt x="2571" y="536516"/>
                </a:cubicBezTo>
                <a:close/>
                <a:moveTo>
                  <a:pt x="1041303" y="671261"/>
                </a:moveTo>
                <a:cubicBezTo>
                  <a:pt x="939139" y="555395"/>
                  <a:pt x="833956" y="442537"/>
                  <a:pt x="678726" y="379728"/>
                </a:cubicBezTo>
                <a:cubicBezTo>
                  <a:pt x="688856" y="455347"/>
                  <a:pt x="700985" y="528958"/>
                  <a:pt x="725272" y="590415"/>
                </a:cubicBezTo>
                <a:cubicBezTo>
                  <a:pt x="753179" y="615457"/>
                  <a:pt x="788953" y="662414"/>
                  <a:pt x="828161" y="673711"/>
                </a:cubicBezTo>
                <a:cubicBezTo>
                  <a:pt x="877980" y="688058"/>
                  <a:pt x="932256" y="677213"/>
                  <a:pt x="994752" y="678614"/>
                </a:cubicBezTo>
                <a:cubicBezTo>
                  <a:pt x="1003261" y="670296"/>
                  <a:pt x="1044629" y="683414"/>
                  <a:pt x="1041303" y="671261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ko-KR" altLang="en-US" b="1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자유형: 도형 52">
            <a:extLst>
              <a:ext uri="{FF2B5EF4-FFF2-40B4-BE49-F238E27FC236}">
                <a16:creationId xmlns:a16="http://schemas.microsoft.com/office/drawing/2014/main" id="{46B72DD4-9D4C-0E49-E4F9-CCDB5741A22E}"/>
              </a:ext>
            </a:extLst>
          </p:cNvPr>
          <p:cNvSpPr/>
          <p:nvPr/>
        </p:nvSpPr>
        <p:spPr>
          <a:xfrm>
            <a:off x="7832888" y="3814972"/>
            <a:ext cx="1028040" cy="785925"/>
          </a:xfrm>
          <a:custGeom>
            <a:avLst/>
            <a:gdLst>
              <a:gd name="connsiteX0" fmla="*/ 681044 w 1082824"/>
              <a:gd name="connsiteY0" fmla="*/ 7632 h 827807"/>
              <a:gd name="connsiteX1" fmla="*/ 820682 w 1082824"/>
              <a:gd name="connsiteY1" fmla="*/ 78681 h 827807"/>
              <a:gd name="connsiteX2" fmla="*/ 850084 w 1082824"/>
              <a:gd name="connsiteY2" fmla="*/ 81130 h 827807"/>
              <a:gd name="connsiteX3" fmla="*/ 894180 w 1082824"/>
              <a:gd name="connsiteY3" fmla="*/ 81130 h 827807"/>
              <a:gd name="connsiteX4" fmla="*/ 923582 w 1082824"/>
              <a:gd name="connsiteY4" fmla="*/ 83579 h 827807"/>
              <a:gd name="connsiteX5" fmla="*/ 1028921 w 1082824"/>
              <a:gd name="connsiteY5" fmla="*/ 144821 h 827807"/>
              <a:gd name="connsiteX6" fmla="*/ 1082824 w 1082824"/>
              <a:gd name="connsiteY6" fmla="*/ 370209 h 827807"/>
              <a:gd name="connsiteX7" fmla="*/ 845185 w 1082824"/>
              <a:gd name="connsiteY7" fmla="*/ 590699 h 827807"/>
              <a:gd name="connsiteX8" fmla="*/ 671247 w 1082824"/>
              <a:gd name="connsiteY8" fmla="*/ 759739 h 827807"/>
              <a:gd name="connsiteX9" fmla="*/ 563448 w 1082824"/>
              <a:gd name="connsiteY9" fmla="*/ 823435 h 827807"/>
              <a:gd name="connsiteX10" fmla="*/ 338065 w 1082824"/>
              <a:gd name="connsiteY10" fmla="*/ 813633 h 827807"/>
              <a:gd name="connsiteX11" fmla="*/ 264572 w 1082824"/>
              <a:gd name="connsiteY11" fmla="*/ 742589 h 827807"/>
              <a:gd name="connsiteX12" fmla="*/ 198427 w 1082824"/>
              <a:gd name="connsiteY12" fmla="*/ 664192 h 827807"/>
              <a:gd name="connsiteX13" fmla="*/ 159233 w 1082824"/>
              <a:gd name="connsiteY13" fmla="*/ 622544 h 827807"/>
              <a:gd name="connsiteX14" fmla="*/ 137185 w 1082824"/>
              <a:gd name="connsiteY14" fmla="*/ 602945 h 827807"/>
              <a:gd name="connsiteX15" fmla="*/ 105339 w 1082824"/>
              <a:gd name="connsiteY15" fmla="*/ 571099 h 827807"/>
              <a:gd name="connsiteX16" fmla="*/ 75943 w 1082824"/>
              <a:gd name="connsiteY16" fmla="*/ 541703 h 827807"/>
              <a:gd name="connsiteX17" fmla="*/ 0 w 1082824"/>
              <a:gd name="connsiteY17" fmla="*/ 458408 h 827807"/>
              <a:gd name="connsiteX18" fmla="*/ 306229 w 1082824"/>
              <a:gd name="connsiteY18" fmla="*/ 17434 h 827807"/>
              <a:gd name="connsiteX19" fmla="*/ 504666 w 1082824"/>
              <a:gd name="connsiteY19" fmla="*/ 2738 h 827807"/>
              <a:gd name="connsiteX20" fmla="*/ 546313 w 1082824"/>
              <a:gd name="connsiteY20" fmla="*/ 2738 h 827807"/>
              <a:gd name="connsiteX21" fmla="*/ 583062 w 1082824"/>
              <a:gd name="connsiteY21" fmla="*/ 289 h 827807"/>
              <a:gd name="connsiteX22" fmla="*/ 632058 w 1082824"/>
              <a:gd name="connsiteY22" fmla="*/ 289 h 827807"/>
              <a:gd name="connsiteX23" fmla="*/ 681044 w 1082824"/>
              <a:gd name="connsiteY23" fmla="*/ 7632 h 82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82824" h="827807">
                <a:moveTo>
                  <a:pt x="681044" y="7632"/>
                </a:moveTo>
                <a:cubicBezTo>
                  <a:pt x="723475" y="36082"/>
                  <a:pt x="738504" y="91642"/>
                  <a:pt x="820682" y="78681"/>
                </a:cubicBezTo>
                <a:cubicBezTo>
                  <a:pt x="825679" y="84294"/>
                  <a:pt x="841031" y="79562"/>
                  <a:pt x="850084" y="81130"/>
                </a:cubicBezTo>
                <a:cubicBezTo>
                  <a:pt x="864789" y="81130"/>
                  <a:pt x="879485" y="81130"/>
                  <a:pt x="894180" y="81130"/>
                </a:cubicBezTo>
                <a:cubicBezTo>
                  <a:pt x="899177" y="86744"/>
                  <a:pt x="914529" y="82016"/>
                  <a:pt x="923582" y="83579"/>
                </a:cubicBezTo>
                <a:cubicBezTo>
                  <a:pt x="963451" y="99240"/>
                  <a:pt x="995674" y="122547"/>
                  <a:pt x="1028921" y="144821"/>
                </a:cubicBezTo>
                <a:cubicBezTo>
                  <a:pt x="1043455" y="221782"/>
                  <a:pt x="1071362" y="298347"/>
                  <a:pt x="1082824" y="370209"/>
                </a:cubicBezTo>
                <a:cubicBezTo>
                  <a:pt x="996487" y="423354"/>
                  <a:pt x="920099" y="508202"/>
                  <a:pt x="845185" y="590699"/>
                </a:cubicBezTo>
                <a:cubicBezTo>
                  <a:pt x="788420" y="653205"/>
                  <a:pt x="731372" y="702670"/>
                  <a:pt x="671247" y="759739"/>
                </a:cubicBezTo>
                <a:cubicBezTo>
                  <a:pt x="634889" y="794249"/>
                  <a:pt x="618043" y="818149"/>
                  <a:pt x="563448" y="823435"/>
                </a:cubicBezTo>
                <a:cubicBezTo>
                  <a:pt x="500330" y="829543"/>
                  <a:pt x="385043" y="831611"/>
                  <a:pt x="338065" y="813633"/>
                </a:cubicBezTo>
                <a:cubicBezTo>
                  <a:pt x="309663" y="802768"/>
                  <a:pt x="285077" y="766704"/>
                  <a:pt x="264572" y="742589"/>
                </a:cubicBezTo>
                <a:cubicBezTo>
                  <a:pt x="241127" y="715019"/>
                  <a:pt x="218423" y="690576"/>
                  <a:pt x="198427" y="664192"/>
                </a:cubicBezTo>
                <a:cubicBezTo>
                  <a:pt x="188502" y="647170"/>
                  <a:pt x="173150" y="635570"/>
                  <a:pt x="159233" y="622544"/>
                </a:cubicBezTo>
                <a:cubicBezTo>
                  <a:pt x="148520" y="619380"/>
                  <a:pt x="143832" y="610185"/>
                  <a:pt x="137185" y="602945"/>
                </a:cubicBezTo>
                <a:cubicBezTo>
                  <a:pt x="127593" y="591306"/>
                  <a:pt x="116978" y="580691"/>
                  <a:pt x="105339" y="571099"/>
                </a:cubicBezTo>
                <a:cubicBezTo>
                  <a:pt x="96561" y="560274"/>
                  <a:pt x="86764" y="550477"/>
                  <a:pt x="75943" y="541703"/>
                </a:cubicBezTo>
                <a:cubicBezTo>
                  <a:pt x="49064" y="515496"/>
                  <a:pt x="25159" y="486325"/>
                  <a:pt x="0" y="458408"/>
                </a:cubicBezTo>
                <a:cubicBezTo>
                  <a:pt x="126677" y="336022"/>
                  <a:pt x="262544" y="222811"/>
                  <a:pt x="306229" y="17434"/>
                </a:cubicBezTo>
                <a:cubicBezTo>
                  <a:pt x="373923" y="14083"/>
                  <a:pt x="436037" y="5153"/>
                  <a:pt x="504666" y="2738"/>
                </a:cubicBezTo>
                <a:cubicBezTo>
                  <a:pt x="518548" y="2738"/>
                  <a:pt x="532431" y="2738"/>
                  <a:pt x="546313" y="2738"/>
                </a:cubicBezTo>
                <a:cubicBezTo>
                  <a:pt x="557796" y="1151"/>
                  <a:pt x="575646" y="5942"/>
                  <a:pt x="583062" y="289"/>
                </a:cubicBezTo>
                <a:cubicBezTo>
                  <a:pt x="599394" y="289"/>
                  <a:pt x="615726" y="289"/>
                  <a:pt x="632058" y="289"/>
                </a:cubicBezTo>
                <a:cubicBezTo>
                  <a:pt x="649614" y="1498"/>
                  <a:pt x="673946" y="-4056"/>
                  <a:pt x="681044" y="7632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endParaRPr lang="ko-KR" altLang="en-US" b="1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0ADB45-B7CB-66A3-97A8-9E1B57CFBB5B}"/>
              </a:ext>
            </a:extLst>
          </p:cNvPr>
          <p:cNvSpPr txBox="1"/>
          <p:nvPr/>
        </p:nvSpPr>
        <p:spPr>
          <a:xfrm>
            <a:off x="8541111" y="1897540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강북구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BD9871-CAA7-8914-A746-269DBF1CA9ED}"/>
              </a:ext>
            </a:extLst>
          </p:cNvPr>
          <p:cNvSpPr txBox="1"/>
          <p:nvPr/>
        </p:nvSpPr>
        <p:spPr>
          <a:xfrm>
            <a:off x="8862594" y="1351094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도봉구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9A10B7-9ACF-D540-E147-DC798FC982B5}"/>
              </a:ext>
            </a:extLst>
          </p:cNvPr>
          <p:cNvSpPr txBox="1"/>
          <p:nvPr/>
        </p:nvSpPr>
        <p:spPr>
          <a:xfrm>
            <a:off x="9532623" y="1897540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노원구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A110B7-A700-6504-5CAC-CE5B25B1A235}"/>
              </a:ext>
            </a:extLst>
          </p:cNvPr>
          <p:cNvSpPr txBox="1"/>
          <p:nvPr/>
        </p:nvSpPr>
        <p:spPr>
          <a:xfrm>
            <a:off x="9787672" y="2722750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중랑구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03C40E-D2FF-89C1-887A-40B7E0BB4001}"/>
              </a:ext>
            </a:extLst>
          </p:cNvPr>
          <p:cNvSpPr txBox="1"/>
          <p:nvPr/>
        </p:nvSpPr>
        <p:spPr>
          <a:xfrm>
            <a:off x="9127327" y="3073231"/>
            <a:ext cx="836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동대문구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1D3E49-CE97-A265-276D-CC4C8E2A3938}"/>
              </a:ext>
            </a:extLst>
          </p:cNvPr>
          <p:cNvSpPr txBox="1"/>
          <p:nvPr/>
        </p:nvSpPr>
        <p:spPr>
          <a:xfrm>
            <a:off x="9651824" y="3791979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광진구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938F05-01CB-92BB-A9E0-C0883A2790EB}"/>
              </a:ext>
            </a:extLst>
          </p:cNvPr>
          <p:cNvSpPr txBox="1"/>
          <p:nvPr/>
        </p:nvSpPr>
        <p:spPr>
          <a:xfrm>
            <a:off x="8935421" y="3693502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성동구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21F7569-57DD-E987-64FA-8D610959D8F8}"/>
              </a:ext>
            </a:extLst>
          </p:cNvPr>
          <p:cNvSpPr txBox="1"/>
          <p:nvPr/>
        </p:nvSpPr>
        <p:spPr>
          <a:xfrm>
            <a:off x="8248711" y="3496426"/>
            <a:ext cx="510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중구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F49D96-8F90-3E88-EE18-4DEF600A9D53}"/>
              </a:ext>
            </a:extLst>
          </p:cNvPr>
          <p:cNvSpPr txBox="1"/>
          <p:nvPr/>
        </p:nvSpPr>
        <p:spPr>
          <a:xfrm>
            <a:off x="8523604" y="2751086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성북구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5CCEB3F-DC7A-7C6F-1839-393986B97B68}"/>
              </a:ext>
            </a:extLst>
          </p:cNvPr>
          <p:cNvSpPr txBox="1"/>
          <p:nvPr/>
        </p:nvSpPr>
        <p:spPr>
          <a:xfrm>
            <a:off x="7377795" y="3156783"/>
            <a:ext cx="836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서대문구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CC4CEFB-53B0-D317-7357-E3A532E5FFB6}"/>
              </a:ext>
            </a:extLst>
          </p:cNvPr>
          <p:cNvSpPr txBox="1"/>
          <p:nvPr/>
        </p:nvSpPr>
        <p:spPr>
          <a:xfrm>
            <a:off x="6972768" y="3531417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마포구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4814544-6135-07D3-0AB2-89451258CB15}"/>
              </a:ext>
            </a:extLst>
          </p:cNvPr>
          <p:cNvSpPr txBox="1"/>
          <p:nvPr/>
        </p:nvSpPr>
        <p:spPr>
          <a:xfrm>
            <a:off x="5536649" y="3411391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강서구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25173BE-3120-FCE3-8684-95AAE0DA7349}"/>
              </a:ext>
            </a:extLst>
          </p:cNvPr>
          <p:cNvSpPr txBox="1"/>
          <p:nvPr/>
        </p:nvSpPr>
        <p:spPr>
          <a:xfrm>
            <a:off x="5998355" y="4251271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양천구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4C0EBDD-2B2D-17C4-85A1-9FD44A90A031}"/>
              </a:ext>
            </a:extLst>
          </p:cNvPr>
          <p:cNvSpPr txBox="1"/>
          <p:nvPr/>
        </p:nvSpPr>
        <p:spPr>
          <a:xfrm>
            <a:off x="5903549" y="4821191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구로구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B44765E-B62B-E648-DB57-4359F9F83616}"/>
              </a:ext>
            </a:extLst>
          </p:cNvPr>
          <p:cNvSpPr txBox="1"/>
          <p:nvPr/>
        </p:nvSpPr>
        <p:spPr>
          <a:xfrm>
            <a:off x="6787019" y="5606677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금천구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674CE07-2E05-135F-58B6-6561CC78255A}"/>
              </a:ext>
            </a:extLst>
          </p:cNvPr>
          <p:cNvSpPr txBox="1"/>
          <p:nvPr/>
        </p:nvSpPr>
        <p:spPr>
          <a:xfrm>
            <a:off x="7471875" y="5492976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관악구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A6077BE-2648-87B4-9F12-CD3D5825C2D1}"/>
              </a:ext>
            </a:extLst>
          </p:cNvPr>
          <p:cNvSpPr txBox="1"/>
          <p:nvPr/>
        </p:nvSpPr>
        <p:spPr>
          <a:xfrm>
            <a:off x="7625189" y="4673459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동작구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9D41E1-9D1A-ED8C-CEC3-57CD72F7619C}"/>
              </a:ext>
            </a:extLst>
          </p:cNvPr>
          <p:cNvSpPr txBox="1"/>
          <p:nvPr/>
        </p:nvSpPr>
        <p:spPr>
          <a:xfrm>
            <a:off x="6923121" y="4364275"/>
            <a:ext cx="836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영등포구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FCF4F6A-9A37-74CD-E65A-0C9471E62DDD}"/>
              </a:ext>
            </a:extLst>
          </p:cNvPr>
          <p:cNvSpPr txBox="1"/>
          <p:nvPr/>
        </p:nvSpPr>
        <p:spPr>
          <a:xfrm>
            <a:off x="7892211" y="4070919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용산구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7387316-8784-A8E6-1A64-D1BA85C9B7F8}"/>
              </a:ext>
            </a:extLst>
          </p:cNvPr>
          <p:cNvSpPr txBox="1"/>
          <p:nvPr/>
        </p:nvSpPr>
        <p:spPr>
          <a:xfrm>
            <a:off x="10220428" y="4786638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송파구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7D802CA-D064-8EA9-2B18-7DECE2B80EB3}"/>
              </a:ext>
            </a:extLst>
          </p:cNvPr>
          <p:cNvSpPr txBox="1"/>
          <p:nvPr/>
        </p:nvSpPr>
        <p:spPr>
          <a:xfrm>
            <a:off x="10484076" y="3749771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강동구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E060FF8-5E74-09EB-A9F0-B23933FA95D8}"/>
              </a:ext>
            </a:extLst>
          </p:cNvPr>
          <p:cNvSpPr txBox="1"/>
          <p:nvPr/>
        </p:nvSpPr>
        <p:spPr>
          <a:xfrm>
            <a:off x="933858" y="1558755"/>
            <a:ext cx="56034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</a:t>
            </a:r>
            <a:r>
              <a:rPr lang="en-US" altLang="ko-KR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녹지</a:t>
            </a:r>
            <a:r>
              <a:rPr lang="en-US" altLang="ko-KR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br>
              <a:rPr lang="en-US" altLang="ko-KR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쾌적한 도시환경을 조성하고 시민의 휴식과 정서 함양에 이바지하는 공간 또는 시설</a:t>
            </a:r>
            <a:endParaRPr lang="en-US" altLang="ko-KR" sz="12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도시공원</a:t>
            </a:r>
            <a:br>
              <a:rPr lang="en-US" altLang="ko-KR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도시지역에서 도시자연경관을 보호하고 </a:t>
            </a:r>
            <a:br>
              <a:rPr lang="en-US" altLang="ko-KR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시민의 건강ㆍ휴양 및 정서생활을 향상시키는 데에 이바지하기 위하여 설치된  것</a:t>
            </a:r>
            <a:endParaRPr lang="en-US" altLang="ko-KR" sz="12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b="1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도보생활권공원</a:t>
            </a:r>
            <a:br>
              <a:rPr lang="en-US" altLang="ko-KR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공원이용자들이 걸어서 접근하기 용이하고 자주 이용하는 공원</a:t>
            </a:r>
            <a:endParaRPr lang="en-US" altLang="ko-KR" sz="1200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564FF77-539D-EE2D-135F-8C9521F05F41}"/>
              </a:ext>
            </a:extLst>
          </p:cNvPr>
          <p:cNvSpPr txBox="1"/>
          <p:nvPr/>
        </p:nvSpPr>
        <p:spPr>
          <a:xfrm>
            <a:off x="1012558" y="5397496"/>
            <a:ext cx="493436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공원 데이터</a:t>
            </a:r>
            <a:b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https://stat.eseoul.go.kr/statHtml/statHtml.do?orgId=201&amp;tblId=DT_201004_J010002&amp;conn_path=I3</a:t>
            </a:r>
          </a:p>
          <a:p>
            <a:pPr marL="92075" indent="-92075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File:Seoul districts.svg</a:t>
            </a:r>
            <a:b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From Wikimedia Commons, the free media repository</a:t>
            </a:r>
            <a:b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https://commons.wikimedia.org/wiki/File:Seoul_districts.svg</a:t>
            </a: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1839F7AB-45A1-B9ED-A0DD-684D5633E0EC}"/>
              </a:ext>
            </a:extLst>
          </p:cNvPr>
          <p:cNvGrpSpPr/>
          <p:nvPr/>
        </p:nvGrpSpPr>
        <p:grpSpPr>
          <a:xfrm>
            <a:off x="1110376" y="3355950"/>
            <a:ext cx="2358538" cy="1008325"/>
            <a:chOff x="1196101" y="3355950"/>
            <a:chExt cx="1844279" cy="1008325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5CBBE386-6D76-3853-4BAD-5E2F34AE52BE}"/>
                </a:ext>
              </a:extLst>
            </p:cNvPr>
            <p:cNvGrpSpPr/>
            <p:nvPr/>
          </p:nvGrpSpPr>
          <p:grpSpPr>
            <a:xfrm>
              <a:off x="1196101" y="4043746"/>
              <a:ext cx="1844279" cy="320529"/>
              <a:chOff x="1196101" y="4043746"/>
              <a:chExt cx="1844279" cy="320529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37E17993-EE41-F5F9-EBAA-CFD4282CF0CD}"/>
                  </a:ext>
                </a:extLst>
              </p:cNvPr>
              <p:cNvSpPr/>
              <p:nvPr/>
            </p:nvSpPr>
            <p:spPr>
              <a:xfrm>
                <a:off x="1196101" y="4043746"/>
                <a:ext cx="1844279" cy="320529"/>
              </a:xfrm>
              <a:prstGeom prst="rect">
                <a:avLst/>
              </a:prstGeom>
              <a:solidFill>
                <a:srgbClr val="F5F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defTabSz="762000" fontAlgn="b"/>
                <a:r>
                  <a:rPr lang="ko-KR" altLang="en-US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도보생활권공원 면적</a:t>
                </a:r>
                <a:r>
                  <a:rPr lang="en-US" altLang="ko-KR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	</a:t>
                </a:r>
                <a:endParaRPr lang="ko-KR" altLang="en-US" sz="1200" b="1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486EA32-991F-327C-B9C4-E12E5AC72150}"/>
                  </a:ext>
                </a:extLst>
              </p:cNvPr>
              <p:cNvSpPr txBox="1"/>
              <p:nvPr/>
            </p:nvSpPr>
            <p:spPr>
              <a:xfrm>
                <a:off x="2560320" y="4065511"/>
                <a:ext cx="4719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200" b="1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천㎡</a:t>
                </a:r>
              </a:p>
            </p:txBody>
          </p:sp>
        </p:grp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3E6F4F22-10A0-D5F0-0127-EAC73470E7CA}"/>
                </a:ext>
              </a:extLst>
            </p:cNvPr>
            <p:cNvGrpSpPr/>
            <p:nvPr/>
          </p:nvGrpSpPr>
          <p:grpSpPr>
            <a:xfrm>
              <a:off x="1196101" y="3699848"/>
              <a:ext cx="1844279" cy="320529"/>
              <a:chOff x="1196101" y="3705577"/>
              <a:chExt cx="1844279" cy="320529"/>
            </a:xfrm>
          </p:grpSpPr>
          <p:sp>
            <p:nvSpPr>
              <p:cNvPr id="86" name="직사각형 85">
                <a:extLst>
                  <a:ext uri="{FF2B5EF4-FFF2-40B4-BE49-F238E27FC236}">
                    <a16:creationId xmlns:a16="http://schemas.microsoft.com/office/drawing/2014/main" id="{E2BC5022-A75D-7679-33D4-56D2D6936D19}"/>
                  </a:ext>
                </a:extLst>
              </p:cNvPr>
              <p:cNvSpPr/>
              <p:nvPr/>
            </p:nvSpPr>
            <p:spPr>
              <a:xfrm>
                <a:off x="1196101" y="3705577"/>
                <a:ext cx="1844279" cy="320529"/>
              </a:xfrm>
              <a:prstGeom prst="rect">
                <a:avLst/>
              </a:prstGeom>
              <a:solidFill>
                <a:srgbClr val="BFDF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fontAlgn="b"/>
                <a:r>
                  <a:rPr lang="ko-KR" altLang="en-US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도시공원면적</a:t>
                </a:r>
                <a:r>
                  <a:rPr lang="en-US" altLang="ko-KR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	</a:t>
                </a:r>
                <a:endParaRPr lang="ko-KR" altLang="en-US" sz="1200" b="1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44C300D-9912-864C-E3CA-29DF6CCBFDEA}"/>
                  </a:ext>
                </a:extLst>
              </p:cNvPr>
              <p:cNvSpPr txBox="1"/>
              <p:nvPr/>
            </p:nvSpPr>
            <p:spPr>
              <a:xfrm>
                <a:off x="2560320" y="3727342"/>
                <a:ext cx="4719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200" b="1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천㎡</a:t>
                </a:r>
              </a:p>
            </p:txBody>
          </p:sp>
        </p:grpSp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AA3692CD-CD49-1815-0E7A-86A6FF91F801}"/>
                </a:ext>
              </a:extLst>
            </p:cNvPr>
            <p:cNvGrpSpPr/>
            <p:nvPr/>
          </p:nvGrpSpPr>
          <p:grpSpPr>
            <a:xfrm>
              <a:off x="1196101" y="3355950"/>
              <a:ext cx="1844279" cy="320529"/>
              <a:chOff x="1196101" y="3355950"/>
              <a:chExt cx="1844279" cy="320529"/>
            </a:xfrm>
          </p:grpSpPr>
          <p:sp>
            <p:nvSpPr>
              <p:cNvPr id="85" name="직사각형 84">
                <a:extLst>
                  <a:ext uri="{FF2B5EF4-FFF2-40B4-BE49-F238E27FC236}">
                    <a16:creationId xmlns:a16="http://schemas.microsoft.com/office/drawing/2014/main" id="{221C17C5-6569-BD2A-D68D-15F7544EF985}"/>
                  </a:ext>
                </a:extLst>
              </p:cNvPr>
              <p:cNvSpPr/>
              <p:nvPr/>
            </p:nvSpPr>
            <p:spPr>
              <a:xfrm>
                <a:off x="1196101" y="3355950"/>
                <a:ext cx="1844279" cy="320529"/>
              </a:xfrm>
              <a:prstGeom prst="rect">
                <a:avLst/>
              </a:prstGeom>
              <a:solidFill>
                <a:srgbClr val="2A78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fontAlgn="b"/>
                <a:r>
                  <a:rPr lang="ko-KR" altLang="en-US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공원면적</a:t>
                </a:r>
                <a:r>
                  <a:rPr lang="en-US" altLang="ko-KR" sz="1400" b="1" spc="-13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	</a:t>
                </a:r>
                <a:endParaRPr lang="ko-KR" altLang="en-US" sz="1200" b="1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3BEA1A98-EF62-E632-B55D-AEF31AC5DFB4}"/>
                  </a:ext>
                </a:extLst>
              </p:cNvPr>
              <p:cNvSpPr txBox="1"/>
              <p:nvPr/>
            </p:nvSpPr>
            <p:spPr>
              <a:xfrm>
                <a:off x="2560320" y="3377715"/>
                <a:ext cx="369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200" b="1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천㎡</a:t>
                </a:r>
              </a:p>
            </p:txBody>
          </p:sp>
        </p:grpSp>
      </p:grpSp>
      <p:graphicFrame>
        <p:nvGraphicFramePr>
          <p:cNvPr id="98" name="차트 97">
            <a:extLst>
              <a:ext uri="{FF2B5EF4-FFF2-40B4-BE49-F238E27FC236}">
                <a16:creationId xmlns:a16="http://schemas.microsoft.com/office/drawing/2014/main" id="{C9530CAD-BD8F-8A92-272A-2CC7E9D45D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49537"/>
              </p:ext>
            </p:extLst>
          </p:nvPr>
        </p:nvGraphicFramePr>
        <p:xfrm>
          <a:off x="7991229" y="2371724"/>
          <a:ext cx="840300" cy="109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A321CBD2-A716-E78E-48F3-B99F34140422}"/>
              </a:ext>
            </a:extLst>
          </p:cNvPr>
          <p:cNvSpPr txBox="1"/>
          <p:nvPr/>
        </p:nvSpPr>
        <p:spPr>
          <a:xfrm>
            <a:off x="7925200" y="2396868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종로구</a:t>
            </a:r>
          </a:p>
        </p:txBody>
      </p:sp>
      <p:graphicFrame>
        <p:nvGraphicFramePr>
          <p:cNvPr id="101" name="차트 100">
            <a:extLst>
              <a:ext uri="{FF2B5EF4-FFF2-40B4-BE49-F238E27FC236}">
                <a16:creationId xmlns:a16="http://schemas.microsoft.com/office/drawing/2014/main" id="{478C5A13-1308-1219-3A81-6359C95A2F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729030"/>
              </p:ext>
            </p:extLst>
          </p:nvPr>
        </p:nvGraphicFramePr>
        <p:xfrm>
          <a:off x="7178348" y="1863618"/>
          <a:ext cx="840300" cy="109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" name="TextBox 101">
            <a:extLst>
              <a:ext uri="{FF2B5EF4-FFF2-40B4-BE49-F238E27FC236}">
                <a16:creationId xmlns:a16="http://schemas.microsoft.com/office/drawing/2014/main" id="{A16CAA2B-5FB9-D5A4-DCA1-F09834FBD800}"/>
              </a:ext>
            </a:extLst>
          </p:cNvPr>
          <p:cNvSpPr txBox="1"/>
          <p:nvPr/>
        </p:nvSpPr>
        <p:spPr>
          <a:xfrm>
            <a:off x="7407727" y="1962230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은평구</a:t>
            </a:r>
          </a:p>
        </p:txBody>
      </p:sp>
      <p:graphicFrame>
        <p:nvGraphicFramePr>
          <p:cNvPr id="104" name="차트 103">
            <a:extLst>
              <a:ext uri="{FF2B5EF4-FFF2-40B4-BE49-F238E27FC236}">
                <a16:creationId xmlns:a16="http://schemas.microsoft.com/office/drawing/2014/main" id="{580F30EB-CFD4-5E10-F3C1-0CB1228596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7838680"/>
              </p:ext>
            </p:extLst>
          </p:nvPr>
        </p:nvGraphicFramePr>
        <p:xfrm>
          <a:off x="8442124" y="4563208"/>
          <a:ext cx="840300" cy="109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2034AE9E-7FA5-E4B5-7F02-7863927247CD}"/>
              </a:ext>
            </a:extLst>
          </p:cNvPr>
          <p:cNvSpPr txBox="1"/>
          <p:nvPr/>
        </p:nvSpPr>
        <p:spPr>
          <a:xfrm>
            <a:off x="9238315" y="5794668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서초구</a:t>
            </a:r>
          </a:p>
        </p:txBody>
      </p:sp>
      <p:graphicFrame>
        <p:nvGraphicFramePr>
          <p:cNvPr id="107" name="차트 106">
            <a:extLst>
              <a:ext uri="{FF2B5EF4-FFF2-40B4-BE49-F238E27FC236}">
                <a16:creationId xmlns:a16="http://schemas.microsoft.com/office/drawing/2014/main" id="{896B350B-4B1B-7AC1-1DF2-2F3ADB5FD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79929"/>
              </p:ext>
            </p:extLst>
          </p:nvPr>
        </p:nvGraphicFramePr>
        <p:xfrm>
          <a:off x="9076203" y="4256844"/>
          <a:ext cx="840300" cy="109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8" name="TextBox 107">
            <a:extLst>
              <a:ext uri="{FF2B5EF4-FFF2-40B4-BE49-F238E27FC236}">
                <a16:creationId xmlns:a16="http://schemas.microsoft.com/office/drawing/2014/main" id="{B025AC07-E345-E15E-51A2-848B9BF21B75}"/>
              </a:ext>
            </a:extLst>
          </p:cNvPr>
          <p:cNvSpPr txBox="1"/>
          <p:nvPr/>
        </p:nvSpPr>
        <p:spPr>
          <a:xfrm>
            <a:off x="9700468" y="5195569"/>
            <a:ext cx="67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 spc="-13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r>
              <a:rPr lang="ko-KR" altLang="en-US" b="1">
                <a:latin typeface="맑은 고딕" panose="020B0503020000020004" pitchFamily="50" charset="-127"/>
                <a:ea typeface="맑은 고딕" panose="020B0503020000020004" pitchFamily="50" charset="-127"/>
              </a:rPr>
              <a:t>강남구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19687</TotalTime>
  <Words>487</Words>
  <Application>Microsoft Office PowerPoint</Application>
  <PresentationFormat>와이드스크린</PresentationFormat>
  <Paragraphs>127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160</cp:revision>
  <dcterms:created xsi:type="dcterms:W3CDTF">2021-12-14T10:38:30Z</dcterms:created>
  <dcterms:modified xsi:type="dcterms:W3CDTF">2024-02-13T10:01:09Z</dcterms:modified>
</cp:coreProperties>
</file>