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8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=""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1C0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2491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464A-8B2A-4593-84CA-ABA6A9EB07F4}" type="datetimeFigureOut">
              <a:rPr lang="ko-KR" altLang="en-US" smtClean="0"/>
              <a:pPr/>
              <a:t>2020-08-23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0EF13-CEE3-4C2F-8E9B-4C22E46497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&#50728;&#46972;&#51064;&#54617;&#49845;\&#51468;&#46160;&#47112;\mp3\&#44608;&#44305;&#49437;-4-&#48148;&#46988;&#51060;%20&#48520;&#50612;&#50724;&#45716;%20&#44275;%20(With%20&#54616;&#47548;).mp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&#50728;&#46972;&#51064;&#54617;&#49845;\&#51468;&#46160;&#47112;\mp3\Bon%20Jovi-1-Livin'%20On%20A%20Prayer.m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0" y="0"/>
            <a:ext cx="9144000" cy="6860679"/>
          </a:xfrm>
          <a:prstGeom prst="rect">
            <a:avLst/>
          </a:prstGeom>
          <a:solidFill>
            <a:srgbClr val="F4F0E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9268" tIns="24634" rIns="49268" bIns="24634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2" name="그룹 16"/>
          <p:cNvGrpSpPr/>
          <p:nvPr/>
        </p:nvGrpSpPr>
        <p:grpSpPr>
          <a:xfrm>
            <a:off x="2525603" y="442452"/>
            <a:ext cx="4002554" cy="3015659"/>
            <a:chOff x="4330700" y="884238"/>
            <a:chExt cx="2182813" cy="1233488"/>
          </a:xfrm>
        </p:grpSpPr>
        <p:sp>
          <p:nvSpPr>
            <p:cNvPr id="18" name="Rectangle 11"/>
            <p:cNvSpPr>
              <a:spLocks noChangeArrowheads="1"/>
            </p:cNvSpPr>
            <p:nvPr/>
          </p:nvSpPr>
          <p:spPr bwMode="auto">
            <a:xfrm>
              <a:off x="4806950" y="1601788"/>
              <a:ext cx="57150" cy="331788"/>
            </a:xfrm>
            <a:prstGeom prst="rect">
              <a:avLst/>
            </a:pr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9" name="Rectangle 12"/>
            <p:cNvSpPr>
              <a:spLocks noChangeArrowheads="1"/>
            </p:cNvSpPr>
            <p:nvPr/>
          </p:nvSpPr>
          <p:spPr bwMode="auto">
            <a:xfrm>
              <a:off x="5470525" y="1601788"/>
              <a:ext cx="57150" cy="515938"/>
            </a:xfrm>
            <a:prstGeom prst="rect">
              <a:avLst/>
            </a:pr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0" name="Rectangle 24"/>
            <p:cNvSpPr>
              <a:spLocks noChangeArrowheads="1"/>
            </p:cNvSpPr>
            <p:nvPr/>
          </p:nvSpPr>
          <p:spPr bwMode="auto">
            <a:xfrm>
              <a:off x="6086475" y="1601788"/>
              <a:ext cx="55563" cy="331788"/>
            </a:xfrm>
            <a:prstGeom prst="rect">
              <a:avLst/>
            </a:pr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1" name="Freeform 26"/>
            <p:cNvSpPr>
              <a:spLocks/>
            </p:cNvSpPr>
            <p:nvPr/>
          </p:nvSpPr>
          <p:spPr bwMode="auto">
            <a:xfrm>
              <a:off x="5029200" y="884238"/>
              <a:ext cx="936625" cy="803275"/>
            </a:xfrm>
            <a:custGeom>
              <a:avLst/>
              <a:gdLst>
                <a:gd name="T0" fmla="*/ 171 w 265"/>
                <a:gd name="T1" fmla="*/ 13 h 227"/>
                <a:gd name="T2" fmla="*/ 133 w 265"/>
                <a:gd name="T3" fmla="*/ 44 h 227"/>
                <a:gd name="T4" fmla="*/ 94 w 265"/>
                <a:gd name="T5" fmla="*/ 13 h 227"/>
                <a:gd name="T6" fmla="*/ 0 w 265"/>
                <a:gd name="T7" fmla="*/ 80 h 227"/>
                <a:gd name="T8" fmla="*/ 133 w 265"/>
                <a:gd name="T9" fmla="*/ 227 h 227"/>
                <a:gd name="T10" fmla="*/ 265 w 265"/>
                <a:gd name="T11" fmla="*/ 80 h 227"/>
                <a:gd name="T12" fmla="*/ 171 w 265"/>
                <a:gd name="T13" fmla="*/ 1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5" h="227">
                  <a:moveTo>
                    <a:pt x="171" y="13"/>
                  </a:moveTo>
                  <a:cubicBezTo>
                    <a:pt x="145" y="25"/>
                    <a:pt x="133" y="44"/>
                    <a:pt x="133" y="44"/>
                  </a:cubicBezTo>
                  <a:cubicBezTo>
                    <a:pt x="133" y="44"/>
                    <a:pt x="120" y="25"/>
                    <a:pt x="94" y="13"/>
                  </a:cubicBezTo>
                  <a:cubicBezTo>
                    <a:pt x="65" y="0"/>
                    <a:pt x="0" y="10"/>
                    <a:pt x="0" y="80"/>
                  </a:cubicBezTo>
                  <a:cubicBezTo>
                    <a:pt x="0" y="126"/>
                    <a:pt x="32" y="183"/>
                    <a:pt x="133" y="227"/>
                  </a:cubicBezTo>
                  <a:cubicBezTo>
                    <a:pt x="234" y="183"/>
                    <a:pt x="265" y="126"/>
                    <a:pt x="265" y="80"/>
                  </a:cubicBezTo>
                  <a:cubicBezTo>
                    <a:pt x="265" y="10"/>
                    <a:pt x="200" y="0"/>
                    <a:pt x="171" y="13"/>
                  </a:cubicBezTo>
                  <a:close/>
                </a:path>
              </a:pathLst>
            </a:cu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3" name="Freeform 27"/>
            <p:cNvSpPr>
              <a:spLocks noEditPoints="1"/>
            </p:cNvSpPr>
            <p:nvPr/>
          </p:nvSpPr>
          <p:spPr bwMode="auto">
            <a:xfrm>
              <a:off x="4330700" y="955676"/>
              <a:ext cx="815975" cy="700088"/>
            </a:xfrm>
            <a:custGeom>
              <a:avLst/>
              <a:gdLst>
                <a:gd name="T0" fmla="*/ 138 w 231"/>
                <a:gd name="T1" fmla="*/ 198 h 198"/>
                <a:gd name="T2" fmla="*/ 12 w 231"/>
                <a:gd name="T3" fmla="*/ 140 h 198"/>
                <a:gd name="T4" fmla="*/ 10 w 231"/>
                <a:gd name="T5" fmla="*/ 79 h 198"/>
                <a:gd name="T6" fmla="*/ 60 w 231"/>
                <a:gd name="T7" fmla="*/ 47 h 198"/>
                <a:gd name="T8" fmla="*/ 88 w 231"/>
                <a:gd name="T9" fmla="*/ 50 h 198"/>
                <a:gd name="T10" fmla="*/ 101 w 231"/>
                <a:gd name="T11" fmla="*/ 25 h 198"/>
                <a:gd name="T12" fmla="*/ 155 w 231"/>
                <a:gd name="T13" fmla="*/ 2 h 198"/>
                <a:gd name="T14" fmla="*/ 205 w 231"/>
                <a:gd name="T15" fmla="*/ 38 h 198"/>
                <a:gd name="T16" fmla="*/ 169 w 231"/>
                <a:gd name="T17" fmla="*/ 193 h 198"/>
                <a:gd name="T18" fmla="*/ 166 w 231"/>
                <a:gd name="T19" fmla="*/ 197 h 198"/>
                <a:gd name="T20" fmla="*/ 160 w 231"/>
                <a:gd name="T21" fmla="*/ 197 h 198"/>
                <a:gd name="T22" fmla="*/ 138 w 231"/>
                <a:gd name="T23" fmla="*/ 198 h 198"/>
                <a:gd name="T24" fmla="*/ 64 w 231"/>
                <a:gd name="T25" fmla="*/ 71 h 198"/>
                <a:gd name="T26" fmla="*/ 61 w 231"/>
                <a:gd name="T27" fmla="*/ 71 h 198"/>
                <a:gd name="T28" fmla="*/ 31 w 231"/>
                <a:gd name="T29" fmla="*/ 91 h 198"/>
                <a:gd name="T30" fmla="*/ 33 w 231"/>
                <a:gd name="T31" fmla="*/ 129 h 198"/>
                <a:gd name="T32" fmla="*/ 153 w 231"/>
                <a:gd name="T33" fmla="*/ 173 h 198"/>
                <a:gd name="T34" fmla="*/ 184 w 231"/>
                <a:gd name="T35" fmla="*/ 49 h 198"/>
                <a:gd name="T36" fmla="*/ 154 w 231"/>
                <a:gd name="T37" fmla="*/ 26 h 198"/>
                <a:gd name="T38" fmla="*/ 120 w 231"/>
                <a:gd name="T39" fmla="*/ 39 h 198"/>
                <a:gd name="T40" fmla="*/ 120 w 231"/>
                <a:gd name="T41" fmla="*/ 39 h 198"/>
                <a:gd name="T42" fmla="*/ 108 w 231"/>
                <a:gd name="T43" fmla="*/ 67 h 198"/>
                <a:gd name="T44" fmla="*/ 106 w 231"/>
                <a:gd name="T45" fmla="*/ 85 h 198"/>
                <a:gd name="T46" fmla="*/ 90 w 231"/>
                <a:gd name="T47" fmla="*/ 76 h 198"/>
                <a:gd name="T48" fmla="*/ 64 w 231"/>
                <a:gd name="T49" fmla="*/ 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1" h="198">
                  <a:moveTo>
                    <a:pt x="138" y="198"/>
                  </a:moveTo>
                  <a:cubicBezTo>
                    <a:pt x="55" y="198"/>
                    <a:pt x="23" y="163"/>
                    <a:pt x="12" y="140"/>
                  </a:cubicBezTo>
                  <a:cubicBezTo>
                    <a:pt x="0" y="119"/>
                    <a:pt x="0" y="97"/>
                    <a:pt x="10" y="79"/>
                  </a:cubicBezTo>
                  <a:cubicBezTo>
                    <a:pt x="22" y="58"/>
                    <a:pt x="44" y="48"/>
                    <a:pt x="60" y="47"/>
                  </a:cubicBezTo>
                  <a:cubicBezTo>
                    <a:pt x="71" y="46"/>
                    <a:pt x="80" y="48"/>
                    <a:pt x="88" y="50"/>
                  </a:cubicBezTo>
                  <a:cubicBezTo>
                    <a:pt x="90" y="43"/>
                    <a:pt x="94" y="34"/>
                    <a:pt x="101" y="25"/>
                  </a:cubicBezTo>
                  <a:cubicBezTo>
                    <a:pt x="110" y="12"/>
                    <a:pt x="131" y="0"/>
                    <a:pt x="155" y="2"/>
                  </a:cubicBezTo>
                  <a:cubicBezTo>
                    <a:pt x="176" y="3"/>
                    <a:pt x="194" y="16"/>
                    <a:pt x="205" y="38"/>
                  </a:cubicBezTo>
                  <a:cubicBezTo>
                    <a:pt x="218" y="62"/>
                    <a:pt x="231" y="114"/>
                    <a:pt x="169" y="193"/>
                  </a:cubicBezTo>
                  <a:cubicBezTo>
                    <a:pt x="166" y="197"/>
                    <a:pt x="166" y="197"/>
                    <a:pt x="166" y="197"/>
                  </a:cubicBezTo>
                  <a:cubicBezTo>
                    <a:pt x="160" y="197"/>
                    <a:pt x="160" y="197"/>
                    <a:pt x="160" y="197"/>
                  </a:cubicBezTo>
                  <a:cubicBezTo>
                    <a:pt x="152" y="198"/>
                    <a:pt x="145" y="198"/>
                    <a:pt x="138" y="198"/>
                  </a:cubicBezTo>
                  <a:close/>
                  <a:moveTo>
                    <a:pt x="64" y="71"/>
                  </a:moveTo>
                  <a:cubicBezTo>
                    <a:pt x="63" y="71"/>
                    <a:pt x="62" y="71"/>
                    <a:pt x="61" y="71"/>
                  </a:cubicBezTo>
                  <a:cubicBezTo>
                    <a:pt x="51" y="71"/>
                    <a:pt x="38" y="79"/>
                    <a:pt x="31" y="91"/>
                  </a:cubicBezTo>
                  <a:cubicBezTo>
                    <a:pt x="25" y="102"/>
                    <a:pt x="25" y="115"/>
                    <a:pt x="33" y="129"/>
                  </a:cubicBezTo>
                  <a:cubicBezTo>
                    <a:pt x="50" y="161"/>
                    <a:pt x="92" y="177"/>
                    <a:pt x="153" y="173"/>
                  </a:cubicBezTo>
                  <a:cubicBezTo>
                    <a:pt x="190" y="125"/>
                    <a:pt x="201" y="81"/>
                    <a:pt x="184" y="49"/>
                  </a:cubicBezTo>
                  <a:cubicBezTo>
                    <a:pt x="177" y="34"/>
                    <a:pt x="166" y="27"/>
                    <a:pt x="154" y="26"/>
                  </a:cubicBezTo>
                  <a:cubicBezTo>
                    <a:pt x="140" y="25"/>
                    <a:pt x="126" y="32"/>
                    <a:pt x="120" y="39"/>
                  </a:cubicBezTo>
                  <a:cubicBezTo>
                    <a:pt x="120" y="39"/>
                    <a:pt x="120" y="39"/>
                    <a:pt x="120" y="39"/>
                  </a:cubicBezTo>
                  <a:cubicBezTo>
                    <a:pt x="110" y="53"/>
                    <a:pt x="108" y="67"/>
                    <a:pt x="108" y="67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80" y="71"/>
                    <a:pt x="64" y="71"/>
                  </a:cubicBezTo>
                  <a:close/>
                </a:path>
              </a:pathLst>
            </a:cu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" name="Freeform 28"/>
            <p:cNvSpPr>
              <a:spLocks noEditPoints="1"/>
            </p:cNvSpPr>
            <p:nvPr/>
          </p:nvSpPr>
          <p:spPr bwMode="auto">
            <a:xfrm>
              <a:off x="5899150" y="1103313"/>
              <a:ext cx="614363" cy="541338"/>
            </a:xfrm>
            <a:custGeom>
              <a:avLst/>
              <a:gdLst>
                <a:gd name="T0" fmla="*/ 59 w 174"/>
                <a:gd name="T1" fmla="*/ 153 h 153"/>
                <a:gd name="T2" fmla="*/ 55 w 174"/>
                <a:gd name="T3" fmla="*/ 149 h 153"/>
                <a:gd name="T4" fmla="*/ 9 w 174"/>
                <a:gd name="T5" fmla="*/ 38 h 153"/>
                <a:gd name="T6" fmla="*/ 43 w 174"/>
                <a:gd name="T7" fmla="*/ 4 h 153"/>
                <a:gd name="T8" fmla="*/ 88 w 174"/>
                <a:gd name="T9" fmla="*/ 15 h 153"/>
                <a:gd name="T10" fmla="*/ 100 w 174"/>
                <a:gd name="T11" fmla="*/ 30 h 153"/>
                <a:gd name="T12" fmla="*/ 118 w 174"/>
                <a:gd name="T13" fmla="*/ 25 h 153"/>
                <a:gd name="T14" fmla="*/ 118 w 174"/>
                <a:gd name="T15" fmla="*/ 25 h 153"/>
                <a:gd name="T16" fmla="*/ 161 w 174"/>
                <a:gd name="T17" fmla="*/ 43 h 153"/>
                <a:gd name="T18" fmla="*/ 168 w 174"/>
                <a:gd name="T19" fmla="*/ 91 h 153"/>
                <a:gd name="T20" fmla="*/ 65 w 174"/>
                <a:gd name="T21" fmla="*/ 152 h 153"/>
                <a:gd name="T22" fmla="*/ 59 w 174"/>
                <a:gd name="T23" fmla="*/ 153 h 153"/>
                <a:gd name="T24" fmla="*/ 55 w 174"/>
                <a:gd name="T25" fmla="*/ 27 h 153"/>
                <a:gd name="T26" fmla="*/ 49 w 174"/>
                <a:gd name="T27" fmla="*/ 28 h 153"/>
                <a:gd name="T28" fmla="*/ 32 w 174"/>
                <a:gd name="T29" fmla="*/ 46 h 153"/>
                <a:gd name="T30" fmla="*/ 68 w 174"/>
                <a:gd name="T31" fmla="*/ 128 h 153"/>
                <a:gd name="T32" fmla="*/ 145 w 174"/>
                <a:gd name="T33" fmla="*/ 83 h 153"/>
                <a:gd name="T34" fmla="*/ 142 w 174"/>
                <a:gd name="T35" fmla="*/ 58 h 153"/>
                <a:gd name="T36" fmla="*/ 121 w 174"/>
                <a:gd name="T37" fmla="*/ 49 h 153"/>
                <a:gd name="T38" fmla="*/ 102 w 174"/>
                <a:gd name="T39" fmla="*/ 56 h 153"/>
                <a:gd name="T40" fmla="*/ 88 w 174"/>
                <a:gd name="T41" fmla="*/ 67 h 153"/>
                <a:gd name="T42" fmla="*/ 83 w 174"/>
                <a:gd name="T43" fmla="*/ 49 h 153"/>
                <a:gd name="T44" fmla="*/ 83 w 174"/>
                <a:gd name="T45" fmla="*/ 49 h 153"/>
                <a:gd name="T46" fmla="*/ 72 w 174"/>
                <a:gd name="T47" fmla="*/ 33 h 153"/>
                <a:gd name="T48" fmla="*/ 55 w 174"/>
                <a:gd name="T49" fmla="*/ 27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" h="153">
                  <a:moveTo>
                    <a:pt x="59" y="153"/>
                  </a:moveTo>
                  <a:cubicBezTo>
                    <a:pt x="55" y="149"/>
                    <a:pt x="55" y="149"/>
                    <a:pt x="55" y="149"/>
                  </a:cubicBezTo>
                  <a:cubicBezTo>
                    <a:pt x="0" y="99"/>
                    <a:pt x="2" y="58"/>
                    <a:pt x="9" y="38"/>
                  </a:cubicBezTo>
                  <a:cubicBezTo>
                    <a:pt x="15" y="21"/>
                    <a:pt x="27" y="8"/>
                    <a:pt x="43" y="4"/>
                  </a:cubicBezTo>
                  <a:cubicBezTo>
                    <a:pt x="61" y="0"/>
                    <a:pt x="79" y="7"/>
                    <a:pt x="88" y="15"/>
                  </a:cubicBezTo>
                  <a:cubicBezTo>
                    <a:pt x="93" y="20"/>
                    <a:pt x="97" y="25"/>
                    <a:pt x="100" y="30"/>
                  </a:cubicBezTo>
                  <a:cubicBezTo>
                    <a:pt x="105" y="28"/>
                    <a:pt x="111" y="26"/>
                    <a:pt x="118" y="25"/>
                  </a:cubicBezTo>
                  <a:cubicBezTo>
                    <a:pt x="118" y="25"/>
                    <a:pt x="118" y="25"/>
                    <a:pt x="118" y="25"/>
                  </a:cubicBezTo>
                  <a:cubicBezTo>
                    <a:pt x="130" y="23"/>
                    <a:pt x="149" y="29"/>
                    <a:pt x="161" y="43"/>
                  </a:cubicBezTo>
                  <a:cubicBezTo>
                    <a:pt x="171" y="56"/>
                    <a:pt x="174" y="73"/>
                    <a:pt x="168" y="91"/>
                  </a:cubicBezTo>
                  <a:cubicBezTo>
                    <a:pt x="161" y="111"/>
                    <a:pt x="139" y="145"/>
                    <a:pt x="65" y="152"/>
                  </a:cubicBezTo>
                  <a:lnTo>
                    <a:pt x="59" y="153"/>
                  </a:lnTo>
                  <a:close/>
                  <a:moveTo>
                    <a:pt x="55" y="27"/>
                  </a:moveTo>
                  <a:cubicBezTo>
                    <a:pt x="53" y="27"/>
                    <a:pt x="51" y="27"/>
                    <a:pt x="49" y="28"/>
                  </a:cubicBezTo>
                  <a:cubicBezTo>
                    <a:pt x="41" y="30"/>
                    <a:pt x="35" y="36"/>
                    <a:pt x="32" y="46"/>
                  </a:cubicBezTo>
                  <a:cubicBezTo>
                    <a:pt x="24" y="70"/>
                    <a:pt x="37" y="99"/>
                    <a:pt x="68" y="128"/>
                  </a:cubicBezTo>
                  <a:cubicBezTo>
                    <a:pt x="110" y="123"/>
                    <a:pt x="137" y="107"/>
                    <a:pt x="145" y="83"/>
                  </a:cubicBezTo>
                  <a:cubicBezTo>
                    <a:pt x="148" y="73"/>
                    <a:pt x="147" y="65"/>
                    <a:pt x="142" y="58"/>
                  </a:cubicBezTo>
                  <a:cubicBezTo>
                    <a:pt x="136" y="51"/>
                    <a:pt x="126" y="48"/>
                    <a:pt x="121" y="49"/>
                  </a:cubicBezTo>
                  <a:cubicBezTo>
                    <a:pt x="109" y="50"/>
                    <a:pt x="102" y="56"/>
                    <a:pt x="102" y="56"/>
                  </a:cubicBezTo>
                  <a:cubicBezTo>
                    <a:pt x="88" y="67"/>
                    <a:pt x="88" y="67"/>
                    <a:pt x="88" y="67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83" y="49"/>
                    <a:pt x="80" y="41"/>
                    <a:pt x="72" y="33"/>
                  </a:cubicBezTo>
                  <a:cubicBezTo>
                    <a:pt x="69" y="30"/>
                    <a:pt x="62" y="27"/>
                    <a:pt x="55" y="27"/>
                  </a:cubicBezTo>
                  <a:close/>
                </a:path>
              </a:pathLst>
            </a:cu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5" name="자유형 24"/>
          <p:cNvSpPr>
            <a:spLocks/>
          </p:cNvSpPr>
          <p:nvPr/>
        </p:nvSpPr>
        <p:spPr bwMode="auto">
          <a:xfrm>
            <a:off x="1" y="2428868"/>
            <a:ext cx="9143999" cy="4429132"/>
          </a:xfrm>
          <a:custGeom>
            <a:avLst/>
            <a:gdLst>
              <a:gd name="connsiteX0" fmla="*/ 0 w 19007135"/>
              <a:gd name="connsiteY0" fmla="*/ 0 h 6543503"/>
              <a:gd name="connsiteX1" fmla="*/ 70242 w 19007135"/>
              <a:gd name="connsiteY1" fmla="*/ 0 h 6543503"/>
              <a:gd name="connsiteX2" fmla="*/ 495787 w 19007135"/>
              <a:gd name="connsiteY2" fmla="*/ 0 h 6543503"/>
              <a:gd name="connsiteX3" fmla="*/ 732984 w 19007135"/>
              <a:gd name="connsiteY3" fmla="*/ 0 h 6543503"/>
              <a:gd name="connsiteX4" fmla="*/ 889786 w 19007135"/>
              <a:gd name="connsiteY4" fmla="*/ 0 h 6543503"/>
              <a:gd name="connsiteX5" fmla="*/ 1051710 w 19007135"/>
              <a:gd name="connsiteY5" fmla="*/ 0 h 6543503"/>
              <a:gd name="connsiteX6" fmla="*/ 1104663 w 19007135"/>
              <a:gd name="connsiteY6" fmla="*/ 0 h 6543503"/>
              <a:gd name="connsiteX7" fmla="*/ 1458920 w 19007135"/>
              <a:gd name="connsiteY7" fmla="*/ 0 h 6543503"/>
              <a:gd name="connsiteX8" fmla="*/ 1686921 w 19007135"/>
              <a:gd name="connsiteY8" fmla="*/ 0 h 6543503"/>
              <a:gd name="connsiteX9" fmla="*/ 1699204 w 19007135"/>
              <a:gd name="connsiteY9" fmla="*/ 0 h 6543503"/>
              <a:gd name="connsiteX10" fmla="*/ 3706419 w 19007135"/>
              <a:gd name="connsiteY10" fmla="*/ 0 h 6543503"/>
              <a:gd name="connsiteX11" fmla="*/ 4164653 w 19007135"/>
              <a:gd name="connsiteY11" fmla="*/ 0 h 6543503"/>
              <a:gd name="connsiteX12" fmla="*/ 4220829 w 19007135"/>
              <a:gd name="connsiteY12" fmla="*/ 0 h 6543503"/>
              <a:gd name="connsiteX13" fmla="*/ 4341634 w 19007135"/>
              <a:gd name="connsiteY13" fmla="*/ 0 h 6543503"/>
              <a:gd name="connsiteX14" fmla="*/ 4354243 w 19007135"/>
              <a:gd name="connsiteY14" fmla="*/ 0 h 6543503"/>
              <a:gd name="connsiteX15" fmla="*/ 7759838 w 19007135"/>
              <a:gd name="connsiteY15" fmla="*/ 0 h 6543503"/>
              <a:gd name="connsiteX16" fmla="*/ 9496835 w 19007135"/>
              <a:gd name="connsiteY16" fmla="*/ 982872 h 6543503"/>
              <a:gd name="connsiteX17" fmla="*/ 11233834 w 19007135"/>
              <a:gd name="connsiteY17" fmla="*/ 0 h 6543503"/>
              <a:gd name="connsiteX18" fmla="*/ 14207271 w 19007135"/>
              <a:gd name="connsiteY18" fmla="*/ 0 h 6543503"/>
              <a:gd name="connsiteX19" fmla="*/ 14518018 w 19007135"/>
              <a:gd name="connsiteY19" fmla="*/ 0 h 6543503"/>
              <a:gd name="connsiteX20" fmla="*/ 14742098 w 19007135"/>
              <a:gd name="connsiteY20" fmla="*/ 0 h 6543503"/>
              <a:gd name="connsiteX21" fmla="*/ 14842482 w 19007135"/>
              <a:gd name="connsiteY21" fmla="*/ 0 h 6543503"/>
              <a:gd name="connsiteX22" fmla="*/ 14852502 w 19007135"/>
              <a:gd name="connsiteY22" fmla="*/ 0 h 6543503"/>
              <a:gd name="connsiteX23" fmla="*/ 17193891 w 19007135"/>
              <a:gd name="connsiteY23" fmla="*/ 0 h 6543503"/>
              <a:gd name="connsiteX24" fmla="*/ 17290715 w 19007135"/>
              <a:gd name="connsiteY24" fmla="*/ 0 h 6543503"/>
              <a:gd name="connsiteX25" fmla="*/ 17480303 w 19007135"/>
              <a:gd name="connsiteY25" fmla="*/ 0 h 6543503"/>
              <a:gd name="connsiteX26" fmla="*/ 17480359 w 19007135"/>
              <a:gd name="connsiteY26" fmla="*/ 0 h 6543503"/>
              <a:gd name="connsiteX27" fmla="*/ 17591775 w 19007135"/>
              <a:gd name="connsiteY27" fmla="*/ 0 h 6543503"/>
              <a:gd name="connsiteX28" fmla="*/ 17740111 w 19007135"/>
              <a:gd name="connsiteY28" fmla="*/ 0 h 6543503"/>
              <a:gd name="connsiteX29" fmla="*/ 17786575 w 19007135"/>
              <a:gd name="connsiteY29" fmla="*/ 0 h 6543503"/>
              <a:gd name="connsiteX30" fmla="*/ 17930579 w 19007135"/>
              <a:gd name="connsiteY30" fmla="*/ 0 h 6543503"/>
              <a:gd name="connsiteX31" fmla="*/ 18113203 w 19007135"/>
              <a:gd name="connsiteY31" fmla="*/ 0 h 6543503"/>
              <a:gd name="connsiteX32" fmla="*/ 18168443 w 19007135"/>
              <a:gd name="connsiteY32" fmla="*/ 0 h 6543503"/>
              <a:gd name="connsiteX33" fmla="*/ 18904217 w 19007135"/>
              <a:gd name="connsiteY33" fmla="*/ 0 h 6543503"/>
              <a:gd name="connsiteX34" fmla="*/ 19007135 w 19007135"/>
              <a:gd name="connsiteY34" fmla="*/ 0 h 6543503"/>
              <a:gd name="connsiteX35" fmla="*/ 19007135 w 19007135"/>
              <a:gd name="connsiteY35" fmla="*/ 6543503 h 6543503"/>
              <a:gd name="connsiteX36" fmla="*/ 18781915 w 19007135"/>
              <a:gd name="connsiteY36" fmla="*/ 6543503 h 6543503"/>
              <a:gd name="connsiteX37" fmla="*/ 18260803 w 19007135"/>
              <a:gd name="connsiteY37" fmla="*/ 6543503 h 6543503"/>
              <a:gd name="connsiteX38" fmla="*/ 18042535 w 19007135"/>
              <a:gd name="connsiteY38" fmla="*/ 6543503 h 6543503"/>
              <a:gd name="connsiteX39" fmla="*/ 17783459 w 19007135"/>
              <a:gd name="connsiteY39" fmla="*/ 6543503 h 6543503"/>
              <a:gd name="connsiteX40" fmla="*/ 17290715 w 19007135"/>
              <a:gd name="connsiteY40" fmla="*/ 6543503 h 6543503"/>
              <a:gd name="connsiteX41" fmla="*/ 17248411 w 19007135"/>
              <a:gd name="connsiteY41" fmla="*/ 6543503 h 6543503"/>
              <a:gd name="connsiteX42" fmla="*/ 15251344 w 19007135"/>
              <a:gd name="connsiteY42" fmla="*/ 6543503 h 6543503"/>
              <a:gd name="connsiteX43" fmla="*/ 14842482 w 19007135"/>
              <a:gd name="connsiteY43" fmla="*/ 6543503 h 6543503"/>
              <a:gd name="connsiteX44" fmla="*/ 14839876 w 19007135"/>
              <a:gd name="connsiteY44" fmla="*/ 6543503 h 6543503"/>
              <a:gd name="connsiteX45" fmla="*/ 14821628 w 19007135"/>
              <a:gd name="connsiteY45" fmla="*/ 6543503 h 6543503"/>
              <a:gd name="connsiteX46" fmla="*/ 14772098 w 19007135"/>
              <a:gd name="connsiteY46" fmla="*/ 6543503 h 6543503"/>
              <a:gd name="connsiteX47" fmla="*/ 14675642 w 19007135"/>
              <a:gd name="connsiteY47" fmla="*/ 6543503 h 6543503"/>
              <a:gd name="connsiteX48" fmla="*/ 14518018 w 19007135"/>
              <a:gd name="connsiteY48" fmla="*/ 6543503 h 6543503"/>
              <a:gd name="connsiteX49" fmla="*/ 14516623 w 19007135"/>
              <a:gd name="connsiteY49" fmla="*/ 6543503 h 6543503"/>
              <a:gd name="connsiteX50" fmla="*/ 5482797 w 19007135"/>
              <a:gd name="connsiteY50" fmla="*/ 6543503 h 6543503"/>
              <a:gd name="connsiteX51" fmla="*/ 4341634 w 19007135"/>
              <a:gd name="connsiteY51" fmla="*/ 6543503 h 6543503"/>
              <a:gd name="connsiteX52" fmla="*/ 4320779 w 19007135"/>
              <a:gd name="connsiteY52" fmla="*/ 6543503 h 6543503"/>
              <a:gd name="connsiteX53" fmla="*/ 4271248 w 19007135"/>
              <a:gd name="connsiteY53" fmla="*/ 6543503 h 6543503"/>
              <a:gd name="connsiteX54" fmla="*/ 4174793 w 19007135"/>
              <a:gd name="connsiteY54" fmla="*/ 6543503 h 6543503"/>
              <a:gd name="connsiteX55" fmla="*/ 4164653 w 19007135"/>
              <a:gd name="connsiteY55" fmla="*/ 6543503 h 6543503"/>
              <a:gd name="connsiteX56" fmla="*/ 4015771 w 19007135"/>
              <a:gd name="connsiteY56" fmla="*/ 6543503 h 6543503"/>
              <a:gd name="connsiteX57" fmla="*/ 1878646 w 19007135"/>
              <a:gd name="connsiteY57" fmla="*/ 6543503 h 6543503"/>
              <a:gd name="connsiteX58" fmla="*/ 1686921 w 19007135"/>
              <a:gd name="connsiteY58" fmla="*/ 6543503 h 6543503"/>
              <a:gd name="connsiteX59" fmla="*/ 1666068 w 19007135"/>
              <a:gd name="connsiteY59" fmla="*/ 6543503 h 6543503"/>
              <a:gd name="connsiteX60" fmla="*/ 1616536 w 19007135"/>
              <a:gd name="connsiteY60" fmla="*/ 6543503 h 6543503"/>
              <a:gd name="connsiteX61" fmla="*/ 1520081 w 19007135"/>
              <a:gd name="connsiteY61" fmla="*/ 6543503 h 6543503"/>
              <a:gd name="connsiteX62" fmla="*/ 1361061 w 19007135"/>
              <a:gd name="connsiteY62" fmla="*/ 6543503 h 6543503"/>
              <a:gd name="connsiteX63" fmla="*/ 1323829 w 19007135"/>
              <a:gd name="connsiteY63" fmla="*/ 6543503 h 6543503"/>
              <a:gd name="connsiteX64" fmla="*/ 1123835 w 19007135"/>
              <a:gd name="connsiteY64" fmla="*/ 6543503 h 6543503"/>
              <a:gd name="connsiteX65" fmla="*/ 792759 w 19007135"/>
              <a:gd name="connsiteY65" fmla="*/ 6543503 h 6543503"/>
              <a:gd name="connsiteX66" fmla="*/ 691386 w 19007135"/>
              <a:gd name="connsiteY66" fmla="*/ 6543503 h 6543503"/>
              <a:gd name="connsiteX67" fmla="*/ 352194 w 19007135"/>
              <a:gd name="connsiteY67" fmla="*/ 6543503 h 6543503"/>
              <a:gd name="connsiteX68" fmla="*/ 0 w 19007135"/>
              <a:gd name="connsiteY68" fmla="*/ 6543503 h 6543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9007135" h="6543503">
                <a:moveTo>
                  <a:pt x="0" y="0"/>
                </a:moveTo>
                <a:lnTo>
                  <a:pt x="70242" y="0"/>
                </a:lnTo>
                <a:cubicBezTo>
                  <a:pt x="203040" y="0"/>
                  <a:pt x="344692" y="0"/>
                  <a:pt x="495787" y="0"/>
                </a:cubicBezTo>
                <a:lnTo>
                  <a:pt x="732984" y="0"/>
                </a:lnTo>
                <a:cubicBezTo>
                  <a:pt x="732984" y="0"/>
                  <a:pt x="732984" y="0"/>
                  <a:pt x="889786" y="0"/>
                </a:cubicBezTo>
                <a:lnTo>
                  <a:pt x="1051710" y="0"/>
                </a:lnTo>
                <a:lnTo>
                  <a:pt x="1104663" y="0"/>
                </a:lnTo>
                <a:cubicBezTo>
                  <a:pt x="1197583" y="0"/>
                  <a:pt x="1313731" y="0"/>
                  <a:pt x="1458920" y="0"/>
                </a:cubicBezTo>
                <a:lnTo>
                  <a:pt x="1686921" y="0"/>
                </a:lnTo>
                <a:lnTo>
                  <a:pt x="1699204" y="0"/>
                </a:lnTo>
                <a:cubicBezTo>
                  <a:pt x="2138397" y="0"/>
                  <a:pt x="2777220" y="0"/>
                  <a:pt x="3706419" y="0"/>
                </a:cubicBezTo>
                <a:lnTo>
                  <a:pt x="4164653" y="0"/>
                </a:lnTo>
                <a:cubicBezTo>
                  <a:pt x="4164653" y="0"/>
                  <a:pt x="4164653" y="0"/>
                  <a:pt x="4220829" y="0"/>
                </a:cubicBezTo>
                <a:lnTo>
                  <a:pt x="4341634" y="0"/>
                </a:lnTo>
                <a:lnTo>
                  <a:pt x="4354243" y="0"/>
                </a:lnTo>
                <a:cubicBezTo>
                  <a:pt x="4670227" y="0"/>
                  <a:pt x="5512848" y="0"/>
                  <a:pt x="7759838" y="0"/>
                </a:cubicBezTo>
                <a:cubicBezTo>
                  <a:pt x="8109932" y="592416"/>
                  <a:pt x="8756257" y="982872"/>
                  <a:pt x="9496835" y="982872"/>
                </a:cubicBezTo>
                <a:cubicBezTo>
                  <a:pt x="10237417" y="982872"/>
                  <a:pt x="10883743" y="592416"/>
                  <a:pt x="11233834" y="0"/>
                </a:cubicBezTo>
                <a:cubicBezTo>
                  <a:pt x="11233834" y="0"/>
                  <a:pt x="11233834" y="0"/>
                  <a:pt x="14207271" y="0"/>
                </a:cubicBezTo>
                <a:lnTo>
                  <a:pt x="14518018" y="0"/>
                </a:lnTo>
                <a:cubicBezTo>
                  <a:pt x="14518018" y="0"/>
                  <a:pt x="14518018" y="0"/>
                  <a:pt x="14742098" y="0"/>
                </a:cubicBezTo>
                <a:lnTo>
                  <a:pt x="14842482" y="0"/>
                </a:lnTo>
                <a:lnTo>
                  <a:pt x="14852502" y="0"/>
                </a:lnTo>
                <a:cubicBezTo>
                  <a:pt x="15186986" y="0"/>
                  <a:pt x="15855954" y="0"/>
                  <a:pt x="17193891" y="0"/>
                </a:cubicBezTo>
                <a:lnTo>
                  <a:pt x="17290715" y="0"/>
                </a:lnTo>
                <a:cubicBezTo>
                  <a:pt x="17290715" y="0"/>
                  <a:pt x="17290715" y="0"/>
                  <a:pt x="17480303" y="0"/>
                </a:cubicBezTo>
                <a:lnTo>
                  <a:pt x="17480359" y="0"/>
                </a:lnTo>
                <a:lnTo>
                  <a:pt x="17591775" y="0"/>
                </a:lnTo>
                <a:cubicBezTo>
                  <a:pt x="17634783" y="0"/>
                  <a:pt x="17683939" y="0"/>
                  <a:pt x="17740111" y="0"/>
                </a:cubicBezTo>
                <a:lnTo>
                  <a:pt x="17786575" y="0"/>
                </a:lnTo>
                <a:lnTo>
                  <a:pt x="17930579" y="0"/>
                </a:lnTo>
                <a:lnTo>
                  <a:pt x="18113203" y="0"/>
                </a:lnTo>
                <a:lnTo>
                  <a:pt x="18168443" y="0"/>
                </a:lnTo>
                <a:cubicBezTo>
                  <a:pt x="18365933" y="0"/>
                  <a:pt x="18607859" y="0"/>
                  <a:pt x="18904217" y="0"/>
                </a:cubicBezTo>
                <a:lnTo>
                  <a:pt x="19007135" y="0"/>
                </a:lnTo>
                <a:lnTo>
                  <a:pt x="19007135" y="6543503"/>
                </a:lnTo>
                <a:lnTo>
                  <a:pt x="18781915" y="6543503"/>
                </a:lnTo>
                <a:lnTo>
                  <a:pt x="18260803" y="6543503"/>
                </a:lnTo>
                <a:lnTo>
                  <a:pt x="18042535" y="6543503"/>
                </a:lnTo>
                <a:lnTo>
                  <a:pt x="17783459" y="6543503"/>
                </a:lnTo>
                <a:cubicBezTo>
                  <a:pt x="17621791" y="6543503"/>
                  <a:pt x="17457555" y="6543503"/>
                  <a:pt x="17290715" y="6543503"/>
                </a:cubicBezTo>
                <a:lnTo>
                  <a:pt x="17248411" y="6543503"/>
                </a:lnTo>
                <a:cubicBezTo>
                  <a:pt x="16631800" y="6543503"/>
                  <a:pt x="15967350" y="6543503"/>
                  <a:pt x="15251344" y="6543503"/>
                </a:cubicBezTo>
                <a:lnTo>
                  <a:pt x="14842482" y="6543503"/>
                </a:lnTo>
                <a:lnTo>
                  <a:pt x="14839876" y="6543503"/>
                </a:lnTo>
                <a:lnTo>
                  <a:pt x="14821628" y="6543503"/>
                </a:lnTo>
                <a:lnTo>
                  <a:pt x="14772098" y="6543503"/>
                </a:lnTo>
                <a:lnTo>
                  <a:pt x="14675642" y="6543503"/>
                </a:lnTo>
                <a:lnTo>
                  <a:pt x="14518018" y="6543503"/>
                </a:lnTo>
                <a:lnTo>
                  <a:pt x="14516623" y="6543503"/>
                </a:lnTo>
                <a:cubicBezTo>
                  <a:pt x="13844533" y="6543503"/>
                  <a:pt x="11786258" y="6543503"/>
                  <a:pt x="5482797" y="6543503"/>
                </a:cubicBezTo>
                <a:lnTo>
                  <a:pt x="4341634" y="6543503"/>
                </a:lnTo>
                <a:lnTo>
                  <a:pt x="4320779" y="6543503"/>
                </a:lnTo>
                <a:lnTo>
                  <a:pt x="4271248" y="6543503"/>
                </a:lnTo>
                <a:lnTo>
                  <a:pt x="4174793" y="6543503"/>
                </a:lnTo>
                <a:lnTo>
                  <a:pt x="4164653" y="6543503"/>
                </a:lnTo>
                <a:lnTo>
                  <a:pt x="4015771" y="6543503"/>
                </a:lnTo>
                <a:cubicBezTo>
                  <a:pt x="3702130" y="6543503"/>
                  <a:pt x="3086608" y="6543503"/>
                  <a:pt x="1878646" y="6543503"/>
                </a:cubicBezTo>
                <a:lnTo>
                  <a:pt x="1686921" y="6543503"/>
                </a:lnTo>
                <a:lnTo>
                  <a:pt x="1666068" y="6543503"/>
                </a:lnTo>
                <a:lnTo>
                  <a:pt x="1616536" y="6543503"/>
                </a:lnTo>
                <a:lnTo>
                  <a:pt x="1520081" y="6543503"/>
                </a:lnTo>
                <a:lnTo>
                  <a:pt x="1361061" y="6543503"/>
                </a:lnTo>
                <a:lnTo>
                  <a:pt x="1323829" y="6543503"/>
                </a:lnTo>
                <a:lnTo>
                  <a:pt x="1123835" y="6543503"/>
                </a:lnTo>
                <a:lnTo>
                  <a:pt x="792759" y="6543503"/>
                </a:lnTo>
                <a:lnTo>
                  <a:pt x="691386" y="6543503"/>
                </a:lnTo>
                <a:lnTo>
                  <a:pt x="352194" y="6543503"/>
                </a:lnTo>
                <a:lnTo>
                  <a:pt x="0" y="6543503"/>
                </a:lnTo>
                <a:close/>
              </a:path>
            </a:pathLst>
          </a:custGeom>
          <a:solidFill>
            <a:srgbClr val="EA772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9268" tIns="24634" rIns="49268" bIns="24634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="" xmlns:a16="http://schemas.microsoft.com/office/drawing/2014/main" id="{37B47F7B-62DD-4BEC-9DBB-A9B7BAD3A3D2}"/>
              </a:ext>
            </a:extLst>
          </p:cNvPr>
          <p:cNvSpPr/>
          <p:nvPr/>
        </p:nvSpPr>
        <p:spPr>
          <a:xfrm>
            <a:off x="-2906728" y="577029"/>
            <a:ext cx="11912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6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</a:t>
            </a:r>
            <a:r>
              <a:rPr lang="ko-KR" altLang="en-US" sz="4800" dirty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48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</a:t>
            </a:r>
            <a:r>
              <a:rPr lang="ko-KR" altLang="en-US" sz="72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줌 두 </a:t>
            </a:r>
            <a:r>
              <a:rPr lang="ko-KR" altLang="en-US" sz="7200" dirty="0" err="1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레</a:t>
            </a:r>
            <a:r>
              <a:rPr lang="ko-KR" altLang="en-US" sz="72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72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7</a:t>
            </a:r>
            <a:endParaRPr lang="ko-KR" altLang="en-US" sz="7200" dirty="0">
              <a:solidFill>
                <a:srgbClr val="5F1C0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1714544" y="2714620"/>
            <a:ext cx="11782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언제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7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월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6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일 월요일 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9:30, 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10:30 </a:t>
            </a:r>
            <a:endParaRPr lang="ko-KR" alt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1643106" y="3714752"/>
            <a:ext cx="1106400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무엇을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 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주말 어떻게 보냈는지 함께 나누기</a:t>
            </a:r>
            <a:endParaRPr lang="en-US" altLang="ko-KR" sz="4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     토론 놀이하기 </a:t>
            </a:r>
            <a:endParaRPr lang="en-US" altLang="ko-KR" sz="4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3060848" y="4598974"/>
            <a:ext cx="11782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endParaRPr lang="ko-KR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1974015" y="5429040"/>
            <a:ext cx="130920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rgbClr val="FFC000"/>
                </a:solidFill>
              </a:rPr>
              <a:t>★★</a:t>
            </a:r>
            <a:r>
              <a:rPr lang="ko-KR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이번 </a:t>
            </a:r>
            <a:r>
              <a:rPr lang="ko-KR" altLang="en-US" sz="4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줌두레</a:t>
            </a:r>
            <a:r>
              <a:rPr lang="ko-KR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시간에는</a:t>
            </a:r>
            <a:r>
              <a:rPr lang="en-US" altLang="ko-K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ZOOM</a:t>
            </a:r>
            <a:r>
              <a:rPr lang="ko-KR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을 하는 </a:t>
            </a:r>
            <a:endParaRPr lang="en-US" altLang="ko-KR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pPr algn="ctr"/>
            <a:r>
              <a:rPr lang="ko-KR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스마트기기 이외</a:t>
            </a:r>
            <a:r>
              <a:rPr lang="en-US" altLang="ko-K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, </a:t>
            </a:r>
            <a:r>
              <a:rPr lang="ko-KR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다른 </a:t>
            </a:r>
            <a:r>
              <a:rPr lang="en-US" altLang="ko-K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PC</a:t>
            </a:r>
            <a:r>
              <a:rPr lang="ko-KR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나 </a:t>
            </a:r>
            <a:r>
              <a:rPr lang="ko-KR" altLang="en-US" sz="4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스마트탭을</a:t>
            </a:r>
            <a:r>
              <a:rPr lang="ko-KR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준비해 놓으세요</a:t>
            </a:r>
            <a:r>
              <a:rPr lang="en-US" altLang="ko-K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.</a:t>
            </a:r>
            <a:endParaRPr lang="ko-KR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26" name="타원형 설명선 25"/>
          <p:cNvSpPr/>
          <p:nvPr/>
        </p:nvSpPr>
        <p:spPr>
          <a:xfrm rot="666864">
            <a:off x="6481551" y="234577"/>
            <a:ext cx="2643392" cy="2154642"/>
          </a:xfrm>
          <a:prstGeom prst="wedgeEllipseCallou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 rot="614602">
            <a:off x="6473792" y="295337"/>
            <a:ext cx="26086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지금 듣는 음악은</a:t>
            </a:r>
            <a:endParaRPr lang="en-US" altLang="ko-KR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pPr algn="ctr"/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준영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이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가 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좋아하는 </a:t>
            </a:r>
            <a:endParaRPr lang="en-US" altLang="ko-KR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pPr algn="ctr"/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김광석의 </a:t>
            </a:r>
            <a:endParaRPr lang="en-US" altLang="ko-KR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pPr algn="ctr"/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 ‘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바람이 불어오는 곳</a:t>
            </a:r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＇</a:t>
            </a:r>
          </a:p>
        </p:txBody>
      </p:sp>
      <p:pic>
        <p:nvPicPr>
          <p:cNvPr id="29" name="김광석-4-바람이 불어오는 곳 (With 하림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215074" y="2143116"/>
            <a:ext cx="673104" cy="6731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8697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745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0" y="0"/>
            <a:ext cx="9144000" cy="6860679"/>
          </a:xfrm>
          <a:prstGeom prst="rect">
            <a:avLst/>
          </a:prstGeom>
          <a:solidFill>
            <a:srgbClr val="F4F0E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9268" tIns="24634" rIns="49268" bIns="24634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2" name="그룹 16"/>
          <p:cNvGrpSpPr/>
          <p:nvPr/>
        </p:nvGrpSpPr>
        <p:grpSpPr>
          <a:xfrm>
            <a:off x="2525603" y="442452"/>
            <a:ext cx="4002554" cy="3015659"/>
            <a:chOff x="4330700" y="884238"/>
            <a:chExt cx="2182813" cy="1233488"/>
          </a:xfrm>
        </p:grpSpPr>
        <p:sp>
          <p:nvSpPr>
            <p:cNvPr id="18" name="Rectangle 11"/>
            <p:cNvSpPr>
              <a:spLocks noChangeArrowheads="1"/>
            </p:cNvSpPr>
            <p:nvPr/>
          </p:nvSpPr>
          <p:spPr bwMode="auto">
            <a:xfrm>
              <a:off x="4806950" y="1601788"/>
              <a:ext cx="57150" cy="331788"/>
            </a:xfrm>
            <a:prstGeom prst="rect">
              <a:avLst/>
            </a:pr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9" name="Rectangle 12"/>
            <p:cNvSpPr>
              <a:spLocks noChangeArrowheads="1"/>
            </p:cNvSpPr>
            <p:nvPr/>
          </p:nvSpPr>
          <p:spPr bwMode="auto">
            <a:xfrm>
              <a:off x="5470525" y="1601788"/>
              <a:ext cx="57150" cy="515938"/>
            </a:xfrm>
            <a:prstGeom prst="rect">
              <a:avLst/>
            </a:pr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0" name="Rectangle 24"/>
            <p:cNvSpPr>
              <a:spLocks noChangeArrowheads="1"/>
            </p:cNvSpPr>
            <p:nvPr/>
          </p:nvSpPr>
          <p:spPr bwMode="auto">
            <a:xfrm>
              <a:off x="6086475" y="1601788"/>
              <a:ext cx="55563" cy="331788"/>
            </a:xfrm>
            <a:prstGeom prst="rect">
              <a:avLst/>
            </a:pr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1" name="Freeform 26"/>
            <p:cNvSpPr>
              <a:spLocks/>
            </p:cNvSpPr>
            <p:nvPr/>
          </p:nvSpPr>
          <p:spPr bwMode="auto">
            <a:xfrm>
              <a:off x="5029200" y="884238"/>
              <a:ext cx="936625" cy="803275"/>
            </a:xfrm>
            <a:custGeom>
              <a:avLst/>
              <a:gdLst>
                <a:gd name="T0" fmla="*/ 171 w 265"/>
                <a:gd name="T1" fmla="*/ 13 h 227"/>
                <a:gd name="T2" fmla="*/ 133 w 265"/>
                <a:gd name="T3" fmla="*/ 44 h 227"/>
                <a:gd name="T4" fmla="*/ 94 w 265"/>
                <a:gd name="T5" fmla="*/ 13 h 227"/>
                <a:gd name="T6" fmla="*/ 0 w 265"/>
                <a:gd name="T7" fmla="*/ 80 h 227"/>
                <a:gd name="T8" fmla="*/ 133 w 265"/>
                <a:gd name="T9" fmla="*/ 227 h 227"/>
                <a:gd name="T10" fmla="*/ 265 w 265"/>
                <a:gd name="T11" fmla="*/ 80 h 227"/>
                <a:gd name="T12" fmla="*/ 171 w 265"/>
                <a:gd name="T13" fmla="*/ 1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5" h="227">
                  <a:moveTo>
                    <a:pt x="171" y="13"/>
                  </a:moveTo>
                  <a:cubicBezTo>
                    <a:pt x="145" y="25"/>
                    <a:pt x="133" y="44"/>
                    <a:pt x="133" y="44"/>
                  </a:cubicBezTo>
                  <a:cubicBezTo>
                    <a:pt x="133" y="44"/>
                    <a:pt x="120" y="25"/>
                    <a:pt x="94" y="13"/>
                  </a:cubicBezTo>
                  <a:cubicBezTo>
                    <a:pt x="65" y="0"/>
                    <a:pt x="0" y="10"/>
                    <a:pt x="0" y="80"/>
                  </a:cubicBezTo>
                  <a:cubicBezTo>
                    <a:pt x="0" y="126"/>
                    <a:pt x="32" y="183"/>
                    <a:pt x="133" y="227"/>
                  </a:cubicBezTo>
                  <a:cubicBezTo>
                    <a:pt x="234" y="183"/>
                    <a:pt x="265" y="126"/>
                    <a:pt x="265" y="80"/>
                  </a:cubicBezTo>
                  <a:cubicBezTo>
                    <a:pt x="265" y="10"/>
                    <a:pt x="200" y="0"/>
                    <a:pt x="171" y="13"/>
                  </a:cubicBezTo>
                  <a:close/>
                </a:path>
              </a:pathLst>
            </a:cu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3" name="Freeform 27"/>
            <p:cNvSpPr>
              <a:spLocks noEditPoints="1"/>
            </p:cNvSpPr>
            <p:nvPr/>
          </p:nvSpPr>
          <p:spPr bwMode="auto">
            <a:xfrm>
              <a:off x="4330700" y="955676"/>
              <a:ext cx="815975" cy="700088"/>
            </a:xfrm>
            <a:custGeom>
              <a:avLst/>
              <a:gdLst>
                <a:gd name="T0" fmla="*/ 138 w 231"/>
                <a:gd name="T1" fmla="*/ 198 h 198"/>
                <a:gd name="T2" fmla="*/ 12 w 231"/>
                <a:gd name="T3" fmla="*/ 140 h 198"/>
                <a:gd name="T4" fmla="*/ 10 w 231"/>
                <a:gd name="T5" fmla="*/ 79 h 198"/>
                <a:gd name="T6" fmla="*/ 60 w 231"/>
                <a:gd name="T7" fmla="*/ 47 h 198"/>
                <a:gd name="T8" fmla="*/ 88 w 231"/>
                <a:gd name="T9" fmla="*/ 50 h 198"/>
                <a:gd name="T10" fmla="*/ 101 w 231"/>
                <a:gd name="T11" fmla="*/ 25 h 198"/>
                <a:gd name="T12" fmla="*/ 155 w 231"/>
                <a:gd name="T13" fmla="*/ 2 h 198"/>
                <a:gd name="T14" fmla="*/ 205 w 231"/>
                <a:gd name="T15" fmla="*/ 38 h 198"/>
                <a:gd name="T16" fmla="*/ 169 w 231"/>
                <a:gd name="T17" fmla="*/ 193 h 198"/>
                <a:gd name="T18" fmla="*/ 166 w 231"/>
                <a:gd name="T19" fmla="*/ 197 h 198"/>
                <a:gd name="T20" fmla="*/ 160 w 231"/>
                <a:gd name="T21" fmla="*/ 197 h 198"/>
                <a:gd name="T22" fmla="*/ 138 w 231"/>
                <a:gd name="T23" fmla="*/ 198 h 198"/>
                <a:gd name="T24" fmla="*/ 64 w 231"/>
                <a:gd name="T25" fmla="*/ 71 h 198"/>
                <a:gd name="T26" fmla="*/ 61 w 231"/>
                <a:gd name="T27" fmla="*/ 71 h 198"/>
                <a:gd name="T28" fmla="*/ 31 w 231"/>
                <a:gd name="T29" fmla="*/ 91 h 198"/>
                <a:gd name="T30" fmla="*/ 33 w 231"/>
                <a:gd name="T31" fmla="*/ 129 h 198"/>
                <a:gd name="T32" fmla="*/ 153 w 231"/>
                <a:gd name="T33" fmla="*/ 173 h 198"/>
                <a:gd name="T34" fmla="*/ 184 w 231"/>
                <a:gd name="T35" fmla="*/ 49 h 198"/>
                <a:gd name="T36" fmla="*/ 154 w 231"/>
                <a:gd name="T37" fmla="*/ 26 h 198"/>
                <a:gd name="T38" fmla="*/ 120 w 231"/>
                <a:gd name="T39" fmla="*/ 39 h 198"/>
                <a:gd name="T40" fmla="*/ 120 w 231"/>
                <a:gd name="T41" fmla="*/ 39 h 198"/>
                <a:gd name="T42" fmla="*/ 108 w 231"/>
                <a:gd name="T43" fmla="*/ 67 h 198"/>
                <a:gd name="T44" fmla="*/ 106 w 231"/>
                <a:gd name="T45" fmla="*/ 85 h 198"/>
                <a:gd name="T46" fmla="*/ 90 w 231"/>
                <a:gd name="T47" fmla="*/ 76 h 198"/>
                <a:gd name="T48" fmla="*/ 64 w 231"/>
                <a:gd name="T49" fmla="*/ 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1" h="198">
                  <a:moveTo>
                    <a:pt x="138" y="198"/>
                  </a:moveTo>
                  <a:cubicBezTo>
                    <a:pt x="55" y="198"/>
                    <a:pt x="23" y="163"/>
                    <a:pt x="12" y="140"/>
                  </a:cubicBezTo>
                  <a:cubicBezTo>
                    <a:pt x="0" y="119"/>
                    <a:pt x="0" y="97"/>
                    <a:pt x="10" y="79"/>
                  </a:cubicBezTo>
                  <a:cubicBezTo>
                    <a:pt x="22" y="58"/>
                    <a:pt x="44" y="48"/>
                    <a:pt x="60" y="47"/>
                  </a:cubicBezTo>
                  <a:cubicBezTo>
                    <a:pt x="71" y="46"/>
                    <a:pt x="80" y="48"/>
                    <a:pt x="88" y="50"/>
                  </a:cubicBezTo>
                  <a:cubicBezTo>
                    <a:pt x="90" y="43"/>
                    <a:pt x="94" y="34"/>
                    <a:pt x="101" y="25"/>
                  </a:cubicBezTo>
                  <a:cubicBezTo>
                    <a:pt x="110" y="12"/>
                    <a:pt x="131" y="0"/>
                    <a:pt x="155" y="2"/>
                  </a:cubicBezTo>
                  <a:cubicBezTo>
                    <a:pt x="176" y="3"/>
                    <a:pt x="194" y="16"/>
                    <a:pt x="205" y="38"/>
                  </a:cubicBezTo>
                  <a:cubicBezTo>
                    <a:pt x="218" y="62"/>
                    <a:pt x="231" y="114"/>
                    <a:pt x="169" y="193"/>
                  </a:cubicBezTo>
                  <a:cubicBezTo>
                    <a:pt x="166" y="197"/>
                    <a:pt x="166" y="197"/>
                    <a:pt x="166" y="197"/>
                  </a:cubicBezTo>
                  <a:cubicBezTo>
                    <a:pt x="160" y="197"/>
                    <a:pt x="160" y="197"/>
                    <a:pt x="160" y="197"/>
                  </a:cubicBezTo>
                  <a:cubicBezTo>
                    <a:pt x="152" y="198"/>
                    <a:pt x="145" y="198"/>
                    <a:pt x="138" y="198"/>
                  </a:cubicBezTo>
                  <a:close/>
                  <a:moveTo>
                    <a:pt x="64" y="71"/>
                  </a:moveTo>
                  <a:cubicBezTo>
                    <a:pt x="63" y="71"/>
                    <a:pt x="62" y="71"/>
                    <a:pt x="61" y="71"/>
                  </a:cubicBezTo>
                  <a:cubicBezTo>
                    <a:pt x="51" y="71"/>
                    <a:pt x="38" y="79"/>
                    <a:pt x="31" y="91"/>
                  </a:cubicBezTo>
                  <a:cubicBezTo>
                    <a:pt x="25" y="102"/>
                    <a:pt x="25" y="115"/>
                    <a:pt x="33" y="129"/>
                  </a:cubicBezTo>
                  <a:cubicBezTo>
                    <a:pt x="50" y="161"/>
                    <a:pt x="92" y="177"/>
                    <a:pt x="153" y="173"/>
                  </a:cubicBezTo>
                  <a:cubicBezTo>
                    <a:pt x="190" y="125"/>
                    <a:pt x="201" y="81"/>
                    <a:pt x="184" y="49"/>
                  </a:cubicBezTo>
                  <a:cubicBezTo>
                    <a:pt x="177" y="34"/>
                    <a:pt x="166" y="27"/>
                    <a:pt x="154" y="26"/>
                  </a:cubicBezTo>
                  <a:cubicBezTo>
                    <a:pt x="140" y="25"/>
                    <a:pt x="126" y="32"/>
                    <a:pt x="120" y="39"/>
                  </a:cubicBezTo>
                  <a:cubicBezTo>
                    <a:pt x="120" y="39"/>
                    <a:pt x="120" y="39"/>
                    <a:pt x="120" y="39"/>
                  </a:cubicBezTo>
                  <a:cubicBezTo>
                    <a:pt x="110" y="53"/>
                    <a:pt x="108" y="67"/>
                    <a:pt x="108" y="67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80" y="71"/>
                    <a:pt x="64" y="71"/>
                  </a:cubicBezTo>
                  <a:close/>
                </a:path>
              </a:pathLst>
            </a:cu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" name="Freeform 28"/>
            <p:cNvSpPr>
              <a:spLocks noEditPoints="1"/>
            </p:cNvSpPr>
            <p:nvPr/>
          </p:nvSpPr>
          <p:spPr bwMode="auto">
            <a:xfrm>
              <a:off x="5899150" y="1103313"/>
              <a:ext cx="614363" cy="541338"/>
            </a:xfrm>
            <a:custGeom>
              <a:avLst/>
              <a:gdLst>
                <a:gd name="T0" fmla="*/ 59 w 174"/>
                <a:gd name="T1" fmla="*/ 153 h 153"/>
                <a:gd name="T2" fmla="*/ 55 w 174"/>
                <a:gd name="T3" fmla="*/ 149 h 153"/>
                <a:gd name="T4" fmla="*/ 9 w 174"/>
                <a:gd name="T5" fmla="*/ 38 h 153"/>
                <a:gd name="T6" fmla="*/ 43 w 174"/>
                <a:gd name="T7" fmla="*/ 4 h 153"/>
                <a:gd name="T8" fmla="*/ 88 w 174"/>
                <a:gd name="T9" fmla="*/ 15 h 153"/>
                <a:gd name="T10" fmla="*/ 100 w 174"/>
                <a:gd name="T11" fmla="*/ 30 h 153"/>
                <a:gd name="T12" fmla="*/ 118 w 174"/>
                <a:gd name="T13" fmla="*/ 25 h 153"/>
                <a:gd name="T14" fmla="*/ 118 w 174"/>
                <a:gd name="T15" fmla="*/ 25 h 153"/>
                <a:gd name="T16" fmla="*/ 161 w 174"/>
                <a:gd name="T17" fmla="*/ 43 h 153"/>
                <a:gd name="T18" fmla="*/ 168 w 174"/>
                <a:gd name="T19" fmla="*/ 91 h 153"/>
                <a:gd name="T20" fmla="*/ 65 w 174"/>
                <a:gd name="T21" fmla="*/ 152 h 153"/>
                <a:gd name="T22" fmla="*/ 59 w 174"/>
                <a:gd name="T23" fmla="*/ 153 h 153"/>
                <a:gd name="T24" fmla="*/ 55 w 174"/>
                <a:gd name="T25" fmla="*/ 27 h 153"/>
                <a:gd name="T26" fmla="*/ 49 w 174"/>
                <a:gd name="T27" fmla="*/ 28 h 153"/>
                <a:gd name="T28" fmla="*/ 32 w 174"/>
                <a:gd name="T29" fmla="*/ 46 h 153"/>
                <a:gd name="T30" fmla="*/ 68 w 174"/>
                <a:gd name="T31" fmla="*/ 128 h 153"/>
                <a:gd name="T32" fmla="*/ 145 w 174"/>
                <a:gd name="T33" fmla="*/ 83 h 153"/>
                <a:gd name="T34" fmla="*/ 142 w 174"/>
                <a:gd name="T35" fmla="*/ 58 h 153"/>
                <a:gd name="T36" fmla="*/ 121 w 174"/>
                <a:gd name="T37" fmla="*/ 49 h 153"/>
                <a:gd name="T38" fmla="*/ 102 w 174"/>
                <a:gd name="T39" fmla="*/ 56 h 153"/>
                <a:gd name="T40" fmla="*/ 88 w 174"/>
                <a:gd name="T41" fmla="*/ 67 h 153"/>
                <a:gd name="T42" fmla="*/ 83 w 174"/>
                <a:gd name="T43" fmla="*/ 49 h 153"/>
                <a:gd name="T44" fmla="*/ 83 w 174"/>
                <a:gd name="T45" fmla="*/ 49 h 153"/>
                <a:gd name="T46" fmla="*/ 72 w 174"/>
                <a:gd name="T47" fmla="*/ 33 h 153"/>
                <a:gd name="T48" fmla="*/ 55 w 174"/>
                <a:gd name="T49" fmla="*/ 27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" h="153">
                  <a:moveTo>
                    <a:pt x="59" y="153"/>
                  </a:moveTo>
                  <a:cubicBezTo>
                    <a:pt x="55" y="149"/>
                    <a:pt x="55" y="149"/>
                    <a:pt x="55" y="149"/>
                  </a:cubicBezTo>
                  <a:cubicBezTo>
                    <a:pt x="0" y="99"/>
                    <a:pt x="2" y="58"/>
                    <a:pt x="9" y="38"/>
                  </a:cubicBezTo>
                  <a:cubicBezTo>
                    <a:pt x="15" y="21"/>
                    <a:pt x="27" y="8"/>
                    <a:pt x="43" y="4"/>
                  </a:cubicBezTo>
                  <a:cubicBezTo>
                    <a:pt x="61" y="0"/>
                    <a:pt x="79" y="7"/>
                    <a:pt x="88" y="15"/>
                  </a:cubicBezTo>
                  <a:cubicBezTo>
                    <a:pt x="93" y="20"/>
                    <a:pt x="97" y="25"/>
                    <a:pt x="100" y="30"/>
                  </a:cubicBezTo>
                  <a:cubicBezTo>
                    <a:pt x="105" y="28"/>
                    <a:pt x="111" y="26"/>
                    <a:pt x="118" y="25"/>
                  </a:cubicBezTo>
                  <a:cubicBezTo>
                    <a:pt x="118" y="25"/>
                    <a:pt x="118" y="25"/>
                    <a:pt x="118" y="25"/>
                  </a:cubicBezTo>
                  <a:cubicBezTo>
                    <a:pt x="130" y="23"/>
                    <a:pt x="149" y="29"/>
                    <a:pt x="161" y="43"/>
                  </a:cubicBezTo>
                  <a:cubicBezTo>
                    <a:pt x="171" y="56"/>
                    <a:pt x="174" y="73"/>
                    <a:pt x="168" y="91"/>
                  </a:cubicBezTo>
                  <a:cubicBezTo>
                    <a:pt x="161" y="111"/>
                    <a:pt x="139" y="145"/>
                    <a:pt x="65" y="152"/>
                  </a:cubicBezTo>
                  <a:lnTo>
                    <a:pt x="59" y="153"/>
                  </a:lnTo>
                  <a:close/>
                  <a:moveTo>
                    <a:pt x="55" y="27"/>
                  </a:moveTo>
                  <a:cubicBezTo>
                    <a:pt x="53" y="27"/>
                    <a:pt x="51" y="27"/>
                    <a:pt x="49" y="28"/>
                  </a:cubicBezTo>
                  <a:cubicBezTo>
                    <a:pt x="41" y="30"/>
                    <a:pt x="35" y="36"/>
                    <a:pt x="32" y="46"/>
                  </a:cubicBezTo>
                  <a:cubicBezTo>
                    <a:pt x="24" y="70"/>
                    <a:pt x="37" y="99"/>
                    <a:pt x="68" y="128"/>
                  </a:cubicBezTo>
                  <a:cubicBezTo>
                    <a:pt x="110" y="123"/>
                    <a:pt x="137" y="107"/>
                    <a:pt x="145" y="83"/>
                  </a:cubicBezTo>
                  <a:cubicBezTo>
                    <a:pt x="148" y="73"/>
                    <a:pt x="147" y="65"/>
                    <a:pt x="142" y="58"/>
                  </a:cubicBezTo>
                  <a:cubicBezTo>
                    <a:pt x="136" y="51"/>
                    <a:pt x="126" y="48"/>
                    <a:pt x="121" y="49"/>
                  </a:cubicBezTo>
                  <a:cubicBezTo>
                    <a:pt x="109" y="50"/>
                    <a:pt x="102" y="56"/>
                    <a:pt x="102" y="56"/>
                  </a:cubicBezTo>
                  <a:cubicBezTo>
                    <a:pt x="88" y="67"/>
                    <a:pt x="88" y="67"/>
                    <a:pt x="88" y="67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83" y="49"/>
                    <a:pt x="80" y="41"/>
                    <a:pt x="72" y="33"/>
                  </a:cubicBezTo>
                  <a:cubicBezTo>
                    <a:pt x="69" y="30"/>
                    <a:pt x="62" y="27"/>
                    <a:pt x="55" y="27"/>
                  </a:cubicBezTo>
                  <a:close/>
                </a:path>
              </a:pathLst>
            </a:custGeom>
            <a:solidFill>
              <a:srgbClr val="EA77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5" name="자유형 24"/>
          <p:cNvSpPr>
            <a:spLocks/>
          </p:cNvSpPr>
          <p:nvPr/>
        </p:nvSpPr>
        <p:spPr bwMode="auto">
          <a:xfrm>
            <a:off x="1" y="2428868"/>
            <a:ext cx="9143999" cy="4429132"/>
          </a:xfrm>
          <a:custGeom>
            <a:avLst/>
            <a:gdLst>
              <a:gd name="connsiteX0" fmla="*/ 0 w 19007135"/>
              <a:gd name="connsiteY0" fmla="*/ 0 h 6543503"/>
              <a:gd name="connsiteX1" fmla="*/ 70242 w 19007135"/>
              <a:gd name="connsiteY1" fmla="*/ 0 h 6543503"/>
              <a:gd name="connsiteX2" fmla="*/ 495787 w 19007135"/>
              <a:gd name="connsiteY2" fmla="*/ 0 h 6543503"/>
              <a:gd name="connsiteX3" fmla="*/ 732984 w 19007135"/>
              <a:gd name="connsiteY3" fmla="*/ 0 h 6543503"/>
              <a:gd name="connsiteX4" fmla="*/ 889786 w 19007135"/>
              <a:gd name="connsiteY4" fmla="*/ 0 h 6543503"/>
              <a:gd name="connsiteX5" fmla="*/ 1051710 w 19007135"/>
              <a:gd name="connsiteY5" fmla="*/ 0 h 6543503"/>
              <a:gd name="connsiteX6" fmla="*/ 1104663 w 19007135"/>
              <a:gd name="connsiteY6" fmla="*/ 0 h 6543503"/>
              <a:gd name="connsiteX7" fmla="*/ 1458920 w 19007135"/>
              <a:gd name="connsiteY7" fmla="*/ 0 h 6543503"/>
              <a:gd name="connsiteX8" fmla="*/ 1686921 w 19007135"/>
              <a:gd name="connsiteY8" fmla="*/ 0 h 6543503"/>
              <a:gd name="connsiteX9" fmla="*/ 1699204 w 19007135"/>
              <a:gd name="connsiteY9" fmla="*/ 0 h 6543503"/>
              <a:gd name="connsiteX10" fmla="*/ 3706419 w 19007135"/>
              <a:gd name="connsiteY10" fmla="*/ 0 h 6543503"/>
              <a:gd name="connsiteX11" fmla="*/ 4164653 w 19007135"/>
              <a:gd name="connsiteY11" fmla="*/ 0 h 6543503"/>
              <a:gd name="connsiteX12" fmla="*/ 4220829 w 19007135"/>
              <a:gd name="connsiteY12" fmla="*/ 0 h 6543503"/>
              <a:gd name="connsiteX13" fmla="*/ 4341634 w 19007135"/>
              <a:gd name="connsiteY13" fmla="*/ 0 h 6543503"/>
              <a:gd name="connsiteX14" fmla="*/ 4354243 w 19007135"/>
              <a:gd name="connsiteY14" fmla="*/ 0 h 6543503"/>
              <a:gd name="connsiteX15" fmla="*/ 7759838 w 19007135"/>
              <a:gd name="connsiteY15" fmla="*/ 0 h 6543503"/>
              <a:gd name="connsiteX16" fmla="*/ 9496835 w 19007135"/>
              <a:gd name="connsiteY16" fmla="*/ 982872 h 6543503"/>
              <a:gd name="connsiteX17" fmla="*/ 11233834 w 19007135"/>
              <a:gd name="connsiteY17" fmla="*/ 0 h 6543503"/>
              <a:gd name="connsiteX18" fmla="*/ 14207271 w 19007135"/>
              <a:gd name="connsiteY18" fmla="*/ 0 h 6543503"/>
              <a:gd name="connsiteX19" fmla="*/ 14518018 w 19007135"/>
              <a:gd name="connsiteY19" fmla="*/ 0 h 6543503"/>
              <a:gd name="connsiteX20" fmla="*/ 14742098 w 19007135"/>
              <a:gd name="connsiteY20" fmla="*/ 0 h 6543503"/>
              <a:gd name="connsiteX21" fmla="*/ 14842482 w 19007135"/>
              <a:gd name="connsiteY21" fmla="*/ 0 h 6543503"/>
              <a:gd name="connsiteX22" fmla="*/ 14852502 w 19007135"/>
              <a:gd name="connsiteY22" fmla="*/ 0 h 6543503"/>
              <a:gd name="connsiteX23" fmla="*/ 17193891 w 19007135"/>
              <a:gd name="connsiteY23" fmla="*/ 0 h 6543503"/>
              <a:gd name="connsiteX24" fmla="*/ 17290715 w 19007135"/>
              <a:gd name="connsiteY24" fmla="*/ 0 h 6543503"/>
              <a:gd name="connsiteX25" fmla="*/ 17480303 w 19007135"/>
              <a:gd name="connsiteY25" fmla="*/ 0 h 6543503"/>
              <a:gd name="connsiteX26" fmla="*/ 17480359 w 19007135"/>
              <a:gd name="connsiteY26" fmla="*/ 0 h 6543503"/>
              <a:gd name="connsiteX27" fmla="*/ 17591775 w 19007135"/>
              <a:gd name="connsiteY27" fmla="*/ 0 h 6543503"/>
              <a:gd name="connsiteX28" fmla="*/ 17740111 w 19007135"/>
              <a:gd name="connsiteY28" fmla="*/ 0 h 6543503"/>
              <a:gd name="connsiteX29" fmla="*/ 17786575 w 19007135"/>
              <a:gd name="connsiteY29" fmla="*/ 0 h 6543503"/>
              <a:gd name="connsiteX30" fmla="*/ 17930579 w 19007135"/>
              <a:gd name="connsiteY30" fmla="*/ 0 h 6543503"/>
              <a:gd name="connsiteX31" fmla="*/ 18113203 w 19007135"/>
              <a:gd name="connsiteY31" fmla="*/ 0 h 6543503"/>
              <a:gd name="connsiteX32" fmla="*/ 18168443 w 19007135"/>
              <a:gd name="connsiteY32" fmla="*/ 0 h 6543503"/>
              <a:gd name="connsiteX33" fmla="*/ 18904217 w 19007135"/>
              <a:gd name="connsiteY33" fmla="*/ 0 h 6543503"/>
              <a:gd name="connsiteX34" fmla="*/ 19007135 w 19007135"/>
              <a:gd name="connsiteY34" fmla="*/ 0 h 6543503"/>
              <a:gd name="connsiteX35" fmla="*/ 19007135 w 19007135"/>
              <a:gd name="connsiteY35" fmla="*/ 6543503 h 6543503"/>
              <a:gd name="connsiteX36" fmla="*/ 18781915 w 19007135"/>
              <a:gd name="connsiteY36" fmla="*/ 6543503 h 6543503"/>
              <a:gd name="connsiteX37" fmla="*/ 18260803 w 19007135"/>
              <a:gd name="connsiteY37" fmla="*/ 6543503 h 6543503"/>
              <a:gd name="connsiteX38" fmla="*/ 18042535 w 19007135"/>
              <a:gd name="connsiteY38" fmla="*/ 6543503 h 6543503"/>
              <a:gd name="connsiteX39" fmla="*/ 17783459 w 19007135"/>
              <a:gd name="connsiteY39" fmla="*/ 6543503 h 6543503"/>
              <a:gd name="connsiteX40" fmla="*/ 17290715 w 19007135"/>
              <a:gd name="connsiteY40" fmla="*/ 6543503 h 6543503"/>
              <a:gd name="connsiteX41" fmla="*/ 17248411 w 19007135"/>
              <a:gd name="connsiteY41" fmla="*/ 6543503 h 6543503"/>
              <a:gd name="connsiteX42" fmla="*/ 15251344 w 19007135"/>
              <a:gd name="connsiteY42" fmla="*/ 6543503 h 6543503"/>
              <a:gd name="connsiteX43" fmla="*/ 14842482 w 19007135"/>
              <a:gd name="connsiteY43" fmla="*/ 6543503 h 6543503"/>
              <a:gd name="connsiteX44" fmla="*/ 14839876 w 19007135"/>
              <a:gd name="connsiteY44" fmla="*/ 6543503 h 6543503"/>
              <a:gd name="connsiteX45" fmla="*/ 14821628 w 19007135"/>
              <a:gd name="connsiteY45" fmla="*/ 6543503 h 6543503"/>
              <a:gd name="connsiteX46" fmla="*/ 14772098 w 19007135"/>
              <a:gd name="connsiteY46" fmla="*/ 6543503 h 6543503"/>
              <a:gd name="connsiteX47" fmla="*/ 14675642 w 19007135"/>
              <a:gd name="connsiteY47" fmla="*/ 6543503 h 6543503"/>
              <a:gd name="connsiteX48" fmla="*/ 14518018 w 19007135"/>
              <a:gd name="connsiteY48" fmla="*/ 6543503 h 6543503"/>
              <a:gd name="connsiteX49" fmla="*/ 14516623 w 19007135"/>
              <a:gd name="connsiteY49" fmla="*/ 6543503 h 6543503"/>
              <a:gd name="connsiteX50" fmla="*/ 5482797 w 19007135"/>
              <a:gd name="connsiteY50" fmla="*/ 6543503 h 6543503"/>
              <a:gd name="connsiteX51" fmla="*/ 4341634 w 19007135"/>
              <a:gd name="connsiteY51" fmla="*/ 6543503 h 6543503"/>
              <a:gd name="connsiteX52" fmla="*/ 4320779 w 19007135"/>
              <a:gd name="connsiteY52" fmla="*/ 6543503 h 6543503"/>
              <a:gd name="connsiteX53" fmla="*/ 4271248 w 19007135"/>
              <a:gd name="connsiteY53" fmla="*/ 6543503 h 6543503"/>
              <a:gd name="connsiteX54" fmla="*/ 4174793 w 19007135"/>
              <a:gd name="connsiteY54" fmla="*/ 6543503 h 6543503"/>
              <a:gd name="connsiteX55" fmla="*/ 4164653 w 19007135"/>
              <a:gd name="connsiteY55" fmla="*/ 6543503 h 6543503"/>
              <a:gd name="connsiteX56" fmla="*/ 4015771 w 19007135"/>
              <a:gd name="connsiteY56" fmla="*/ 6543503 h 6543503"/>
              <a:gd name="connsiteX57" fmla="*/ 1878646 w 19007135"/>
              <a:gd name="connsiteY57" fmla="*/ 6543503 h 6543503"/>
              <a:gd name="connsiteX58" fmla="*/ 1686921 w 19007135"/>
              <a:gd name="connsiteY58" fmla="*/ 6543503 h 6543503"/>
              <a:gd name="connsiteX59" fmla="*/ 1666068 w 19007135"/>
              <a:gd name="connsiteY59" fmla="*/ 6543503 h 6543503"/>
              <a:gd name="connsiteX60" fmla="*/ 1616536 w 19007135"/>
              <a:gd name="connsiteY60" fmla="*/ 6543503 h 6543503"/>
              <a:gd name="connsiteX61" fmla="*/ 1520081 w 19007135"/>
              <a:gd name="connsiteY61" fmla="*/ 6543503 h 6543503"/>
              <a:gd name="connsiteX62" fmla="*/ 1361061 w 19007135"/>
              <a:gd name="connsiteY62" fmla="*/ 6543503 h 6543503"/>
              <a:gd name="connsiteX63" fmla="*/ 1323829 w 19007135"/>
              <a:gd name="connsiteY63" fmla="*/ 6543503 h 6543503"/>
              <a:gd name="connsiteX64" fmla="*/ 1123835 w 19007135"/>
              <a:gd name="connsiteY64" fmla="*/ 6543503 h 6543503"/>
              <a:gd name="connsiteX65" fmla="*/ 792759 w 19007135"/>
              <a:gd name="connsiteY65" fmla="*/ 6543503 h 6543503"/>
              <a:gd name="connsiteX66" fmla="*/ 691386 w 19007135"/>
              <a:gd name="connsiteY66" fmla="*/ 6543503 h 6543503"/>
              <a:gd name="connsiteX67" fmla="*/ 352194 w 19007135"/>
              <a:gd name="connsiteY67" fmla="*/ 6543503 h 6543503"/>
              <a:gd name="connsiteX68" fmla="*/ 0 w 19007135"/>
              <a:gd name="connsiteY68" fmla="*/ 6543503 h 6543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9007135" h="6543503">
                <a:moveTo>
                  <a:pt x="0" y="0"/>
                </a:moveTo>
                <a:lnTo>
                  <a:pt x="70242" y="0"/>
                </a:lnTo>
                <a:cubicBezTo>
                  <a:pt x="203040" y="0"/>
                  <a:pt x="344692" y="0"/>
                  <a:pt x="495787" y="0"/>
                </a:cubicBezTo>
                <a:lnTo>
                  <a:pt x="732984" y="0"/>
                </a:lnTo>
                <a:cubicBezTo>
                  <a:pt x="732984" y="0"/>
                  <a:pt x="732984" y="0"/>
                  <a:pt x="889786" y="0"/>
                </a:cubicBezTo>
                <a:lnTo>
                  <a:pt x="1051710" y="0"/>
                </a:lnTo>
                <a:lnTo>
                  <a:pt x="1104663" y="0"/>
                </a:lnTo>
                <a:cubicBezTo>
                  <a:pt x="1197583" y="0"/>
                  <a:pt x="1313731" y="0"/>
                  <a:pt x="1458920" y="0"/>
                </a:cubicBezTo>
                <a:lnTo>
                  <a:pt x="1686921" y="0"/>
                </a:lnTo>
                <a:lnTo>
                  <a:pt x="1699204" y="0"/>
                </a:lnTo>
                <a:cubicBezTo>
                  <a:pt x="2138397" y="0"/>
                  <a:pt x="2777220" y="0"/>
                  <a:pt x="3706419" y="0"/>
                </a:cubicBezTo>
                <a:lnTo>
                  <a:pt x="4164653" y="0"/>
                </a:lnTo>
                <a:cubicBezTo>
                  <a:pt x="4164653" y="0"/>
                  <a:pt x="4164653" y="0"/>
                  <a:pt x="4220829" y="0"/>
                </a:cubicBezTo>
                <a:lnTo>
                  <a:pt x="4341634" y="0"/>
                </a:lnTo>
                <a:lnTo>
                  <a:pt x="4354243" y="0"/>
                </a:lnTo>
                <a:cubicBezTo>
                  <a:pt x="4670227" y="0"/>
                  <a:pt x="5512848" y="0"/>
                  <a:pt x="7759838" y="0"/>
                </a:cubicBezTo>
                <a:cubicBezTo>
                  <a:pt x="8109932" y="592416"/>
                  <a:pt x="8756257" y="982872"/>
                  <a:pt x="9496835" y="982872"/>
                </a:cubicBezTo>
                <a:cubicBezTo>
                  <a:pt x="10237417" y="982872"/>
                  <a:pt x="10883743" y="592416"/>
                  <a:pt x="11233834" y="0"/>
                </a:cubicBezTo>
                <a:cubicBezTo>
                  <a:pt x="11233834" y="0"/>
                  <a:pt x="11233834" y="0"/>
                  <a:pt x="14207271" y="0"/>
                </a:cubicBezTo>
                <a:lnTo>
                  <a:pt x="14518018" y="0"/>
                </a:lnTo>
                <a:cubicBezTo>
                  <a:pt x="14518018" y="0"/>
                  <a:pt x="14518018" y="0"/>
                  <a:pt x="14742098" y="0"/>
                </a:cubicBezTo>
                <a:lnTo>
                  <a:pt x="14842482" y="0"/>
                </a:lnTo>
                <a:lnTo>
                  <a:pt x="14852502" y="0"/>
                </a:lnTo>
                <a:cubicBezTo>
                  <a:pt x="15186986" y="0"/>
                  <a:pt x="15855954" y="0"/>
                  <a:pt x="17193891" y="0"/>
                </a:cubicBezTo>
                <a:lnTo>
                  <a:pt x="17290715" y="0"/>
                </a:lnTo>
                <a:cubicBezTo>
                  <a:pt x="17290715" y="0"/>
                  <a:pt x="17290715" y="0"/>
                  <a:pt x="17480303" y="0"/>
                </a:cubicBezTo>
                <a:lnTo>
                  <a:pt x="17480359" y="0"/>
                </a:lnTo>
                <a:lnTo>
                  <a:pt x="17591775" y="0"/>
                </a:lnTo>
                <a:cubicBezTo>
                  <a:pt x="17634783" y="0"/>
                  <a:pt x="17683939" y="0"/>
                  <a:pt x="17740111" y="0"/>
                </a:cubicBezTo>
                <a:lnTo>
                  <a:pt x="17786575" y="0"/>
                </a:lnTo>
                <a:lnTo>
                  <a:pt x="17930579" y="0"/>
                </a:lnTo>
                <a:lnTo>
                  <a:pt x="18113203" y="0"/>
                </a:lnTo>
                <a:lnTo>
                  <a:pt x="18168443" y="0"/>
                </a:lnTo>
                <a:cubicBezTo>
                  <a:pt x="18365933" y="0"/>
                  <a:pt x="18607859" y="0"/>
                  <a:pt x="18904217" y="0"/>
                </a:cubicBezTo>
                <a:lnTo>
                  <a:pt x="19007135" y="0"/>
                </a:lnTo>
                <a:lnTo>
                  <a:pt x="19007135" y="6543503"/>
                </a:lnTo>
                <a:lnTo>
                  <a:pt x="18781915" y="6543503"/>
                </a:lnTo>
                <a:lnTo>
                  <a:pt x="18260803" y="6543503"/>
                </a:lnTo>
                <a:lnTo>
                  <a:pt x="18042535" y="6543503"/>
                </a:lnTo>
                <a:lnTo>
                  <a:pt x="17783459" y="6543503"/>
                </a:lnTo>
                <a:cubicBezTo>
                  <a:pt x="17621791" y="6543503"/>
                  <a:pt x="17457555" y="6543503"/>
                  <a:pt x="17290715" y="6543503"/>
                </a:cubicBezTo>
                <a:lnTo>
                  <a:pt x="17248411" y="6543503"/>
                </a:lnTo>
                <a:cubicBezTo>
                  <a:pt x="16631800" y="6543503"/>
                  <a:pt x="15967350" y="6543503"/>
                  <a:pt x="15251344" y="6543503"/>
                </a:cubicBezTo>
                <a:lnTo>
                  <a:pt x="14842482" y="6543503"/>
                </a:lnTo>
                <a:lnTo>
                  <a:pt x="14839876" y="6543503"/>
                </a:lnTo>
                <a:lnTo>
                  <a:pt x="14821628" y="6543503"/>
                </a:lnTo>
                <a:lnTo>
                  <a:pt x="14772098" y="6543503"/>
                </a:lnTo>
                <a:lnTo>
                  <a:pt x="14675642" y="6543503"/>
                </a:lnTo>
                <a:lnTo>
                  <a:pt x="14518018" y="6543503"/>
                </a:lnTo>
                <a:lnTo>
                  <a:pt x="14516623" y="6543503"/>
                </a:lnTo>
                <a:cubicBezTo>
                  <a:pt x="13844533" y="6543503"/>
                  <a:pt x="11786258" y="6543503"/>
                  <a:pt x="5482797" y="6543503"/>
                </a:cubicBezTo>
                <a:lnTo>
                  <a:pt x="4341634" y="6543503"/>
                </a:lnTo>
                <a:lnTo>
                  <a:pt x="4320779" y="6543503"/>
                </a:lnTo>
                <a:lnTo>
                  <a:pt x="4271248" y="6543503"/>
                </a:lnTo>
                <a:lnTo>
                  <a:pt x="4174793" y="6543503"/>
                </a:lnTo>
                <a:lnTo>
                  <a:pt x="4164653" y="6543503"/>
                </a:lnTo>
                <a:lnTo>
                  <a:pt x="4015771" y="6543503"/>
                </a:lnTo>
                <a:cubicBezTo>
                  <a:pt x="3702130" y="6543503"/>
                  <a:pt x="3086608" y="6543503"/>
                  <a:pt x="1878646" y="6543503"/>
                </a:cubicBezTo>
                <a:lnTo>
                  <a:pt x="1686921" y="6543503"/>
                </a:lnTo>
                <a:lnTo>
                  <a:pt x="1666068" y="6543503"/>
                </a:lnTo>
                <a:lnTo>
                  <a:pt x="1616536" y="6543503"/>
                </a:lnTo>
                <a:lnTo>
                  <a:pt x="1520081" y="6543503"/>
                </a:lnTo>
                <a:lnTo>
                  <a:pt x="1361061" y="6543503"/>
                </a:lnTo>
                <a:lnTo>
                  <a:pt x="1323829" y="6543503"/>
                </a:lnTo>
                <a:lnTo>
                  <a:pt x="1123835" y="6543503"/>
                </a:lnTo>
                <a:lnTo>
                  <a:pt x="792759" y="6543503"/>
                </a:lnTo>
                <a:lnTo>
                  <a:pt x="691386" y="6543503"/>
                </a:lnTo>
                <a:lnTo>
                  <a:pt x="352194" y="6543503"/>
                </a:lnTo>
                <a:lnTo>
                  <a:pt x="0" y="6543503"/>
                </a:lnTo>
                <a:close/>
              </a:path>
            </a:pathLst>
          </a:custGeom>
          <a:solidFill>
            <a:srgbClr val="EA7728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9268" tIns="24634" rIns="49268" bIns="24634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="" xmlns:a16="http://schemas.microsoft.com/office/drawing/2014/main" id="{37B47F7B-62DD-4BEC-9DBB-A9B7BAD3A3D2}"/>
              </a:ext>
            </a:extLst>
          </p:cNvPr>
          <p:cNvSpPr/>
          <p:nvPr/>
        </p:nvSpPr>
        <p:spPr>
          <a:xfrm>
            <a:off x="-2906728" y="577029"/>
            <a:ext cx="11912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6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</a:t>
            </a:r>
            <a:r>
              <a:rPr lang="ko-KR" altLang="en-US" sz="4800" dirty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ko-KR" altLang="en-US" sz="48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</a:t>
            </a:r>
            <a:r>
              <a:rPr lang="ko-KR" altLang="en-US" sz="72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줌 두 </a:t>
            </a:r>
            <a:r>
              <a:rPr lang="ko-KR" altLang="en-US" sz="7200" dirty="0" err="1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레</a:t>
            </a:r>
            <a:r>
              <a:rPr lang="ko-KR" altLang="en-US" sz="72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7200" dirty="0" smtClean="0">
                <a:solidFill>
                  <a:srgbClr val="5F1C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7</a:t>
            </a:r>
            <a:endParaRPr lang="ko-KR" altLang="en-US" sz="7200" dirty="0">
              <a:solidFill>
                <a:srgbClr val="5F1C0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1714544" y="2643182"/>
            <a:ext cx="11782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언제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7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월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6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일 월요일 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9:30, 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10:30 </a:t>
            </a:r>
            <a:endParaRPr lang="ko-KR" alt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1643106" y="3571876"/>
            <a:ext cx="1106400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solidFill>
                  <a:schemeClr val="bg1"/>
                </a:solidFill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무엇을 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:  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주말 어떻게 보냈나요</a:t>
            </a:r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?</a:t>
            </a:r>
          </a:p>
          <a:p>
            <a:r>
              <a:rPr lang="en-US" altLang="ko-KR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                       </a:t>
            </a:r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토론 놀이하기</a:t>
            </a:r>
            <a:r>
              <a:rPr lang="en-US" altLang="ko-KR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endParaRPr lang="ko-KR" altLang="en-US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3071866" y="4572008"/>
            <a:ext cx="11782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</a:t>
            </a:r>
            <a:endParaRPr lang="ko-KR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2000296" y="5357826"/>
            <a:ext cx="130920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FFC000"/>
                </a:solidFill>
              </a:rPr>
              <a:t>★</a:t>
            </a:r>
            <a:r>
              <a:rPr lang="ko-KR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이번 </a:t>
            </a:r>
            <a:r>
              <a:rPr lang="ko-KR" altLang="en-US" sz="4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줌두레</a:t>
            </a:r>
            <a:r>
              <a:rPr lang="ko-KR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시간에는</a:t>
            </a:r>
            <a:r>
              <a:rPr lang="en-US" altLang="ko-K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 ZOOM</a:t>
            </a:r>
            <a:r>
              <a:rPr lang="ko-KR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을 하는 </a:t>
            </a:r>
            <a:endParaRPr lang="en-US" altLang="ko-KR" sz="4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  <a:p>
            <a:pPr algn="ctr"/>
            <a:r>
              <a:rPr lang="ko-KR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스마트기기 이외</a:t>
            </a:r>
            <a:r>
              <a:rPr lang="en-US" altLang="ko-K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, </a:t>
            </a:r>
            <a:r>
              <a:rPr lang="ko-KR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다른 </a:t>
            </a:r>
            <a:r>
              <a:rPr lang="en-US" altLang="ko-K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PC</a:t>
            </a:r>
            <a:r>
              <a:rPr lang="ko-KR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나 스마트탭을 준비해 놓으세요</a:t>
            </a:r>
            <a:r>
              <a:rPr lang="en-US" altLang="ko-K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210 키위바나나 B" panose="02020603020101020101" pitchFamily="18" charset="-127"/>
                <a:ea typeface="210 키위바나나 B" panose="02020603020101020101" pitchFamily="18" charset="-127"/>
              </a:rPr>
              <a:t>.</a:t>
            </a:r>
            <a:endParaRPr lang="ko-KR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210 키위바나나 B" panose="02020603020101020101" pitchFamily="18" charset="-127"/>
              <a:ea typeface="210 키위바나나 B" panose="02020603020101020101" pitchFamily="18" charset="-127"/>
            </a:endParaRPr>
          </a:p>
        </p:txBody>
      </p:sp>
      <p:sp>
        <p:nvSpPr>
          <p:cNvPr id="26" name="타원형 설명선 25"/>
          <p:cNvSpPr/>
          <p:nvPr/>
        </p:nvSpPr>
        <p:spPr>
          <a:xfrm rot="666864">
            <a:off x="6481551" y="234577"/>
            <a:ext cx="2643392" cy="2154642"/>
          </a:xfrm>
          <a:prstGeom prst="wedgeEllipseCallou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 rot="614602">
            <a:off x="6688103" y="408376"/>
            <a:ext cx="26086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지금 듣는 음악은</a:t>
            </a:r>
            <a:endParaRPr lang="en-US" altLang="ko-KR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pPr algn="ctr"/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종호가 좋아하는 </a:t>
            </a:r>
            <a:endParaRPr lang="en-US" altLang="ko-KR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pPr algn="ctr"/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Bon Jovi (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본 </a:t>
            </a:r>
            <a:r>
              <a:rPr lang="ko-KR" altLang="en-US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조비</a:t>
            </a:r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)</a:t>
            </a:r>
            <a:r>
              <a:rPr lang="ko-KR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의</a:t>
            </a:r>
            <a:endParaRPr lang="en-US" altLang="ko-KR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손글씨 펜" panose="03040600000000000000" pitchFamily="66" charset="-127"/>
              <a:ea typeface="나눔손글씨 펜" panose="03040600000000000000" pitchFamily="66" charset="-127"/>
            </a:endParaRPr>
          </a:p>
          <a:p>
            <a:pPr algn="ctr"/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“</a:t>
            </a:r>
            <a:r>
              <a:rPr lang="en-US" altLang="ko-KR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Livin</a:t>
            </a:r>
            <a:r>
              <a:rPr lang="en-US" altLang="ko-K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손글씨 펜" panose="03040600000000000000" pitchFamily="66" charset="-127"/>
                <a:ea typeface="나눔손글씨 펜" panose="03040600000000000000" pitchFamily="66" charset="-127"/>
              </a:rPr>
              <a:t> On a Prayer”</a:t>
            </a:r>
          </a:p>
        </p:txBody>
      </p:sp>
      <p:pic>
        <p:nvPicPr>
          <p:cNvPr id="29" name="Bon Jovi-1-Livin' On A Prayer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6072198" y="2071678"/>
            <a:ext cx="785818" cy="7858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1295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1898" fill="hold"/>
                                        <p:tgtEl>
                                          <p:spTgt spid="2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42844" y="500042"/>
            <a:ext cx="1214445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smtClean="0">
                <a:solidFill>
                  <a:srgbClr val="FFC000"/>
                </a:solidFill>
              </a:rPr>
              <a:t>★</a:t>
            </a:r>
            <a:r>
              <a:rPr lang="en-US" altLang="ko-KR" sz="32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1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부   회의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ID : </a:t>
            </a:r>
            <a:r>
              <a:rPr lang="en-US" altLang="ko-K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960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7106   3843        </a:t>
            </a:r>
            <a:r>
              <a:rPr lang="ko-KR" altLang="en-US" sz="3200" dirty="0" smtClean="0">
                <a:solidFill>
                  <a:srgbClr val="FFC000"/>
                </a:solidFill>
              </a:rPr>
              <a:t>★</a:t>
            </a:r>
            <a:r>
              <a:rPr lang="en-US" altLang="ko-KR" sz="32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비밀번호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:  200706</a:t>
            </a:r>
          </a:p>
          <a:p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    2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부  회의 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ID :  </a:t>
            </a:r>
            <a:r>
              <a:rPr lang="en-US" altLang="ko-K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972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7751   2407         </a:t>
            </a:r>
            <a:r>
              <a:rPr lang="ko-KR" altLang="en-US" sz="3200" dirty="0" smtClean="0">
                <a:solidFill>
                  <a:srgbClr val="FFC000"/>
                </a:solidFill>
              </a:rPr>
              <a:t>★</a:t>
            </a:r>
            <a:r>
              <a:rPr lang="en-US" altLang="ko-KR" sz="32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비밀번호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:  200706</a:t>
            </a:r>
          </a:p>
          <a:p>
            <a:endParaRPr lang="en-US" altLang="ko-KR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롱다리" panose="02020600000000000000" pitchFamily="18" charset="-127"/>
              <a:ea typeface="a롱다리" panose="02020600000000000000" pitchFamily="18" charset="-127"/>
            </a:endParaRPr>
          </a:p>
          <a:p>
            <a:r>
              <a:rPr lang="ko-KR" altLang="en-US" sz="3200" dirty="0" smtClean="0">
                <a:solidFill>
                  <a:srgbClr val="FFC000"/>
                </a:solidFill>
              </a:rPr>
              <a:t>★ </a:t>
            </a:r>
            <a:r>
              <a:rPr lang="en-US" altLang="ko-KR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1</a:t>
            </a:r>
            <a:r>
              <a:rPr lang="ko-KR" alt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부</a:t>
            </a:r>
            <a:r>
              <a:rPr lang="en-US" altLang="ko-KR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2</a:t>
            </a:r>
            <a:r>
              <a:rPr lang="ko-KR" altLang="en-US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부 친구들을 섞어 새로 짰습니다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.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내가 몇 부에 속하는지</a:t>
            </a:r>
            <a:endParaRPr lang="en-US" altLang="ko-KR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롱다리" panose="02020600000000000000" pitchFamily="18" charset="-127"/>
              <a:ea typeface="a롱다리" panose="02020600000000000000" pitchFamily="18" charset="-127"/>
            </a:endParaRPr>
          </a:p>
          <a:p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     꼭 확인해주세요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.</a:t>
            </a:r>
          </a:p>
          <a:p>
            <a:endParaRPr lang="en-US" altLang="ko-KR" sz="3200" dirty="0" smtClean="0">
              <a:solidFill>
                <a:srgbClr val="FFC000"/>
              </a:solidFill>
            </a:endParaRPr>
          </a:p>
          <a:p>
            <a:r>
              <a:rPr lang="ko-KR" altLang="en-US" sz="3200" dirty="0" smtClean="0">
                <a:solidFill>
                  <a:srgbClr val="FFC000"/>
                </a:solidFill>
              </a:rPr>
              <a:t>★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1</a:t>
            </a:r>
            <a:r>
              <a:rPr lang="ko-KR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부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9:30   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서준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하윤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진환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예인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혁준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하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나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원진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준영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 </a:t>
            </a:r>
            <a:endParaRPr lang="en-US" altLang="ko-KR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롱다리" panose="02020600000000000000" pitchFamily="18" charset="-127"/>
              <a:ea typeface="a롱다리" panose="02020600000000000000" pitchFamily="18" charset="-127"/>
            </a:endParaRPr>
          </a:p>
          <a:p>
            <a:r>
              <a:rPr lang="en-US" altLang="ko-K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                       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준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호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수인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  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10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명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</a:t>
            </a:r>
          </a:p>
          <a:p>
            <a:endParaRPr lang="en-US" altLang="ko-KR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롱다리" panose="02020600000000000000" pitchFamily="18" charset="-127"/>
              <a:ea typeface="a롱다리" panose="02020600000000000000" pitchFamily="18" charset="-127"/>
            </a:endParaRPr>
          </a:p>
          <a:p>
            <a:r>
              <a:rPr lang="ko-KR" altLang="en-US" sz="3200" dirty="0" smtClean="0">
                <a:solidFill>
                  <a:srgbClr val="FFC000"/>
                </a:solidFill>
              </a:rPr>
              <a:t>★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2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부 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10:30  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윤호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지우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수현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윤지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석빈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건호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인후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은우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endParaRPr lang="en-US" altLang="ko-KR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롱다리" panose="02020600000000000000" pitchFamily="18" charset="-127"/>
              <a:ea typeface="a롱다리" panose="02020600000000000000" pitchFamily="18" charset="-127"/>
            </a:endParaRPr>
          </a:p>
          <a:p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                          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재승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, 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종하    </a:t>
            </a:r>
            <a:r>
              <a:rPr lang="en-US" altLang="ko-K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10</a:t>
            </a:r>
            <a:r>
              <a:rPr lang="ko-KR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롱다리" panose="02020600000000000000" pitchFamily="18" charset="-127"/>
                <a:ea typeface="a롱다리" panose="02020600000000000000" pitchFamily="18" charset="-127"/>
              </a:rPr>
              <a:t>명</a:t>
            </a:r>
            <a:endParaRPr lang="en-US" altLang="ko-KR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롱다리" panose="02020600000000000000" pitchFamily="18" charset="-127"/>
              <a:ea typeface="a롱다리" panose="02020600000000000000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216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214</Words>
  <Application>Microsoft Office PowerPoint</Application>
  <PresentationFormat>화면 슬라이드 쇼(4:3)</PresentationFormat>
  <Paragraphs>33</Paragraphs>
  <Slides>3</Slides>
  <Notes>0</Notes>
  <HiddenSlides>0</HiddenSlides>
  <MMClips>2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Misuk Jeong</dc:creator>
  <cp:lastModifiedBy>Misuk Jeong</cp:lastModifiedBy>
  <cp:revision>85</cp:revision>
  <dcterms:created xsi:type="dcterms:W3CDTF">2020-05-18T15:51:28Z</dcterms:created>
  <dcterms:modified xsi:type="dcterms:W3CDTF">2020-08-22T17:38:03Z</dcterms:modified>
</cp:coreProperties>
</file>