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9" r:id="rId1"/>
  </p:sldMasterIdLst>
  <p:notesMasterIdLst>
    <p:notesMasterId r:id="rId14"/>
  </p:notesMasterIdLst>
  <p:sldIdLst>
    <p:sldId id="299" r:id="rId2"/>
    <p:sldId id="261" r:id="rId3"/>
    <p:sldId id="300" r:id="rId4"/>
    <p:sldId id="304" r:id="rId5"/>
    <p:sldId id="301" r:id="rId6"/>
    <p:sldId id="270" r:id="rId7"/>
    <p:sldId id="302" r:id="rId8"/>
    <p:sldId id="303" r:id="rId9"/>
    <p:sldId id="305" r:id="rId10"/>
    <p:sldId id="306" r:id="rId11"/>
    <p:sldId id="307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65" d="100"/>
          <a:sy n="65" d="100"/>
        </p:scale>
        <p:origin x="-104" y="-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42C9FE-CABB-4ECF-A2F6-097A6008B6FA}" type="datetimeFigureOut">
              <a:rPr lang="ko-KR" altLang="en-US" smtClean="0"/>
              <a:pPr/>
              <a:t>2020-12-06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898F91-8B66-41B2-9D38-CA76E27805F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387788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12/6/2020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1705184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5480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882118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72166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1145841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14804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09977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61093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37705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71208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276734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61BEF0D-F0BB-DE4B-95CE-6DB70DBA9567}" type="datetimeFigureOut">
              <a:rPr lang="en-US" smtClean="0"/>
              <a:pPr/>
              <a:t>12/6/2020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050640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1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1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88720" y="2136371"/>
            <a:ext cx="10878589" cy="65480"/>
          </a:xfrm>
          <a:solidFill>
            <a:schemeClr val="accent4">
              <a:lumMod val="50000"/>
            </a:schemeClr>
          </a:solidFill>
        </p:spPr>
        <p:txBody>
          <a:bodyPr>
            <a:normAutofit fontScale="25000" lnSpcReduction="20000"/>
          </a:bodyPr>
          <a:lstStyle/>
          <a:p>
            <a:r>
              <a:rPr lang="ko-KR" altLang="en-US" dirty="0"/>
              <a:t>  </a:t>
            </a:r>
          </a:p>
        </p:txBody>
      </p:sp>
      <p:sp>
        <p:nvSpPr>
          <p:cNvPr id="4" name="부제목 2"/>
          <p:cNvSpPr txBox="1">
            <a:spLocks/>
          </p:cNvSpPr>
          <p:nvPr/>
        </p:nvSpPr>
        <p:spPr>
          <a:xfrm>
            <a:off x="454190" y="3146905"/>
            <a:ext cx="10726428" cy="5903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dirty="0" smtClean="0">
                <a:solidFill>
                  <a:schemeClr val="bg1"/>
                </a:solidFill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     </a:t>
            </a:r>
            <a:endParaRPr lang="ko-KR" altLang="en-US" sz="3200" dirty="0">
              <a:solidFill>
                <a:schemeClr val="bg1"/>
              </a:solidFill>
              <a:latin typeface="210 키위바나나 B" panose="02020603020101020101" pitchFamily="18" charset="-127"/>
              <a:ea typeface="210 키위바나나 B" panose="02020603020101020101" pitchFamily="18" charset="-127"/>
            </a:endParaRPr>
          </a:p>
        </p:txBody>
      </p:sp>
      <p:sp>
        <p:nvSpPr>
          <p:cNvPr id="8" name="부제목 2"/>
          <p:cNvSpPr txBox="1">
            <a:spLocks/>
          </p:cNvSpPr>
          <p:nvPr/>
        </p:nvSpPr>
        <p:spPr>
          <a:xfrm>
            <a:off x="454190" y="3779497"/>
            <a:ext cx="10993546" cy="5903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dirty="0" smtClean="0"/>
              <a:t>    </a:t>
            </a:r>
            <a:r>
              <a:rPr lang="en-US" altLang="ko-KR" sz="3200" dirty="0">
                <a:solidFill>
                  <a:schemeClr val="bg1"/>
                </a:solidFill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 </a:t>
            </a:r>
            <a:r>
              <a:rPr lang="en-US" altLang="ko-KR" sz="3200" dirty="0" smtClean="0">
                <a:solidFill>
                  <a:schemeClr val="bg1"/>
                </a:solidFill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               </a:t>
            </a:r>
            <a:endParaRPr lang="en-US" altLang="ko-KR" sz="3200" dirty="0">
              <a:solidFill>
                <a:schemeClr val="bg1"/>
              </a:solidFill>
              <a:latin typeface="210 키위바나나 B" panose="02020603020101020101" pitchFamily="18" charset="-127"/>
              <a:ea typeface="210 키위바나나 B" panose="02020603020101020101" pitchFamily="18" charset="-127"/>
            </a:endParaRPr>
          </a:p>
          <a:p>
            <a:endParaRPr lang="ko-KR" altLang="en-US" sz="3200" dirty="0">
              <a:solidFill>
                <a:schemeClr val="bg1"/>
              </a:solidFill>
              <a:latin typeface="210 키위바나나 B" panose="02020603020101020101" pitchFamily="18" charset="-127"/>
              <a:ea typeface="210 키위바나나 B" panose="02020603020101020101" pitchFamily="18" charset="-127"/>
            </a:endParaRPr>
          </a:p>
        </p:txBody>
      </p:sp>
      <p:sp>
        <p:nvSpPr>
          <p:cNvPr id="9" name="부제목 2"/>
          <p:cNvSpPr txBox="1">
            <a:spLocks/>
          </p:cNvSpPr>
          <p:nvPr/>
        </p:nvSpPr>
        <p:spPr>
          <a:xfrm>
            <a:off x="454190" y="4417216"/>
            <a:ext cx="10993546" cy="5903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dirty="0" smtClean="0"/>
              <a:t>    </a:t>
            </a:r>
            <a:endParaRPr lang="en-US" altLang="ko-KR" sz="3200" dirty="0">
              <a:solidFill>
                <a:schemeClr val="bg1"/>
              </a:solidFill>
              <a:latin typeface="210 키위바나나 B" panose="02020603020101020101" pitchFamily="18" charset="-127"/>
              <a:ea typeface="210 키위바나나 B" panose="02020603020101020101" pitchFamily="18" charset="-127"/>
            </a:endParaRPr>
          </a:p>
          <a:p>
            <a:r>
              <a:rPr lang="en-US" altLang="ko-KR" sz="3200" dirty="0" smtClean="0">
                <a:solidFill>
                  <a:schemeClr val="bg1"/>
                </a:solidFill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  </a:t>
            </a:r>
            <a:endParaRPr lang="ko-KR" altLang="en-US" sz="3200" dirty="0">
              <a:solidFill>
                <a:schemeClr val="bg1"/>
              </a:solidFill>
              <a:latin typeface="210 키위바나나 B" panose="02020603020101020101" pitchFamily="18" charset="-127"/>
              <a:ea typeface="210 키위바나나 B" panose="02020603020101020101" pitchFamily="18" charset="-127"/>
            </a:endParaRPr>
          </a:p>
        </p:txBody>
      </p:sp>
      <p:sp>
        <p:nvSpPr>
          <p:cNvPr id="10" name="부제목 2"/>
          <p:cNvSpPr txBox="1">
            <a:spLocks/>
          </p:cNvSpPr>
          <p:nvPr/>
        </p:nvSpPr>
        <p:spPr>
          <a:xfrm>
            <a:off x="1003940" y="5751205"/>
            <a:ext cx="10993546" cy="5903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dirty="0" smtClean="0">
                <a:solidFill>
                  <a:schemeClr val="bg1"/>
                </a:solidFill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                   </a:t>
            </a:r>
            <a:endParaRPr lang="en-US" altLang="ko-KR" sz="3200" dirty="0">
              <a:solidFill>
                <a:schemeClr val="bg1"/>
              </a:solidFill>
              <a:latin typeface="210 키위바나나 B" panose="02020603020101020101" pitchFamily="18" charset="-127"/>
              <a:ea typeface="210 키위바나나 B" panose="02020603020101020101" pitchFamily="18" charset="-127"/>
            </a:endParaRPr>
          </a:p>
          <a:p>
            <a:endParaRPr lang="en-US" altLang="ko-KR" sz="3200" dirty="0">
              <a:solidFill>
                <a:schemeClr val="bg1"/>
              </a:solidFill>
              <a:latin typeface="210 키위바나나 B" panose="02020603020101020101" pitchFamily="18" charset="-127"/>
              <a:ea typeface="210 키위바나나 B" panose="02020603020101020101" pitchFamily="18" charset="-127"/>
            </a:endParaRPr>
          </a:p>
          <a:p>
            <a:endParaRPr lang="ko-KR" altLang="en-US" sz="3200" dirty="0">
              <a:solidFill>
                <a:schemeClr val="bg1"/>
              </a:solidFill>
              <a:latin typeface="210 키위바나나 B" panose="02020603020101020101" pitchFamily="18" charset="-127"/>
              <a:ea typeface="210 키위바나나 B" panose="02020603020101020101" pitchFamily="18" charset="-127"/>
            </a:endParaRPr>
          </a:p>
        </p:txBody>
      </p:sp>
      <p:sp>
        <p:nvSpPr>
          <p:cNvPr id="11" name="부제목 2"/>
          <p:cNvSpPr txBox="1">
            <a:spLocks/>
          </p:cNvSpPr>
          <p:nvPr/>
        </p:nvSpPr>
        <p:spPr>
          <a:xfrm>
            <a:off x="628757" y="5640334"/>
            <a:ext cx="10377294" cy="5903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4000" dirty="0" smtClean="0">
                <a:solidFill>
                  <a:schemeClr val="tx1"/>
                </a:solidFill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   준비물 </a:t>
            </a:r>
            <a:r>
              <a:rPr lang="en-US" altLang="ko-KR" sz="4000" dirty="0">
                <a:solidFill>
                  <a:schemeClr val="tx1"/>
                </a:solidFill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 </a:t>
            </a:r>
            <a:r>
              <a:rPr lang="en-US" altLang="ko-KR" sz="4000" dirty="0" smtClean="0">
                <a:solidFill>
                  <a:schemeClr val="tx1"/>
                </a:solidFill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    6</a:t>
            </a:r>
            <a:r>
              <a:rPr lang="ko-KR" altLang="en-US" sz="4000" dirty="0" smtClean="0">
                <a:solidFill>
                  <a:schemeClr val="tx1"/>
                </a:solidFill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학년 </a:t>
            </a:r>
            <a:r>
              <a:rPr lang="en-US" altLang="ko-KR" sz="4000" dirty="0" smtClean="0">
                <a:solidFill>
                  <a:schemeClr val="tx1"/>
                </a:solidFill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2</a:t>
            </a:r>
            <a:r>
              <a:rPr lang="ko-KR" altLang="en-US" sz="4000" dirty="0" smtClean="0">
                <a:solidFill>
                  <a:schemeClr val="tx1"/>
                </a:solidFill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학기 수학 교과서 </a:t>
            </a:r>
            <a:r>
              <a:rPr lang="en-US" altLang="ko-KR" sz="4000" dirty="0" smtClean="0">
                <a:solidFill>
                  <a:schemeClr val="tx1"/>
                </a:solidFill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/ </a:t>
            </a:r>
            <a:r>
              <a:rPr lang="ko-KR" altLang="en-US" sz="4000" dirty="0" err="1" smtClean="0">
                <a:solidFill>
                  <a:schemeClr val="tx1"/>
                </a:solidFill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수학줌두레</a:t>
            </a:r>
            <a:r>
              <a:rPr lang="ko-KR" altLang="en-US" sz="4000" dirty="0" smtClean="0">
                <a:solidFill>
                  <a:schemeClr val="tx1"/>
                </a:solidFill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 공책 </a:t>
            </a:r>
            <a:r>
              <a:rPr lang="en-US" altLang="ko-KR" sz="4000" dirty="0" smtClean="0">
                <a:solidFill>
                  <a:schemeClr val="tx1"/>
                </a:solidFill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/ </a:t>
            </a:r>
            <a:r>
              <a:rPr lang="ko-KR" altLang="en-US" sz="4000" dirty="0" smtClean="0">
                <a:solidFill>
                  <a:schemeClr val="tx1"/>
                </a:solidFill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필기구</a:t>
            </a:r>
            <a:endParaRPr lang="ko-KR" altLang="en-US" sz="4000" dirty="0">
              <a:solidFill>
                <a:schemeClr val="bg1"/>
              </a:solidFill>
              <a:latin typeface="210 키위바나나 B" panose="02020603020101020101" pitchFamily="18" charset="-127"/>
              <a:ea typeface="210 키위바나나 B" panose="02020603020101020101" pitchFamily="18" charset="-127"/>
            </a:endParaRPr>
          </a:p>
        </p:txBody>
      </p:sp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417857" y="877748"/>
            <a:ext cx="11579629" cy="1463040"/>
          </a:xfrm>
        </p:spPr>
        <p:txBody>
          <a:bodyPr>
            <a:noAutofit/>
          </a:bodyPr>
          <a:lstStyle/>
          <a:p>
            <a:r>
              <a:rPr lang="ko-KR" altLang="en-US" sz="5400" dirty="0" smtClean="0"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스토리텔링으로 시작하는  </a:t>
            </a:r>
            <a:r>
              <a:rPr lang="en-US" altLang="ko-KR" sz="6600" dirty="0" smtClean="0"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4. </a:t>
            </a:r>
            <a:r>
              <a:rPr lang="ko-KR" altLang="en-US" sz="6600" dirty="0" smtClean="0"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비례식과 비례 배분 </a:t>
            </a:r>
            <a:endParaRPr lang="ko-KR" altLang="en-US" sz="6600" dirty="0">
              <a:latin typeface="210 키위바나나 B" panose="02020603020101020101" pitchFamily="18" charset="-127"/>
              <a:ea typeface="210 키위바나나 B" panose="02020603020101020101" pitchFamily="18" charset="-127"/>
            </a:endParaRPr>
          </a:p>
        </p:txBody>
      </p:sp>
      <p:sp>
        <p:nvSpPr>
          <p:cNvPr id="12" name="부제목 2"/>
          <p:cNvSpPr txBox="1">
            <a:spLocks/>
          </p:cNvSpPr>
          <p:nvPr/>
        </p:nvSpPr>
        <p:spPr>
          <a:xfrm>
            <a:off x="-470621" y="4789049"/>
            <a:ext cx="11777039" cy="5903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4000" dirty="0" smtClean="0">
                <a:solidFill>
                  <a:schemeClr val="tx1"/>
                </a:solidFill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           </a:t>
            </a:r>
            <a:r>
              <a:rPr lang="en-US" altLang="ko-KR" sz="4000" smtClean="0">
                <a:solidFill>
                  <a:schemeClr val="tx1"/>
                </a:solidFill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9:00      </a:t>
            </a:r>
            <a:r>
              <a:rPr lang="en-US" altLang="ko-KR" sz="4000" dirty="0" smtClean="0">
                <a:solidFill>
                  <a:schemeClr val="tx1"/>
                </a:solidFill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ZOOM </a:t>
            </a:r>
            <a:r>
              <a:rPr lang="ko-KR" altLang="en-US" sz="4000" dirty="0" smtClean="0">
                <a:solidFill>
                  <a:schemeClr val="tx1"/>
                </a:solidFill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회의 </a:t>
            </a:r>
            <a:r>
              <a:rPr lang="en-US" altLang="ko-KR" sz="4000" dirty="0">
                <a:solidFill>
                  <a:schemeClr val="tx1"/>
                </a:solidFill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ID : 921 1896 </a:t>
            </a:r>
            <a:r>
              <a:rPr lang="en-US" altLang="ko-KR" sz="4000" dirty="0" smtClean="0">
                <a:solidFill>
                  <a:schemeClr val="tx1"/>
                </a:solidFill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1712     </a:t>
            </a:r>
            <a:r>
              <a:rPr lang="ko-KR" altLang="en-US" sz="4000" dirty="0" smtClean="0">
                <a:solidFill>
                  <a:schemeClr val="tx1"/>
                </a:solidFill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암호 </a:t>
            </a:r>
            <a:r>
              <a:rPr lang="en-US" altLang="ko-KR" sz="4000" dirty="0" smtClean="0">
                <a:solidFill>
                  <a:schemeClr val="tx1"/>
                </a:solidFill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: 201202</a:t>
            </a:r>
            <a:endParaRPr lang="en-US" altLang="ko-KR" sz="4000" dirty="0">
              <a:solidFill>
                <a:schemeClr val="tx1"/>
              </a:solidFill>
              <a:latin typeface="210 키위바나나 B" panose="02020603020101020101" pitchFamily="18" charset="-127"/>
              <a:ea typeface="210 키위바나나 B" panose="02020603020101020101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429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028B2E-08B1-4A50-ACCA-14E78B867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말풍선: 모서리가 둥근 사각형 12">
            <a:extLst>
              <a:ext uri="{FF2B5EF4-FFF2-40B4-BE49-F238E27FC236}">
                <a16:creationId xmlns="" xmlns:a16="http://schemas.microsoft.com/office/drawing/2014/main" id="{80CD00B2-493E-474B-B96B-14350D3D3048}"/>
              </a:ext>
            </a:extLst>
          </p:cNvPr>
          <p:cNvSpPr/>
          <p:nvPr/>
        </p:nvSpPr>
        <p:spPr>
          <a:xfrm>
            <a:off x="1914699" y="0"/>
            <a:ext cx="9601798" cy="1293473"/>
          </a:xfrm>
          <a:prstGeom prst="wedgeRoundRectCallout">
            <a:avLst>
              <a:gd name="adj1" fmla="val -56805"/>
              <a:gd name="adj2" fmla="val 29217"/>
              <a:gd name="adj3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/>
            <a:r>
              <a:rPr lang="ko-KR" altLang="en-US" sz="4400" dirty="0" smtClean="0">
                <a:latin typeface="a롱다리" pitchFamily="18" charset="-127"/>
                <a:ea typeface="a롱다리" pitchFamily="18" charset="-127"/>
              </a:rPr>
              <a:t>이건 도무지</a:t>
            </a:r>
            <a:r>
              <a:rPr lang="en-US" altLang="ko-KR" sz="4400" dirty="0" smtClean="0">
                <a:latin typeface="a롱다리" pitchFamily="18" charset="-127"/>
                <a:ea typeface="a롱다리" pitchFamily="18" charset="-127"/>
              </a:rPr>
              <a:t>...</a:t>
            </a:r>
            <a:r>
              <a:rPr lang="ko-KR" altLang="en-US" sz="4400" dirty="0" smtClean="0">
                <a:latin typeface="a롱다리" pitchFamily="18" charset="-127"/>
                <a:ea typeface="a롱다리" pitchFamily="18" charset="-127"/>
              </a:rPr>
              <a:t>무슨 직업 체험을 하고 </a:t>
            </a:r>
            <a:r>
              <a:rPr lang="ko-KR" altLang="en-US" sz="4400" dirty="0" err="1" smtClean="0">
                <a:latin typeface="a롱다리" pitchFamily="18" charset="-127"/>
                <a:ea typeface="a롱다리" pitchFamily="18" charset="-127"/>
              </a:rPr>
              <a:t>있는걸까요</a:t>
            </a:r>
            <a:r>
              <a:rPr lang="en-US" altLang="ko-KR" sz="4400" dirty="0" smtClean="0">
                <a:latin typeface="a롱다리" pitchFamily="18" charset="-127"/>
                <a:ea typeface="a롱다리" pitchFamily="18" charset="-127"/>
              </a:rPr>
              <a:t>?</a:t>
            </a:r>
            <a:endParaRPr lang="ko-KR" altLang="en-US" sz="4400" dirty="0">
              <a:latin typeface="a롱다리" pitchFamily="18" charset="-127"/>
              <a:ea typeface="a롱다리" pitchFamily="18" charset="-127"/>
            </a:endParaRPr>
          </a:p>
        </p:txBody>
      </p:sp>
      <p:pic>
        <p:nvPicPr>
          <p:cNvPr id="10" name="내용 개체 틀 9" descr="20201202_01370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7445" y="1716012"/>
            <a:ext cx="6638230" cy="5003361"/>
          </a:xfrm>
        </p:spPr>
      </p:pic>
      <p:sp>
        <p:nvSpPr>
          <p:cNvPr id="8" name="말풍선: 모서리가 둥근 사각형 12">
            <a:extLst>
              <a:ext uri="{FF2B5EF4-FFF2-40B4-BE49-F238E27FC236}">
                <a16:creationId xmlns="" xmlns:a16="http://schemas.microsoft.com/office/drawing/2014/main" id="{80CD00B2-493E-474B-B96B-14350D3D3048}"/>
              </a:ext>
            </a:extLst>
          </p:cNvPr>
          <p:cNvSpPr/>
          <p:nvPr/>
        </p:nvSpPr>
        <p:spPr>
          <a:xfrm>
            <a:off x="7305077" y="3171826"/>
            <a:ext cx="4305898" cy="1990724"/>
          </a:xfrm>
          <a:prstGeom prst="wedgeRoundRectCallout">
            <a:avLst>
              <a:gd name="adj1" fmla="val -56805"/>
              <a:gd name="adj2" fmla="val 29217"/>
              <a:gd name="adj3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대화를 </a:t>
            </a:r>
            <a:r>
              <a:rPr lang="ko-KR" altLang="en-US" sz="60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주고</a:t>
            </a:r>
            <a:r>
              <a:rPr lang="en-US" altLang="ko-KR" sz="60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 </a:t>
            </a:r>
            <a:r>
              <a:rPr lang="ko-KR" altLang="en-US" sz="60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받아 봅시다</a:t>
            </a:r>
            <a:r>
              <a:rPr lang="en-US" altLang="ko-KR" sz="60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.</a:t>
            </a:r>
            <a:endParaRPr lang="en-US" altLang="ko-KR" sz="6000" dirty="0">
              <a:solidFill>
                <a:schemeClr val="tx1"/>
              </a:solidFill>
              <a:latin typeface="a롱다리" pitchFamily="18" charset="-127"/>
              <a:ea typeface="a롱다리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41069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028B2E-08B1-4A50-ACCA-14E78B867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말풍선: 모서리가 둥근 사각형 12">
            <a:extLst>
              <a:ext uri="{FF2B5EF4-FFF2-40B4-BE49-F238E27FC236}">
                <a16:creationId xmlns="" xmlns:a16="http://schemas.microsoft.com/office/drawing/2014/main" id="{80CD00B2-493E-474B-B96B-14350D3D3048}"/>
              </a:ext>
            </a:extLst>
          </p:cNvPr>
          <p:cNvSpPr/>
          <p:nvPr/>
        </p:nvSpPr>
        <p:spPr>
          <a:xfrm>
            <a:off x="1828974" y="0"/>
            <a:ext cx="9601798" cy="1293473"/>
          </a:xfrm>
          <a:prstGeom prst="wedgeRoundRectCallout">
            <a:avLst>
              <a:gd name="adj1" fmla="val -56805"/>
              <a:gd name="adj2" fmla="val 29217"/>
              <a:gd name="adj3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/>
            <a:r>
              <a:rPr lang="en-US" altLang="ko-KR" sz="5400" dirty="0" smtClean="0">
                <a:latin typeface="a롱다리" pitchFamily="18" charset="-127"/>
                <a:ea typeface="a롱다리" pitchFamily="18" charset="-127"/>
              </a:rPr>
              <a:t>3</a:t>
            </a:r>
            <a:r>
              <a:rPr lang="ko-KR" altLang="en-US" sz="5400" dirty="0" smtClean="0">
                <a:latin typeface="a롱다리" pitchFamily="18" charset="-127"/>
                <a:ea typeface="a롱다리" pitchFamily="18" charset="-127"/>
              </a:rPr>
              <a:t>층에 올라가 봅시다</a:t>
            </a:r>
            <a:r>
              <a:rPr lang="en-US" altLang="ko-KR" sz="5400" dirty="0" smtClean="0">
                <a:latin typeface="a롱다리" pitchFamily="18" charset="-127"/>
                <a:ea typeface="a롱다리" pitchFamily="18" charset="-127"/>
              </a:rPr>
              <a:t>. </a:t>
            </a:r>
            <a:r>
              <a:rPr lang="ko-KR" altLang="en-US" sz="5400" dirty="0" smtClean="0">
                <a:latin typeface="a롱다리" pitchFamily="18" charset="-127"/>
                <a:ea typeface="a롱다리" pitchFamily="18" charset="-127"/>
              </a:rPr>
              <a:t>이런</a:t>
            </a:r>
            <a:r>
              <a:rPr lang="en-US" altLang="ko-KR" sz="5400" dirty="0" smtClean="0">
                <a:latin typeface="a롱다리" pitchFamily="18" charset="-127"/>
                <a:ea typeface="a롱다리" pitchFamily="18" charset="-127"/>
              </a:rPr>
              <a:t>. </a:t>
            </a:r>
            <a:r>
              <a:rPr lang="ko-KR" altLang="en-US" sz="5400" dirty="0" smtClean="0">
                <a:latin typeface="a롱다리" pitchFamily="18" charset="-127"/>
                <a:ea typeface="a롱다리" pitchFamily="18" charset="-127"/>
              </a:rPr>
              <a:t>빈 곳이군요</a:t>
            </a:r>
            <a:r>
              <a:rPr lang="en-US" altLang="ko-KR" sz="5400" dirty="0" smtClean="0">
                <a:latin typeface="a롱다리" pitchFamily="18" charset="-127"/>
                <a:ea typeface="a롱다리" pitchFamily="18" charset="-127"/>
              </a:rPr>
              <a:t>.</a:t>
            </a:r>
            <a:endParaRPr lang="ko-KR" altLang="en-US" sz="5400" dirty="0">
              <a:latin typeface="a롱다리" pitchFamily="18" charset="-127"/>
              <a:ea typeface="a롱다리" pitchFamily="18" charset="-127"/>
            </a:endParaRPr>
          </a:p>
        </p:txBody>
      </p:sp>
      <p:pic>
        <p:nvPicPr>
          <p:cNvPr id="9" name="내용 개체 틀 8" descr="20201202_01460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303" y="2209800"/>
            <a:ext cx="6169382" cy="4022725"/>
          </a:xfrm>
        </p:spPr>
      </p:pic>
      <p:pic>
        <p:nvPicPr>
          <p:cNvPr id="11" name="그림 10" descr="20201202_01461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206" y="1109578"/>
            <a:ext cx="8220244" cy="5472197"/>
          </a:xfrm>
          <a:prstGeom prst="rect">
            <a:avLst/>
          </a:prstGeom>
        </p:spPr>
      </p:pic>
      <p:sp>
        <p:nvSpPr>
          <p:cNvPr id="7" name="말풍선: 모서리가 둥근 사각형 12">
            <a:extLst>
              <a:ext uri="{FF2B5EF4-FFF2-40B4-BE49-F238E27FC236}">
                <a16:creationId xmlns="" xmlns:a16="http://schemas.microsoft.com/office/drawing/2014/main" id="{80CD00B2-493E-474B-B96B-14350D3D3048}"/>
              </a:ext>
            </a:extLst>
          </p:cNvPr>
          <p:cNvSpPr/>
          <p:nvPr/>
        </p:nvSpPr>
        <p:spPr>
          <a:xfrm>
            <a:off x="7619402" y="3848101"/>
            <a:ext cx="4305898" cy="1990724"/>
          </a:xfrm>
          <a:prstGeom prst="wedgeRoundRectCallout">
            <a:avLst>
              <a:gd name="adj1" fmla="val -56805"/>
              <a:gd name="adj2" fmla="val 29217"/>
              <a:gd name="adj3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4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두 양을 비교하는 상황이나 비례 개념을 꺼낼 수 있나요</a:t>
            </a:r>
            <a:r>
              <a:rPr lang="en-US" altLang="ko-KR" sz="44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?</a:t>
            </a:r>
            <a:endParaRPr lang="en-US" altLang="ko-KR" sz="4400" dirty="0">
              <a:solidFill>
                <a:schemeClr val="tx1"/>
              </a:solidFill>
              <a:latin typeface="a롱다리" pitchFamily="18" charset="-127"/>
              <a:ea typeface="a롱다리" pitchFamily="18" charset="-127"/>
            </a:endParaRPr>
          </a:p>
        </p:txBody>
      </p:sp>
      <p:sp>
        <p:nvSpPr>
          <p:cNvPr id="12" name="말풍선: 모서리가 둥근 사각형 12">
            <a:extLst>
              <a:ext uri="{FF2B5EF4-FFF2-40B4-BE49-F238E27FC236}">
                <a16:creationId xmlns="" xmlns:a16="http://schemas.microsoft.com/office/drawing/2014/main" id="{80CD00B2-493E-474B-B96B-14350D3D3048}"/>
              </a:ext>
            </a:extLst>
          </p:cNvPr>
          <p:cNvSpPr/>
          <p:nvPr/>
        </p:nvSpPr>
        <p:spPr>
          <a:xfrm>
            <a:off x="1836995" y="0"/>
            <a:ext cx="9601798" cy="1293473"/>
          </a:xfrm>
          <a:prstGeom prst="wedgeRoundRectCallout">
            <a:avLst>
              <a:gd name="adj1" fmla="val -56805"/>
              <a:gd name="adj2" fmla="val 29217"/>
              <a:gd name="adj3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/>
            <a:r>
              <a:rPr lang="ko-KR" altLang="en-US" sz="5400" dirty="0" smtClean="0">
                <a:latin typeface="a롱다리" pitchFamily="18" charset="-127"/>
                <a:ea typeface="a롱다리" pitchFamily="18" charset="-127"/>
              </a:rPr>
              <a:t>어떤 직업 </a:t>
            </a:r>
            <a:r>
              <a:rPr lang="ko-KR" altLang="en-US" sz="5400" dirty="0" err="1" smtClean="0">
                <a:latin typeface="a롱다리" pitchFamily="18" charset="-127"/>
                <a:ea typeface="a롱다리" pitchFamily="18" charset="-127"/>
              </a:rPr>
              <a:t>체험장으로</a:t>
            </a:r>
            <a:r>
              <a:rPr lang="ko-KR" altLang="en-US" sz="5400" dirty="0" smtClean="0">
                <a:latin typeface="a롱다리" pitchFamily="18" charset="-127"/>
                <a:ea typeface="a롱다리" pitchFamily="18" charset="-127"/>
              </a:rPr>
              <a:t> 채우고 싶나요</a:t>
            </a:r>
            <a:r>
              <a:rPr lang="en-US" altLang="ko-KR" sz="5400" dirty="0" smtClean="0">
                <a:latin typeface="a롱다리" pitchFamily="18" charset="-127"/>
                <a:ea typeface="a롱다리" pitchFamily="18" charset="-127"/>
              </a:rPr>
              <a:t>?</a:t>
            </a:r>
            <a:endParaRPr lang="ko-KR" altLang="en-US" sz="5400" dirty="0">
              <a:latin typeface="a롱다리" pitchFamily="18" charset="-127"/>
              <a:ea typeface="a롱다리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410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101949" y="157199"/>
            <a:ext cx="9720072" cy="1499616"/>
          </a:xfrm>
        </p:spPr>
        <p:txBody>
          <a:bodyPr>
            <a:normAutofit/>
          </a:bodyPr>
          <a:lstStyle/>
          <a:p>
            <a:r>
              <a:rPr lang="ko-KR" altLang="en-US" sz="6000" dirty="0" smtClean="0"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           </a:t>
            </a:r>
            <a:r>
              <a:rPr lang="en-US" altLang="ko-KR" sz="6000" dirty="0" smtClean="0">
                <a:solidFill>
                  <a:srgbClr val="FFC000"/>
                </a:solidFill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&lt;</a:t>
            </a:r>
            <a:r>
              <a:rPr lang="ko-KR" altLang="en-US" sz="6000" dirty="0" err="1" smtClean="0">
                <a:solidFill>
                  <a:srgbClr val="FFC000"/>
                </a:solidFill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스토리텔링</a:t>
            </a:r>
            <a:r>
              <a:rPr lang="ko-KR" altLang="en-US" sz="6000" dirty="0" smtClean="0">
                <a:solidFill>
                  <a:srgbClr val="FFC000"/>
                </a:solidFill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 글쓰기</a:t>
            </a:r>
            <a:r>
              <a:rPr lang="en-US" altLang="ko-KR" sz="6000" dirty="0" smtClean="0">
                <a:solidFill>
                  <a:srgbClr val="FFC000"/>
                </a:solidFill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&gt;</a:t>
            </a:r>
            <a:endParaRPr lang="ko-KR" altLang="en-US" sz="6000" dirty="0">
              <a:solidFill>
                <a:srgbClr val="FFC000"/>
              </a:solidFill>
              <a:latin typeface="210 키위바나나 B" panose="02020603020101020101" pitchFamily="18" charset="-127"/>
              <a:ea typeface="210 키위바나나 B" panose="0202060302010102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70259" y="1456717"/>
            <a:ext cx="11662857" cy="4023360"/>
          </a:xfrm>
        </p:spPr>
        <p:txBody>
          <a:bodyPr>
            <a:noAutofit/>
          </a:bodyPr>
          <a:lstStyle/>
          <a:p>
            <a:r>
              <a:rPr lang="en-US" altLang="ko-KR" sz="5400" dirty="0" smtClean="0">
                <a:latin typeface="a롱다리" pitchFamily="18" charset="-127"/>
                <a:ea typeface="a롱다리" pitchFamily="18" charset="-127"/>
              </a:rPr>
              <a:t>1. </a:t>
            </a:r>
            <a:r>
              <a:rPr lang="ko-KR" altLang="en-US" sz="5400" dirty="0" smtClean="0">
                <a:solidFill>
                  <a:schemeClr val="accent2">
                    <a:lumMod val="75000"/>
                  </a:schemeClr>
                </a:solidFill>
                <a:latin typeface="a롱다리" pitchFamily="18" charset="-127"/>
                <a:ea typeface="a롱다리" pitchFamily="18" charset="-127"/>
              </a:rPr>
              <a:t>처음</a:t>
            </a:r>
            <a:r>
              <a:rPr lang="en-US" altLang="ko-KR" sz="5400" dirty="0" smtClean="0">
                <a:solidFill>
                  <a:schemeClr val="accent2">
                    <a:lumMod val="75000"/>
                  </a:schemeClr>
                </a:solidFill>
                <a:latin typeface="a롱다리" pitchFamily="18" charset="-127"/>
                <a:ea typeface="a롱다리" pitchFamily="18" charset="-127"/>
              </a:rPr>
              <a:t>, </a:t>
            </a:r>
            <a:r>
              <a:rPr lang="ko-KR" altLang="en-US" sz="5400" dirty="0" smtClean="0">
                <a:solidFill>
                  <a:schemeClr val="accent2">
                    <a:lumMod val="75000"/>
                  </a:schemeClr>
                </a:solidFill>
                <a:latin typeface="a롱다리" pitchFamily="18" charset="-127"/>
                <a:ea typeface="a롱다리" pitchFamily="18" charset="-127"/>
              </a:rPr>
              <a:t>중간</a:t>
            </a:r>
            <a:r>
              <a:rPr lang="en-US" altLang="ko-KR" sz="5400" dirty="0" smtClean="0">
                <a:solidFill>
                  <a:schemeClr val="accent2">
                    <a:lumMod val="75000"/>
                  </a:schemeClr>
                </a:solidFill>
                <a:latin typeface="a롱다리" pitchFamily="18" charset="-127"/>
                <a:ea typeface="a롱다리" pitchFamily="18" charset="-127"/>
              </a:rPr>
              <a:t>, </a:t>
            </a:r>
            <a:r>
              <a:rPr lang="ko-KR" altLang="en-US" sz="5400" dirty="0" smtClean="0">
                <a:solidFill>
                  <a:schemeClr val="accent2">
                    <a:lumMod val="75000"/>
                  </a:schemeClr>
                </a:solidFill>
                <a:latin typeface="a롱다리" pitchFamily="18" charset="-127"/>
                <a:ea typeface="a롱다리" pitchFamily="18" charset="-127"/>
              </a:rPr>
              <a:t>끝</a:t>
            </a:r>
            <a:r>
              <a:rPr lang="ko-KR" altLang="en-US" sz="5400" dirty="0" smtClean="0">
                <a:latin typeface="a롱다리" pitchFamily="18" charset="-127"/>
                <a:ea typeface="a롱다리" pitchFamily="18" charset="-127"/>
              </a:rPr>
              <a:t>이</a:t>
            </a:r>
            <a:r>
              <a:rPr lang="ko-KR" altLang="en-US" sz="5400" dirty="0" smtClean="0">
                <a:solidFill>
                  <a:schemeClr val="accent2">
                    <a:lumMod val="75000"/>
                  </a:schemeClr>
                </a:solidFill>
                <a:latin typeface="a롱다리" pitchFamily="18" charset="-127"/>
                <a:ea typeface="a롱다리" pitchFamily="18" charset="-127"/>
              </a:rPr>
              <a:t> </a:t>
            </a:r>
            <a:r>
              <a:rPr lang="ko-KR" altLang="en-US" sz="5400" dirty="0" smtClean="0">
                <a:latin typeface="a롱다리" pitchFamily="18" charset="-127"/>
                <a:ea typeface="a롱다리" pitchFamily="18" charset="-127"/>
              </a:rPr>
              <a:t>있는 이야기 한 편을 만든다</a:t>
            </a:r>
            <a:r>
              <a:rPr lang="en-US" altLang="ko-KR" sz="5400" dirty="0" smtClean="0">
                <a:latin typeface="a롱다리" pitchFamily="18" charset="-127"/>
                <a:ea typeface="a롱다리" pitchFamily="18" charset="-127"/>
              </a:rPr>
              <a:t>.</a:t>
            </a:r>
          </a:p>
          <a:p>
            <a:r>
              <a:rPr lang="en-US" altLang="ko-KR" sz="5400" dirty="0" smtClean="0">
                <a:latin typeface="a롱다리" pitchFamily="18" charset="-127"/>
                <a:ea typeface="a롱다리" pitchFamily="18" charset="-127"/>
              </a:rPr>
              <a:t>2. </a:t>
            </a:r>
            <a:r>
              <a:rPr lang="ko-KR" altLang="en-US" sz="5400" dirty="0" smtClean="0">
                <a:latin typeface="a롱다리" pitchFamily="18" charset="-127"/>
                <a:ea typeface="a롱다리" pitchFamily="18" charset="-127"/>
              </a:rPr>
              <a:t>등장인물은 </a:t>
            </a:r>
            <a:r>
              <a:rPr lang="ko-KR" altLang="en-US" sz="5400" dirty="0" smtClean="0">
                <a:solidFill>
                  <a:schemeClr val="accent2">
                    <a:lumMod val="75000"/>
                  </a:schemeClr>
                </a:solidFill>
                <a:latin typeface="a롱다리" pitchFamily="18" charset="-127"/>
                <a:ea typeface="a롱다리" pitchFamily="18" charset="-127"/>
              </a:rPr>
              <a:t>우리 가족과 우리 반 친구들</a:t>
            </a:r>
            <a:r>
              <a:rPr lang="ko-KR" altLang="en-US" sz="5400" dirty="0" smtClean="0">
                <a:latin typeface="a롱다리" pitchFamily="18" charset="-127"/>
                <a:ea typeface="a롱다리" pitchFamily="18" charset="-127"/>
              </a:rPr>
              <a:t>로</a:t>
            </a:r>
            <a:r>
              <a:rPr lang="ko-KR" altLang="en-US" sz="5400" dirty="0" smtClean="0">
                <a:solidFill>
                  <a:schemeClr val="accent2">
                    <a:lumMod val="75000"/>
                  </a:schemeClr>
                </a:solidFill>
                <a:latin typeface="a롱다리" pitchFamily="18" charset="-127"/>
                <a:ea typeface="a롱다리" pitchFamily="18" charset="-127"/>
              </a:rPr>
              <a:t> </a:t>
            </a:r>
            <a:r>
              <a:rPr lang="ko-KR" altLang="en-US" sz="5400" dirty="0" smtClean="0">
                <a:latin typeface="a롱다리" pitchFamily="18" charset="-127"/>
                <a:ea typeface="a롱다리" pitchFamily="18" charset="-127"/>
              </a:rPr>
              <a:t>정한다</a:t>
            </a:r>
            <a:r>
              <a:rPr lang="en-US" altLang="ko-KR" sz="5400" dirty="0" smtClean="0">
                <a:latin typeface="a롱다리" pitchFamily="18" charset="-127"/>
                <a:ea typeface="a롱다리" pitchFamily="18" charset="-127"/>
              </a:rPr>
              <a:t>.</a:t>
            </a:r>
          </a:p>
          <a:p>
            <a:r>
              <a:rPr lang="en-US" altLang="ko-KR" sz="5400" dirty="0" smtClean="0">
                <a:latin typeface="a롱다리" pitchFamily="18" charset="-127"/>
                <a:ea typeface="a롱다리" pitchFamily="18" charset="-127"/>
              </a:rPr>
              <a:t>3. </a:t>
            </a:r>
            <a:r>
              <a:rPr lang="en-US" altLang="ko-KR" sz="5400" dirty="0" smtClean="0">
                <a:solidFill>
                  <a:schemeClr val="accent2">
                    <a:lumMod val="75000"/>
                  </a:schemeClr>
                </a:solidFill>
                <a:latin typeface="a롱다리" pitchFamily="18" charset="-127"/>
                <a:ea typeface="a롱다리" pitchFamily="18" charset="-127"/>
              </a:rPr>
              <a:t>‘</a:t>
            </a:r>
            <a:r>
              <a:rPr lang="ko-KR" altLang="en-US" sz="5400" dirty="0" smtClean="0">
                <a:solidFill>
                  <a:schemeClr val="accent2">
                    <a:lumMod val="75000"/>
                  </a:schemeClr>
                </a:solidFill>
                <a:latin typeface="a롱다리" pitchFamily="18" charset="-127"/>
                <a:ea typeface="a롱다리" pitchFamily="18" charset="-127"/>
              </a:rPr>
              <a:t>비례식과 비례배분</a:t>
            </a:r>
            <a:r>
              <a:rPr lang="en-US" altLang="ko-KR" sz="5400" dirty="0" smtClean="0">
                <a:solidFill>
                  <a:schemeClr val="accent2">
                    <a:lumMod val="75000"/>
                  </a:schemeClr>
                </a:solidFill>
                <a:latin typeface="a롱다리" pitchFamily="18" charset="-127"/>
                <a:ea typeface="a롱다리" pitchFamily="18" charset="-127"/>
              </a:rPr>
              <a:t>’</a:t>
            </a:r>
            <a:r>
              <a:rPr lang="ko-KR" altLang="en-US" sz="5400" dirty="0" smtClean="0">
                <a:solidFill>
                  <a:schemeClr val="accent2">
                    <a:lumMod val="75000"/>
                  </a:schemeClr>
                </a:solidFill>
                <a:latin typeface="a롱다리" pitchFamily="18" charset="-127"/>
                <a:ea typeface="a롱다리" pitchFamily="18" charset="-127"/>
              </a:rPr>
              <a:t> 수학 내용</a:t>
            </a:r>
            <a:r>
              <a:rPr lang="ko-KR" altLang="en-US" sz="5400" dirty="0" smtClean="0">
                <a:latin typeface="a롱다리" pitchFamily="18" charset="-127"/>
                <a:ea typeface="a롱다리" pitchFamily="18" charset="-127"/>
              </a:rPr>
              <a:t>이</a:t>
            </a:r>
            <a:r>
              <a:rPr lang="ko-KR" altLang="en-US" sz="5400" dirty="0" smtClean="0">
                <a:solidFill>
                  <a:schemeClr val="accent2">
                    <a:lumMod val="75000"/>
                  </a:schemeClr>
                </a:solidFill>
                <a:latin typeface="a롱다리" pitchFamily="18" charset="-127"/>
                <a:ea typeface="a롱다리" pitchFamily="18" charset="-127"/>
              </a:rPr>
              <a:t> </a:t>
            </a:r>
            <a:r>
              <a:rPr lang="ko-KR" altLang="en-US" sz="5400" dirty="0" smtClean="0">
                <a:latin typeface="a롱다리" pitchFamily="18" charset="-127"/>
                <a:ea typeface="a롱다리" pitchFamily="18" charset="-127"/>
              </a:rPr>
              <a:t>한 군데 이상 이야기 속에 자연스럽게 들어가야 한다</a:t>
            </a:r>
            <a:r>
              <a:rPr lang="en-US" altLang="ko-KR" sz="5400" dirty="0" smtClean="0">
                <a:latin typeface="a롱다리" pitchFamily="18" charset="-127"/>
                <a:ea typeface="a롱다리" pitchFamily="18" charset="-127"/>
              </a:rPr>
              <a:t>.</a:t>
            </a:r>
          </a:p>
          <a:p>
            <a:r>
              <a:rPr lang="en-US" altLang="ko-KR" sz="5400" dirty="0" smtClean="0">
                <a:latin typeface="a롱다리" pitchFamily="18" charset="-127"/>
                <a:ea typeface="a롱다리" pitchFamily="18" charset="-127"/>
              </a:rPr>
              <a:t>4. </a:t>
            </a:r>
            <a:r>
              <a:rPr lang="ko-KR" altLang="en-US" sz="5400" dirty="0" smtClean="0">
                <a:latin typeface="a롱다리" pitchFamily="18" charset="-127"/>
                <a:ea typeface="a롱다리" pitchFamily="18" charset="-127"/>
              </a:rPr>
              <a:t>큰따옴표가</a:t>
            </a:r>
            <a:r>
              <a:rPr lang="en-US" altLang="ko-KR" sz="5400" dirty="0" smtClean="0">
                <a:latin typeface="a롱다리" pitchFamily="18" charset="-127"/>
                <a:ea typeface="a롱다리" pitchFamily="18" charset="-127"/>
              </a:rPr>
              <a:t> </a:t>
            </a:r>
            <a:r>
              <a:rPr lang="ko-KR" altLang="en-US" sz="5400" dirty="0" smtClean="0">
                <a:latin typeface="a롱다리" pitchFamily="18" charset="-127"/>
                <a:ea typeface="a롱다리" pitchFamily="18" charset="-127"/>
              </a:rPr>
              <a:t>들어간 </a:t>
            </a:r>
            <a:r>
              <a:rPr lang="ko-KR" altLang="en-US" sz="5400" dirty="0" smtClean="0">
                <a:solidFill>
                  <a:schemeClr val="accent2">
                    <a:lumMod val="75000"/>
                  </a:schemeClr>
                </a:solidFill>
                <a:latin typeface="a롱다리" pitchFamily="18" charset="-127"/>
                <a:ea typeface="a롱다리" pitchFamily="18" charset="-127"/>
              </a:rPr>
              <a:t>대화체 문장</a:t>
            </a:r>
            <a:r>
              <a:rPr lang="ko-KR" altLang="en-US" sz="5400" dirty="0" smtClean="0">
                <a:latin typeface="a롱다리" pitchFamily="18" charset="-127"/>
                <a:ea typeface="a롱다리" pitchFamily="18" charset="-127"/>
              </a:rPr>
              <a:t>을</a:t>
            </a:r>
            <a:r>
              <a:rPr lang="ko-KR" altLang="en-US" sz="5400" dirty="0" smtClean="0">
                <a:solidFill>
                  <a:schemeClr val="accent2">
                    <a:lumMod val="75000"/>
                  </a:schemeClr>
                </a:solidFill>
                <a:latin typeface="a롱다리" pitchFamily="18" charset="-127"/>
                <a:ea typeface="a롱다리" pitchFamily="18" charset="-127"/>
              </a:rPr>
              <a:t> </a:t>
            </a:r>
            <a:r>
              <a:rPr lang="ko-KR" altLang="en-US" sz="5400" dirty="0" smtClean="0">
                <a:latin typeface="a롱다리" pitchFamily="18" charset="-127"/>
                <a:ea typeface="a롱다리" pitchFamily="18" charset="-127"/>
              </a:rPr>
              <a:t>많이 넣어 글을 실감나게 쓴다</a:t>
            </a:r>
            <a:r>
              <a:rPr lang="en-US" altLang="ko-KR" sz="5400" dirty="0" smtClean="0">
                <a:latin typeface="a롱다리" pitchFamily="18" charset="-127"/>
                <a:ea typeface="a롱다리" pitchFamily="18" charset="-127"/>
              </a:rPr>
              <a:t>.</a:t>
            </a:r>
            <a:endParaRPr lang="ko-KR" altLang="en-US" sz="5400" dirty="0">
              <a:latin typeface="a롱다리" pitchFamily="18" charset="-127"/>
              <a:ea typeface="a롱다리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47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320"/>
          <a:stretch/>
        </p:blipFill>
        <p:spPr>
          <a:xfrm>
            <a:off x="486574" y="0"/>
            <a:ext cx="11208437" cy="6877015"/>
          </a:xfrm>
          <a:prstGeom prst="rect">
            <a:avLst/>
          </a:prstGeom>
        </p:spPr>
      </p:pic>
      <p:sp>
        <p:nvSpPr>
          <p:cNvPr id="11" name="말풍선: 모서리가 둥근 사각형 13">
            <a:extLst>
              <a:ext uri="{FF2B5EF4-FFF2-40B4-BE49-F238E27FC236}">
                <a16:creationId xmlns="" xmlns:a16="http://schemas.microsoft.com/office/drawing/2014/main" id="{4E60AFB6-71A4-423E-A202-9105439E4F80}"/>
              </a:ext>
            </a:extLst>
          </p:cNvPr>
          <p:cNvSpPr/>
          <p:nvPr/>
        </p:nvSpPr>
        <p:spPr>
          <a:xfrm flipH="1">
            <a:off x="1503955" y="5038957"/>
            <a:ext cx="9751248" cy="1361843"/>
          </a:xfrm>
          <a:prstGeom prst="wedgeRoundRectCallout">
            <a:avLst>
              <a:gd name="adj1" fmla="val -55830"/>
              <a:gd name="adj2" fmla="val 32963"/>
              <a:gd name="adj3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dirty="0" smtClean="0">
                <a:latin typeface="a롱다리" pitchFamily="18" charset="-127"/>
                <a:ea typeface="a롱다리" pitchFamily="18" charset="-127"/>
              </a:rPr>
              <a:t>이곳이야 말로 비례식과 </a:t>
            </a:r>
            <a:r>
              <a:rPr lang="ko-KR" altLang="en-US" sz="4800" dirty="0" err="1" smtClean="0">
                <a:latin typeface="a롱다리" pitchFamily="18" charset="-127"/>
                <a:ea typeface="a롱다리" pitchFamily="18" charset="-127"/>
              </a:rPr>
              <a:t>비레배분을</a:t>
            </a:r>
            <a:r>
              <a:rPr lang="ko-KR" altLang="en-US" sz="4800" dirty="0" smtClean="0">
                <a:latin typeface="a롱다리" pitchFamily="18" charset="-127"/>
                <a:ea typeface="a롱다리" pitchFamily="18" charset="-127"/>
              </a:rPr>
              <a:t> 배우기 </a:t>
            </a:r>
            <a:r>
              <a:rPr lang="ko-KR" altLang="en-US" sz="4800" dirty="0" err="1" smtClean="0">
                <a:latin typeface="a롱다리" pitchFamily="18" charset="-127"/>
                <a:ea typeface="a롱다리" pitchFamily="18" charset="-127"/>
              </a:rPr>
              <a:t>딱이지</a:t>
            </a:r>
            <a:r>
              <a:rPr lang="en-US" altLang="ko-KR" sz="4800" dirty="0" smtClean="0">
                <a:latin typeface="a롱다리" pitchFamily="18" charset="-127"/>
                <a:ea typeface="a롱다리" pitchFamily="18" charset="-127"/>
              </a:rPr>
              <a:t>!</a:t>
            </a:r>
            <a:endParaRPr lang="ko-KR" altLang="en-US" sz="4800" dirty="0">
              <a:latin typeface="a롱다리" pitchFamily="18" charset="-127"/>
              <a:ea typeface="a롱다리" pitchFamily="18" charset="-127"/>
            </a:endParaRPr>
          </a:p>
        </p:txBody>
      </p:sp>
      <p:sp>
        <p:nvSpPr>
          <p:cNvPr id="12" name="말풍선: 모서리가 둥근 사각형 13">
            <a:extLst>
              <a:ext uri="{FF2B5EF4-FFF2-40B4-BE49-F238E27FC236}">
                <a16:creationId xmlns="" xmlns:a16="http://schemas.microsoft.com/office/drawing/2014/main" id="{4E60AFB6-71A4-423E-A202-9105439E4F80}"/>
              </a:ext>
            </a:extLst>
          </p:cNvPr>
          <p:cNvSpPr/>
          <p:nvPr/>
        </p:nvSpPr>
        <p:spPr>
          <a:xfrm flipH="1">
            <a:off x="1456330" y="0"/>
            <a:ext cx="9751248" cy="1361843"/>
          </a:xfrm>
          <a:prstGeom prst="wedgeRoundRectCallout">
            <a:avLst>
              <a:gd name="adj1" fmla="val -55830"/>
              <a:gd name="adj2" fmla="val 32963"/>
              <a:gd name="adj3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600" dirty="0" err="1" smtClean="0">
                <a:latin typeface="a롱다리" pitchFamily="18" charset="-127"/>
                <a:ea typeface="a롱다리" pitchFamily="18" charset="-127"/>
              </a:rPr>
              <a:t>이공이들이</a:t>
            </a:r>
            <a:r>
              <a:rPr lang="ko-KR" altLang="en-US" sz="6600" dirty="0" smtClean="0">
                <a:latin typeface="a롱다리" pitchFamily="18" charset="-127"/>
                <a:ea typeface="a롱다리" pitchFamily="18" charset="-127"/>
              </a:rPr>
              <a:t> 어디에 온 걸까요</a:t>
            </a:r>
            <a:r>
              <a:rPr lang="en-US" altLang="ko-KR" sz="6600" dirty="0" smtClean="0">
                <a:latin typeface="a롱다리" pitchFamily="18" charset="-127"/>
                <a:ea typeface="a롱다리" pitchFamily="18" charset="-127"/>
              </a:rPr>
              <a:t>?</a:t>
            </a:r>
            <a:endParaRPr lang="ko-KR" altLang="en-US" sz="6600" dirty="0">
              <a:latin typeface="a롱다리" pitchFamily="18" charset="-127"/>
              <a:ea typeface="a롱다리" pitchFamily="18" charset="-127"/>
            </a:endParaRPr>
          </a:p>
        </p:txBody>
      </p:sp>
      <p:sp>
        <p:nvSpPr>
          <p:cNvPr id="13" name="말풍선: 모서리가 둥근 사각형 13">
            <a:extLst>
              <a:ext uri="{FF2B5EF4-FFF2-40B4-BE49-F238E27FC236}">
                <a16:creationId xmlns="" xmlns:a16="http://schemas.microsoft.com/office/drawing/2014/main" id="{4E60AFB6-71A4-423E-A202-9105439E4F80}"/>
              </a:ext>
            </a:extLst>
          </p:cNvPr>
          <p:cNvSpPr/>
          <p:nvPr/>
        </p:nvSpPr>
        <p:spPr>
          <a:xfrm flipH="1">
            <a:off x="1503955" y="5029532"/>
            <a:ext cx="9751248" cy="1361843"/>
          </a:xfrm>
          <a:prstGeom prst="wedgeRoundRectCallout">
            <a:avLst>
              <a:gd name="adj1" fmla="val -55830"/>
              <a:gd name="adj2" fmla="val 32963"/>
              <a:gd name="adj3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600" dirty="0" smtClean="0">
                <a:latin typeface="a롱다리" pitchFamily="18" charset="-127"/>
                <a:ea typeface="a롱다리" pitchFamily="18" charset="-127"/>
              </a:rPr>
              <a:t>이제 눈을 크게 떠 보세요</a:t>
            </a:r>
            <a:r>
              <a:rPr lang="en-US" altLang="ko-KR" sz="6600" dirty="0" smtClean="0">
                <a:latin typeface="a롱다리" pitchFamily="18" charset="-127"/>
                <a:ea typeface="a롱다리" pitchFamily="18" charset="-127"/>
              </a:rPr>
              <a:t>!</a:t>
            </a:r>
            <a:endParaRPr lang="ko-KR" altLang="en-US" sz="6600" dirty="0">
              <a:latin typeface="a롱다리" pitchFamily="18" charset="-127"/>
              <a:ea typeface="a롱다리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268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320"/>
          <a:stretch/>
        </p:blipFill>
        <p:spPr>
          <a:xfrm>
            <a:off x="-10194589" y="-14484484"/>
            <a:ext cx="22986461" cy="14103504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320"/>
          <a:stretch/>
        </p:blipFill>
        <p:spPr>
          <a:xfrm>
            <a:off x="486574" y="0"/>
            <a:ext cx="11208437" cy="68770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1268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028B2E-08B1-4A50-ACCA-14E78B867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8" name="내용 개체 틀 7" descr="20201202_01373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82" y="2166860"/>
            <a:ext cx="7655094" cy="4348240"/>
          </a:xfrm>
        </p:spPr>
      </p:pic>
      <p:sp>
        <p:nvSpPr>
          <p:cNvPr id="6" name="말풍선: 모서리가 둥근 사각형 12">
            <a:extLst>
              <a:ext uri="{FF2B5EF4-FFF2-40B4-BE49-F238E27FC236}">
                <a16:creationId xmlns="" xmlns:a16="http://schemas.microsoft.com/office/drawing/2014/main" id="{80CD00B2-493E-474B-B96B-14350D3D3048}"/>
              </a:ext>
            </a:extLst>
          </p:cNvPr>
          <p:cNvSpPr/>
          <p:nvPr/>
        </p:nvSpPr>
        <p:spPr>
          <a:xfrm>
            <a:off x="1933749" y="613611"/>
            <a:ext cx="9601798" cy="1293473"/>
          </a:xfrm>
          <a:prstGeom prst="wedgeRoundRectCallout">
            <a:avLst>
              <a:gd name="adj1" fmla="val -56805"/>
              <a:gd name="adj2" fmla="val 29217"/>
              <a:gd name="adj3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/>
            <a:r>
              <a:rPr lang="ko-KR" altLang="en-US" sz="48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두 아이는 지금 무슨 대화를 나누고 있을까요</a:t>
            </a:r>
            <a:r>
              <a:rPr lang="en-US" altLang="ko-KR" sz="48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?</a:t>
            </a:r>
            <a:endParaRPr lang="ko-KR" altLang="en-US" sz="4800" dirty="0">
              <a:latin typeface="a롱다리" pitchFamily="18" charset="-127"/>
              <a:ea typeface="a롱다리" pitchFamily="18" charset="-127"/>
            </a:endParaRPr>
          </a:p>
        </p:txBody>
      </p:sp>
      <p:sp>
        <p:nvSpPr>
          <p:cNvPr id="7" name="말풍선: 모서리가 둥근 사각형 12">
            <a:extLst>
              <a:ext uri="{FF2B5EF4-FFF2-40B4-BE49-F238E27FC236}">
                <a16:creationId xmlns="" xmlns:a16="http://schemas.microsoft.com/office/drawing/2014/main" id="{80CD00B2-493E-474B-B96B-14350D3D3048}"/>
              </a:ext>
            </a:extLst>
          </p:cNvPr>
          <p:cNvSpPr/>
          <p:nvPr/>
        </p:nvSpPr>
        <p:spPr>
          <a:xfrm>
            <a:off x="7305077" y="3171826"/>
            <a:ext cx="4305898" cy="1990724"/>
          </a:xfrm>
          <a:prstGeom prst="wedgeRoundRectCallout">
            <a:avLst>
              <a:gd name="adj1" fmla="val -56805"/>
              <a:gd name="adj2" fmla="val 29217"/>
              <a:gd name="adj3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4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상상력을 끌어 올려 봅시다</a:t>
            </a:r>
            <a:r>
              <a:rPr lang="en-US" altLang="ko-KR" sz="44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.</a:t>
            </a:r>
            <a:endParaRPr lang="en-US" altLang="ko-KR" sz="4400" dirty="0">
              <a:solidFill>
                <a:schemeClr val="tx1"/>
              </a:solidFill>
              <a:latin typeface="a롱다리" pitchFamily="18" charset="-127"/>
              <a:ea typeface="a롱다리" pitchFamily="18" charset="-127"/>
            </a:endParaRPr>
          </a:p>
        </p:txBody>
      </p:sp>
      <p:sp>
        <p:nvSpPr>
          <p:cNvPr id="9" name="말풍선: 모서리가 둥근 사각형 12">
            <a:extLst>
              <a:ext uri="{FF2B5EF4-FFF2-40B4-BE49-F238E27FC236}">
                <a16:creationId xmlns="" xmlns:a16="http://schemas.microsoft.com/office/drawing/2014/main" id="{80CD00B2-493E-474B-B96B-14350D3D3048}"/>
              </a:ext>
            </a:extLst>
          </p:cNvPr>
          <p:cNvSpPr/>
          <p:nvPr/>
        </p:nvSpPr>
        <p:spPr>
          <a:xfrm>
            <a:off x="7333853" y="3190976"/>
            <a:ext cx="4305898" cy="1990724"/>
          </a:xfrm>
          <a:prstGeom prst="wedgeRoundRectCallout">
            <a:avLst>
              <a:gd name="adj1" fmla="val -56805"/>
              <a:gd name="adj2" fmla="val 29217"/>
              <a:gd name="adj3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수학적 원리를 대화에 넣어 보세요</a:t>
            </a:r>
            <a:r>
              <a:rPr lang="en-US" altLang="ko-KR" sz="48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.</a:t>
            </a:r>
            <a:endParaRPr lang="en-US" altLang="ko-KR" sz="4800" dirty="0">
              <a:solidFill>
                <a:schemeClr val="tx1"/>
              </a:solidFill>
              <a:latin typeface="a롱다리" pitchFamily="18" charset="-127"/>
              <a:ea typeface="a롱다리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410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028B2E-08B1-4A50-ACCA-14E78B867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B1995E7E-78CC-48E1-8F1A-2F0C8D1B1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71281F2D-D23A-4362-B26B-647F5B7330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83" t="4540" r="67034" b="61997"/>
          <a:stretch/>
        </p:blipFill>
        <p:spPr>
          <a:xfrm>
            <a:off x="1293476" y="1178746"/>
            <a:ext cx="5739213" cy="5079179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6" name="말풍선: 모서리가 둥근 사각형 12">
            <a:extLst>
              <a:ext uri="{FF2B5EF4-FFF2-40B4-BE49-F238E27FC236}">
                <a16:creationId xmlns="" xmlns:a16="http://schemas.microsoft.com/office/drawing/2014/main" id="{80CD00B2-493E-474B-B96B-14350D3D3048}"/>
              </a:ext>
            </a:extLst>
          </p:cNvPr>
          <p:cNvSpPr/>
          <p:nvPr/>
        </p:nvSpPr>
        <p:spPr>
          <a:xfrm>
            <a:off x="1914699" y="0"/>
            <a:ext cx="9601798" cy="1293473"/>
          </a:xfrm>
          <a:prstGeom prst="wedgeRoundRectCallout">
            <a:avLst>
              <a:gd name="adj1" fmla="val -56805"/>
              <a:gd name="adj2" fmla="val 29217"/>
              <a:gd name="adj3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>
              <a:buAutoNum type="arabicPeriod"/>
            </a:pPr>
            <a:r>
              <a:rPr lang="ko-KR" altLang="en-US" sz="44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어떤 활동을 하고 있나요</a:t>
            </a:r>
            <a:r>
              <a:rPr lang="en-US" altLang="ko-KR" sz="44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? </a:t>
            </a:r>
          </a:p>
          <a:p>
            <a:pPr marL="742950" indent="-742950" algn="ctr">
              <a:buAutoNum type="arabicPeriod"/>
            </a:pPr>
            <a:r>
              <a:rPr lang="ko-KR" altLang="en-US" sz="44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두 양을 비교 하는 상황이 있나요</a:t>
            </a:r>
            <a:r>
              <a:rPr lang="en-US" altLang="ko-KR" sz="44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?</a:t>
            </a:r>
            <a:endParaRPr lang="ko-KR" altLang="en-US" sz="4400" dirty="0">
              <a:latin typeface="a롱다리" pitchFamily="18" charset="-127"/>
              <a:ea typeface="a롱다리" pitchFamily="18" charset="-127"/>
            </a:endParaRPr>
          </a:p>
        </p:txBody>
      </p:sp>
      <p:sp>
        <p:nvSpPr>
          <p:cNvPr id="7" name="말풍선: 모서리가 둥근 사각형 12">
            <a:extLst>
              <a:ext uri="{FF2B5EF4-FFF2-40B4-BE49-F238E27FC236}">
                <a16:creationId xmlns="" xmlns:a16="http://schemas.microsoft.com/office/drawing/2014/main" id="{80CD00B2-493E-474B-B96B-14350D3D3048}"/>
              </a:ext>
            </a:extLst>
          </p:cNvPr>
          <p:cNvSpPr/>
          <p:nvPr/>
        </p:nvSpPr>
        <p:spPr>
          <a:xfrm>
            <a:off x="7305077" y="3171826"/>
            <a:ext cx="4305898" cy="1990724"/>
          </a:xfrm>
          <a:prstGeom prst="wedgeRoundRectCallout">
            <a:avLst>
              <a:gd name="adj1" fmla="val -56805"/>
              <a:gd name="adj2" fmla="val 29217"/>
              <a:gd name="adj3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대화를 </a:t>
            </a:r>
            <a:r>
              <a:rPr lang="ko-KR" altLang="en-US" sz="60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주고</a:t>
            </a:r>
            <a:r>
              <a:rPr lang="en-US" altLang="ko-KR" sz="60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 </a:t>
            </a:r>
            <a:r>
              <a:rPr lang="ko-KR" altLang="en-US" sz="60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받아 봅시다</a:t>
            </a:r>
            <a:r>
              <a:rPr lang="en-US" altLang="ko-KR" sz="60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.</a:t>
            </a:r>
            <a:endParaRPr lang="en-US" altLang="ko-KR" sz="6000" dirty="0">
              <a:solidFill>
                <a:schemeClr val="tx1"/>
              </a:solidFill>
              <a:latin typeface="a롱다리" pitchFamily="18" charset="-127"/>
              <a:ea typeface="a롱다리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410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028B2E-08B1-4A50-ACCA-14E78B867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B1995E7E-78CC-48E1-8F1A-2F0C8D1B1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말풍선: 모서리가 둥근 사각형 12">
            <a:extLst>
              <a:ext uri="{FF2B5EF4-FFF2-40B4-BE49-F238E27FC236}">
                <a16:creationId xmlns="" xmlns:a16="http://schemas.microsoft.com/office/drawing/2014/main" id="{80CD00B2-493E-474B-B96B-14350D3D3048}"/>
              </a:ext>
            </a:extLst>
          </p:cNvPr>
          <p:cNvSpPr/>
          <p:nvPr/>
        </p:nvSpPr>
        <p:spPr>
          <a:xfrm>
            <a:off x="1914699" y="0"/>
            <a:ext cx="9601798" cy="1293473"/>
          </a:xfrm>
          <a:prstGeom prst="wedgeRoundRectCallout">
            <a:avLst>
              <a:gd name="adj1" fmla="val -56805"/>
              <a:gd name="adj2" fmla="val 29217"/>
              <a:gd name="adj3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>
              <a:buAutoNum type="arabicPeriod"/>
            </a:pPr>
            <a:r>
              <a:rPr lang="ko-KR" altLang="en-US" sz="44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어떤 활동을 하고 있나요</a:t>
            </a:r>
            <a:r>
              <a:rPr lang="en-US" altLang="ko-KR" sz="44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? </a:t>
            </a:r>
          </a:p>
          <a:p>
            <a:pPr marL="742950" indent="-742950" algn="ctr">
              <a:buAutoNum type="arabicPeriod"/>
            </a:pPr>
            <a:r>
              <a:rPr lang="ko-KR" altLang="en-US" sz="44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두 양을 비교 하는 상황이 있나요</a:t>
            </a:r>
            <a:r>
              <a:rPr lang="en-US" altLang="ko-KR" sz="44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?</a:t>
            </a:r>
            <a:endParaRPr lang="ko-KR" altLang="en-US" sz="4400" dirty="0">
              <a:latin typeface="a롱다리" pitchFamily="18" charset="-127"/>
              <a:ea typeface="a롱다리" pitchFamily="18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71281F2D-D23A-4362-B26B-647F5B7330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753" t="38049" r="34318" b="20196"/>
          <a:stretch/>
        </p:blipFill>
        <p:spPr>
          <a:xfrm>
            <a:off x="1110608" y="1592727"/>
            <a:ext cx="5918842" cy="4639393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9" name="말풍선: 모서리가 둥근 사각형 12">
            <a:extLst>
              <a:ext uri="{FF2B5EF4-FFF2-40B4-BE49-F238E27FC236}">
                <a16:creationId xmlns="" xmlns:a16="http://schemas.microsoft.com/office/drawing/2014/main" id="{80CD00B2-493E-474B-B96B-14350D3D3048}"/>
              </a:ext>
            </a:extLst>
          </p:cNvPr>
          <p:cNvSpPr/>
          <p:nvPr/>
        </p:nvSpPr>
        <p:spPr>
          <a:xfrm>
            <a:off x="7305077" y="3171826"/>
            <a:ext cx="4305898" cy="1990724"/>
          </a:xfrm>
          <a:prstGeom prst="wedgeRoundRectCallout">
            <a:avLst>
              <a:gd name="adj1" fmla="val -56805"/>
              <a:gd name="adj2" fmla="val 29217"/>
              <a:gd name="adj3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대화를 </a:t>
            </a:r>
            <a:r>
              <a:rPr lang="ko-KR" altLang="en-US" sz="60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주고</a:t>
            </a:r>
            <a:r>
              <a:rPr lang="en-US" altLang="ko-KR" sz="60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 </a:t>
            </a:r>
            <a:r>
              <a:rPr lang="ko-KR" altLang="en-US" sz="60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받아 봅시다</a:t>
            </a:r>
            <a:r>
              <a:rPr lang="en-US" altLang="ko-KR" sz="60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.</a:t>
            </a:r>
            <a:endParaRPr lang="en-US" altLang="ko-KR" sz="6000" dirty="0">
              <a:solidFill>
                <a:schemeClr val="tx1"/>
              </a:solidFill>
              <a:latin typeface="a롱다리" pitchFamily="18" charset="-127"/>
              <a:ea typeface="a롱다리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410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028B2E-08B1-4A50-ACCA-14E78B867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B1995E7E-78CC-48E1-8F1A-2F0C8D1B1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말풍선: 모서리가 둥근 사각형 12">
            <a:extLst>
              <a:ext uri="{FF2B5EF4-FFF2-40B4-BE49-F238E27FC236}">
                <a16:creationId xmlns="" xmlns:a16="http://schemas.microsoft.com/office/drawing/2014/main" id="{80CD00B2-493E-474B-B96B-14350D3D3048}"/>
              </a:ext>
            </a:extLst>
          </p:cNvPr>
          <p:cNvSpPr/>
          <p:nvPr/>
        </p:nvSpPr>
        <p:spPr>
          <a:xfrm>
            <a:off x="1914699" y="0"/>
            <a:ext cx="9601798" cy="1293473"/>
          </a:xfrm>
          <a:prstGeom prst="wedgeRoundRectCallout">
            <a:avLst>
              <a:gd name="adj1" fmla="val -56805"/>
              <a:gd name="adj2" fmla="val 29217"/>
              <a:gd name="adj3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>
              <a:buAutoNum type="arabicPeriod"/>
            </a:pPr>
            <a:r>
              <a:rPr lang="ko-KR" altLang="en-US" sz="44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어떤 활동을 하고 있나요</a:t>
            </a:r>
            <a:r>
              <a:rPr lang="en-US" altLang="ko-KR" sz="44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? </a:t>
            </a:r>
          </a:p>
          <a:p>
            <a:pPr marL="742950" indent="-742950" algn="ctr">
              <a:buAutoNum type="arabicPeriod"/>
            </a:pPr>
            <a:r>
              <a:rPr lang="ko-KR" altLang="en-US" sz="44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두 양을 비교 하는 상황이 있나요</a:t>
            </a:r>
            <a:r>
              <a:rPr lang="en-US" altLang="ko-KR" sz="44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?</a:t>
            </a:r>
            <a:endParaRPr lang="ko-KR" altLang="en-US" sz="4400" dirty="0">
              <a:latin typeface="a롱다리" pitchFamily="18" charset="-127"/>
              <a:ea typeface="a롱다리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2609" t="35643" r="1" b="27508"/>
          <a:stretch/>
        </p:blipFill>
        <p:spPr>
          <a:xfrm>
            <a:off x="1016191" y="1407049"/>
            <a:ext cx="5928238" cy="506042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9" name="말풍선: 모서리가 둥근 사각형 12">
            <a:extLst>
              <a:ext uri="{FF2B5EF4-FFF2-40B4-BE49-F238E27FC236}">
                <a16:creationId xmlns="" xmlns:a16="http://schemas.microsoft.com/office/drawing/2014/main" id="{80CD00B2-493E-474B-B96B-14350D3D3048}"/>
              </a:ext>
            </a:extLst>
          </p:cNvPr>
          <p:cNvSpPr/>
          <p:nvPr/>
        </p:nvSpPr>
        <p:spPr>
          <a:xfrm>
            <a:off x="7305077" y="3171826"/>
            <a:ext cx="4305898" cy="1990724"/>
          </a:xfrm>
          <a:prstGeom prst="wedgeRoundRectCallout">
            <a:avLst>
              <a:gd name="adj1" fmla="val -56805"/>
              <a:gd name="adj2" fmla="val 29217"/>
              <a:gd name="adj3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대화를 </a:t>
            </a:r>
            <a:r>
              <a:rPr lang="ko-KR" altLang="en-US" sz="60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주고</a:t>
            </a:r>
            <a:r>
              <a:rPr lang="en-US" altLang="ko-KR" sz="60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 </a:t>
            </a:r>
            <a:r>
              <a:rPr lang="ko-KR" altLang="en-US" sz="60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받아 봅시다</a:t>
            </a:r>
            <a:r>
              <a:rPr lang="en-US" altLang="ko-KR" sz="60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.</a:t>
            </a:r>
            <a:endParaRPr lang="en-US" altLang="ko-KR" sz="6000" dirty="0">
              <a:solidFill>
                <a:schemeClr val="tx1"/>
              </a:solidFill>
              <a:latin typeface="a롱다리" pitchFamily="18" charset="-127"/>
              <a:ea typeface="a롱다리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410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028B2E-08B1-4A50-ACCA-14E78B867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B1995E7E-78CC-48E1-8F1A-2F0C8D1B1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말풍선: 모서리가 둥근 사각형 12">
            <a:extLst>
              <a:ext uri="{FF2B5EF4-FFF2-40B4-BE49-F238E27FC236}">
                <a16:creationId xmlns="" xmlns:a16="http://schemas.microsoft.com/office/drawing/2014/main" id="{80CD00B2-493E-474B-B96B-14350D3D3048}"/>
              </a:ext>
            </a:extLst>
          </p:cNvPr>
          <p:cNvSpPr/>
          <p:nvPr/>
        </p:nvSpPr>
        <p:spPr>
          <a:xfrm>
            <a:off x="1914699" y="0"/>
            <a:ext cx="9601798" cy="1293473"/>
          </a:xfrm>
          <a:prstGeom prst="wedgeRoundRectCallout">
            <a:avLst>
              <a:gd name="adj1" fmla="val -56805"/>
              <a:gd name="adj2" fmla="val 29217"/>
              <a:gd name="adj3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>
              <a:buAutoNum type="arabicPeriod"/>
            </a:pPr>
            <a:r>
              <a:rPr lang="ko-KR" altLang="en-US" sz="44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어떤 활동을 하고 있나요</a:t>
            </a:r>
            <a:r>
              <a:rPr lang="en-US" altLang="ko-KR" sz="44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? </a:t>
            </a:r>
          </a:p>
          <a:p>
            <a:pPr marL="742950" indent="-742950" algn="ctr">
              <a:buAutoNum type="arabicPeriod"/>
            </a:pPr>
            <a:r>
              <a:rPr lang="ko-KR" altLang="en-US" sz="44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두 양을 비교 하는 상황이 있나요</a:t>
            </a:r>
            <a:r>
              <a:rPr lang="en-US" altLang="ko-KR" sz="44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?</a:t>
            </a:r>
            <a:endParaRPr lang="ko-KR" altLang="en-US" sz="4400" dirty="0">
              <a:latin typeface="a롱다리" pitchFamily="18" charset="-127"/>
              <a:ea typeface="a롱다리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5738" t="1028" b="63381"/>
          <a:stretch/>
        </p:blipFill>
        <p:spPr>
          <a:xfrm>
            <a:off x="1311001" y="1419231"/>
            <a:ext cx="5367428" cy="501014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9" name="말풍선: 모서리가 둥근 사각형 12">
            <a:extLst>
              <a:ext uri="{FF2B5EF4-FFF2-40B4-BE49-F238E27FC236}">
                <a16:creationId xmlns="" xmlns:a16="http://schemas.microsoft.com/office/drawing/2014/main" id="{80CD00B2-493E-474B-B96B-14350D3D3048}"/>
              </a:ext>
            </a:extLst>
          </p:cNvPr>
          <p:cNvSpPr/>
          <p:nvPr/>
        </p:nvSpPr>
        <p:spPr>
          <a:xfrm>
            <a:off x="7305077" y="3171826"/>
            <a:ext cx="4305898" cy="1990724"/>
          </a:xfrm>
          <a:prstGeom prst="wedgeRoundRectCallout">
            <a:avLst>
              <a:gd name="adj1" fmla="val -56805"/>
              <a:gd name="adj2" fmla="val 29217"/>
              <a:gd name="adj3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대화를 </a:t>
            </a:r>
            <a:r>
              <a:rPr lang="ko-KR" altLang="en-US" sz="60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주고</a:t>
            </a:r>
            <a:r>
              <a:rPr lang="en-US" altLang="ko-KR" sz="60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 </a:t>
            </a:r>
            <a:r>
              <a:rPr lang="ko-KR" altLang="en-US" sz="60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받아 봅시다</a:t>
            </a:r>
            <a:r>
              <a:rPr lang="en-US" altLang="ko-KR" sz="60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.</a:t>
            </a:r>
            <a:endParaRPr lang="en-US" altLang="ko-KR" sz="6000" dirty="0">
              <a:solidFill>
                <a:schemeClr val="tx1"/>
              </a:solidFill>
              <a:latin typeface="a롱다리" pitchFamily="18" charset="-127"/>
              <a:ea typeface="a롱다리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410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028B2E-08B1-4A50-ACCA-14E78B867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" name="내용 개체 틀 8" descr="20201202_01355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222" y="1150847"/>
            <a:ext cx="5939728" cy="5458129"/>
          </a:xfrm>
        </p:spPr>
      </p:pic>
      <p:sp>
        <p:nvSpPr>
          <p:cNvPr id="6" name="말풍선: 모서리가 둥근 사각형 12">
            <a:extLst>
              <a:ext uri="{FF2B5EF4-FFF2-40B4-BE49-F238E27FC236}">
                <a16:creationId xmlns="" xmlns:a16="http://schemas.microsoft.com/office/drawing/2014/main" id="{80CD00B2-493E-474B-B96B-14350D3D3048}"/>
              </a:ext>
            </a:extLst>
          </p:cNvPr>
          <p:cNvSpPr/>
          <p:nvPr/>
        </p:nvSpPr>
        <p:spPr>
          <a:xfrm>
            <a:off x="1914699" y="0"/>
            <a:ext cx="9601798" cy="1293473"/>
          </a:xfrm>
          <a:prstGeom prst="wedgeRoundRectCallout">
            <a:avLst>
              <a:gd name="adj1" fmla="val -56805"/>
              <a:gd name="adj2" fmla="val 29217"/>
              <a:gd name="adj3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>
              <a:buAutoNum type="arabicPeriod"/>
            </a:pPr>
            <a:r>
              <a:rPr lang="ko-KR" altLang="en-US" sz="44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어떤 활동을 하고 있나요</a:t>
            </a:r>
            <a:r>
              <a:rPr lang="en-US" altLang="ko-KR" sz="44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? </a:t>
            </a:r>
          </a:p>
          <a:p>
            <a:pPr marL="742950" indent="-742950" algn="ctr">
              <a:buAutoNum type="arabicPeriod"/>
            </a:pPr>
            <a:r>
              <a:rPr lang="ko-KR" altLang="en-US" sz="44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두 양을 비교 하는 상황이 있나요</a:t>
            </a:r>
            <a:r>
              <a:rPr lang="en-US" altLang="ko-KR" sz="44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?</a:t>
            </a:r>
            <a:endParaRPr lang="ko-KR" altLang="en-US" sz="4400" dirty="0">
              <a:latin typeface="a롱다리" pitchFamily="18" charset="-127"/>
              <a:ea typeface="a롱다리" pitchFamily="18" charset="-127"/>
            </a:endParaRPr>
          </a:p>
        </p:txBody>
      </p:sp>
      <p:sp>
        <p:nvSpPr>
          <p:cNvPr id="8" name="말풍선: 모서리가 둥근 사각형 12">
            <a:extLst>
              <a:ext uri="{FF2B5EF4-FFF2-40B4-BE49-F238E27FC236}">
                <a16:creationId xmlns="" xmlns:a16="http://schemas.microsoft.com/office/drawing/2014/main" id="{80CD00B2-493E-474B-B96B-14350D3D3048}"/>
              </a:ext>
            </a:extLst>
          </p:cNvPr>
          <p:cNvSpPr/>
          <p:nvPr/>
        </p:nvSpPr>
        <p:spPr>
          <a:xfrm>
            <a:off x="7305077" y="3171826"/>
            <a:ext cx="4305898" cy="1990724"/>
          </a:xfrm>
          <a:prstGeom prst="wedgeRoundRectCallout">
            <a:avLst>
              <a:gd name="adj1" fmla="val -56805"/>
              <a:gd name="adj2" fmla="val 29217"/>
              <a:gd name="adj3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대화를 </a:t>
            </a:r>
            <a:r>
              <a:rPr lang="ko-KR" altLang="en-US" sz="60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주고</a:t>
            </a:r>
            <a:r>
              <a:rPr lang="en-US" altLang="ko-KR" sz="60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 </a:t>
            </a:r>
            <a:r>
              <a:rPr lang="ko-KR" altLang="en-US" sz="60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받아 봅시다</a:t>
            </a:r>
            <a:r>
              <a:rPr lang="en-US" altLang="ko-KR" sz="6000" dirty="0" smtClean="0">
                <a:solidFill>
                  <a:schemeClr val="tx1"/>
                </a:solidFill>
                <a:latin typeface="a롱다리" pitchFamily="18" charset="-127"/>
                <a:ea typeface="a롱다리" pitchFamily="18" charset="-127"/>
              </a:rPr>
              <a:t>.</a:t>
            </a:r>
            <a:endParaRPr lang="en-US" altLang="ko-KR" sz="6000" dirty="0">
              <a:solidFill>
                <a:schemeClr val="tx1"/>
              </a:solidFill>
              <a:latin typeface="a롱다리" pitchFamily="18" charset="-127"/>
              <a:ea typeface="a롱다리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410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전체">
  <a:themeElements>
    <a:clrScheme name="전체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전체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전체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ntegral" id="{3577F8C9-A904-41D8-97D2-FD898F53F20E}" vid="{4825F1AF-8DBC-4E3D-9F3D-688338DA83FC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504</TotalTime>
  <Words>257</Words>
  <Application>Microsoft Office PowerPoint</Application>
  <PresentationFormat>사용자 지정</PresentationFormat>
  <Paragraphs>40</Paragraphs>
  <Slides>12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12</vt:i4>
      </vt:variant>
    </vt:vector>
  </HeadingPairs>
  <TitlesOfParts>
    <vt:vector size="13" baseType="lpstr">
      <vt:lpstr>전체</vt:lpstr>
      <vt:lpstr>스토리텔링으로 시작하는  4. 비례식과 비례 배분 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           &lt;스토리텔링 글쓰기&gt;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모둠 줌두레      이공프로젝트 2 : 스톱모션 애니메이션 만들기</dc:title>
  <dc:creator>user</dc:creator>
  <cp:lastModifiedBy>Misuk Jeong</cp:lastModifiedBy>
  <cp:revision>85</cp:revision>
  <dcterms:created xsi:type="dcterms:W3CDTF">2020-07-20T08:37:41Z</dcterms:created>
  <dcterms:modified xsi:type="dcterms:W3CDTF">2020-12-05T19:42:49Z</dcterms:modified>
</cp:coreProperties>
</file>