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9" r:id="rId1"/>
  </p:sldMasterIdLst>
  <p:notesMasterIdLst>
    <p:notesMasterId r:id="rId10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2C9FE-CABB-4ECF-A2F6-097A6008B6FA}" type="datetimeFigureOut">
              <a:rPr lang="ko-KR" altLang="en-US" smtClean="0"/>
              <a:pPr/>
              <a:t>2020-09-16 Wed요일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98F91-8B66-41B2-9D38-CA76E27805F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7788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05184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80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118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166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45841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804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977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093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705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208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6734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640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1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1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88720" y="2136371"/>
            <a:ext cx="10878589" cy="65480"/>
          </a:xfrm>
          <a:solidFill>
            <a:schemeClr val="accent4">
              <a:lumMod val="50000"/>
            </a:schemeClr>
          </a:solidFill>
        </p:spPr>
        <p:txBody>
          <a:bodyPr>
            <a:normAutofit fontScale="25000" lnSpcReduction="20000"/>
          </a:bodyPr>
          <a:lstStyle/>
          <a:p>
            <a:r>
              <a:rPr lang="ko-KR" altLang="en-US" dirty="0"/>
              <a:t>  </a:t>
            </a:r>
          </a:p>
        </p:txBody>
      </p:sp>
      <p:sp>
        <p:nvSpPr>
          <p:cNvPr id="4" name="부제목 2"/>
          <p:cNvSpPr txBox="1">
            <a:spLocks/>
          </p:cNvSpPr>
          <p:nvPr/>
        </p:nvSpPr>
        <p:spPr>
          <a:xfrm>
            <a:off x="454190" y="3146905"/>
            <a:ext cx="10726428" cy="5903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 dirty="0" smtClean="0">
                <a:solidFill>
                  <a:schemeClr val="bg1"/>
                </a:solidFill>
                <a:latin typeface="210 키위바나나 B" panose="02020603020101020101" pitchFamily="18" charset="-127"/>
                <a:ea typeface="210 키위바나나 B" panose="02020603020101020101" pitchFamily="18" charset="-127"/>
              </a:rPr>
              <a:t>     </a:t>
            </a:r>
            <a:endParaRPr lang="ko-KR" altLang="en-US" sz="3200" dirty="0">
              <a:solidFill>
                <a:schemeClr val="bg1"/>
              </a:solidFill>
              <a:latin typeface="210 키위바나나 B" panose="02020603020101020101" pitchFamily="18" charset="-127"/>
              <a:ea typeface="210 키위바나나 B" panose="02020603020101020101" pitchFamily="18" charset="-127"/>
            </a:endParaRPr>
          </a:p>
        </p:txBody>
      </p:sp>
      <p:sp>
        <p:nvSpPr>
          <p:cNvPr id="8" name="부제목 2"/>
          <p:cNvSpPr txBox="1">
            <a:spLocks/>
          </p:cNvSpPr>
          <p:nvPr/>
        </p:nvSpPr>
        <p:spPr>
          <a:xfrm>
            <a:off x="454190" y="3779497"/>
            <a:ext cx="10993546" cy="5903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 smtClean="0"/>
              <a:t>    </a:t>
            </a:r>
            <a:r>
              <a:rPr lang="en-US" altLang="ko-KR" sz="3200" dirty="0">
                <a:solidFill>
                  <a:schemeClr val="bg1"/>
                </a:solidFill>
                <a:latin typeface="210 키위바나나 B" panose="02020603020101020101" pitchFamily="18" charset="-127"/>
                <a:ea typeface="210 키위바나나 B" panose="02020603020101020101" pitchFamily="18" charset="-127"/>
              </a:rPr>
              <a:t> </a:t>
            </a:r>
            <a:r>
              <a:rPr lang="en-US" altLang="ko-KR" sz="3200" dirty="0" smtClean="0">
                <a:solidFill>
                  <a:schemeClr val="bg1"/>
                </a:solidFill>
                <a:latin typeface="210 키위바나나 B" panose="02020603020101020101" pitchFamily="18" charset="-127"/>
                <a:ea typeface="210 키위바나나 B" panose="02020603020101020101" pitchFamily="18" charset="-127"/>
              </a:rPr>
              <a:t>               </a:t>
            </a:r>
            <a:endParaRPr lang="en-US" altLang="ko-KR" sz="3200" dirty="0">
              <a:solidFill>
                <a:schemeClr val="bg1"/>
              </a:solidFill>
              <a:latin typeface="210 키위바나나 B" panose="02020603020101020101" pitchFamily="18" charset="-127"/>
              <a:ea typeface="210 키위바나나 B" panose="02020603020101020101" pitchFamily="18" charset="-127"/>
            </a:endParaRPr>
          </a:p>
          <a:p>
            <a:endParaRPr lang="ko-KR" altLang="en-US" sz="3200" dirty="0">
              <a:solidFill>
                <a:schemeClr val="bg1"/>
              </a:solidFill>
              <a:latin typeface="210 키위바나나 B" panose="02020603020101020101" pitchFamily="18" charset="-127"/>
              <a:ea typeface="210 키위바나나 B" panose="02020603020101020101" pitchFamily="18" charset="-127"/>
            </a:endParaRPr>
          </a:p>
        </p:txBody>
      </p:sp>
      <p:sp>
        <p:nvSpPr>
          <p:cNvPr id="9" name="부제목 2"/>
          <p:cNvSpPr txBox="1">
            <a:spLocks/>
          </p:cNvSpPr>
          <p:nvPr/>
        </p:nvSpPr>
        <p:spPr>
          <a:xfrm>
            <a:off x="454190" y="4417216"/>
            <a:ext cx="10993546" cy="5903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 smtClean="0"/>
              <a:t>    </a:t>
            </a:r>
            <a:endParaRPr lang="en-US" altLang="ko-KR" sz="3200" dirty="0">
              <a:solidFill>
                <a:schemeClr val="bg1"/>
              </a:solidFill>
              <a:latin typeface="210 키위바나나 B" panose="02020603020101020101" pitchFamily="18" charset="-127"/>
              <a:ea typeface="210 키위바나나 B" panose="02020603020101020101" pitchFamily="18" charset="-127"/>
            </a:endParaRPr>
          </a:p>
          <a:p>
            <a:r>
              <a:rPr lang="en-US" altLang="ko-KR" sz="3200" dirty="0" smtClean="0">
                <a:solidFill>
                  <a:schemeClr val="bg1"/>
                </a:solidFill>
                <a:latin typeface="210 키위바나나 B" panose="02020603020101020101" pitchFamily="18" charset="-127"/>
                <a:ea typeface="210 키위바나나 B" panose="02020603020101020101" pitchFamily="18" charset="-127"/>
              </a:rPr>
              <a:t>  </a:t>
            </a:r>
            <a:endParaRPr lang="ko-KR" altLang="en-US" sz="3200" dirty="0">
              <a:solidFill>
                <a:schemeClr val="bg1"/>
              </a:solidFill>
              <a:latin typeface="210 키위바나나 B" panose="02020603020101020101" pitchFamily="18" charset="-127"/>
              <a:ea typeface="210 키위바나나 B" panose="02020603020101020101" pitchFamily="18" charset="-127"/>
            </a:endParaRPr>
          </a:p>
        </p:txBody>
      </p:sp>
      <p:sp>
        <p:nvSpPr>
          <p:cNvPr id="10" name="부제목 2"/>
          <p:cNvSpPr txBox="1">
            <a:spLocks/>
          </p:cNvSpPr>
          <p:nvPr/>
        </p:nvSpPr>
        <p:spPr>
          <a:xfrm>
            <a:off x="1003940" y="5751205"/>
            <a:ext cx="10993546" cy="5903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 dirty="0" smtClean="0">
                <a:solidFill>
                  <a:schemeClr val="bg1"/>
                </a:solidFill>
                <a:latin typeface="210 키위바나나 B" panose="02020603020101020101" pitchFamily="18" charset="-127"/>
                <a:ea typeface="210 키위바나나 B" panose="02020603020101020101" pitchFamily="18" charset="-127"/>
              </a:rPr>
              <a:t>                   </a:t>
            </a:r>
            <a:endParaRPr lang="en-US" altLang="ko-KR" sz="3200" dirty="0">
              <a:solidFill>
                <a:schemeClr val="bg1"/>
              </a:solidFill>
              <a:latin typeface="210 키위바나나 B" panose="02020603020101020101" pitchFamily="18" charset="-127"/>
              <a:ea typeface="210 키위바나나 B" panose="02020603020101020101" pitchFamily="18" charset="-127"/>
            </a:endParaRPr>
          </a:p>
          <a:p>
            <a:endParaRPr lang="en-US" altLang="ko-KR" sz="3200" dirty="0">
              <a:solidFill>
                <a:schemeClr val="bg1"/>
              </a:solidFill>
              <a:latin typeface="210 키위바나나 B" panose="02020603020101020101" pitchFamily="18" charset="-127"/>
              <a:ea typeface="210 키위바나나 B" panose="02020603020101020101" pitchFamily="18" charset="-127"/>
            </a:endParaRPr>
          </a:p>
          <a:p>
            <a:endParaRPr lang="ko-KR" altLang="en-US" sz="3200" dirty="0">
              <a:solidFill>
                <a:schemeClr val="bg1"/>
              </a:solidFill>
              <a:latin typeface="210 키위바나나 B" panose="02020603020101020101" pitchFamily="18" charset="-127"/>
              <a:ea typeface="210 키위바나나 B" panose="02020603020101020101" pitchFamily="18" charset="-127"/>
            </a:endParaRPr>
          </a:p>
        </p:txBody>
      </p:sp>
      <p:sp>
        <p:nvSpPr>
          <p:cNvPr id="11" name="부제목 2"/>
          <p:cNvSpPr txBox="1">
            <a:spLocks/>
          </p:cNvSpPr>
          <p:nvPr/>
        </p:nvSpPr>
        <p:spPr>
          <a:xfrm>
            <a:off x="628757" y="5640334"/>
            <a:ext cx="10377294" cy="5903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4000" dirty="0" smtClean="0">
                <a:solidFill>
                  <a:schemeClr val="tx1"/>
                </a:solidFill>
                <a:latin typeface="210 키위바나나 B" panose="02020603020101020101" pitchFamily="18" charset="-127"/>
                <a:ea typeface="210 키위바나나 B" panose="02020603020101020101" pitchFamily="18" charset="-127"/>
              </a:rPr>
              <a:t>   준비물 </a:t>
            </a:r>
            <a:r>
              <a:rPr lang="en-US" altLang="ko-KR" sz="4000" dirty="0">
                <a:solidFill>
                  <a:schemeClr val="tx1"/>
                </a:solidFill>
                <a:latin typeface="210 키위바나나 B" panose="02020603020101020101" pitchFamily="18" charset="-127"/>
                <a:ea typeface="210 키위바나나 B" panose="02020603020101020101" pitchFamily="18" charset="-127"/>
              </a:rPr>
              <a:t> </a:t>
            </a:r>
            <a:r>
              <a:rPr lang="en-US" altLang="ko-KR" sz="4000" dirty="0" smtClean="0">
                <a:solidFill>
                  <a:schemeClr val="tx1"/>
                </a:solidFill>
                <a:latin typeface="210 키위바나나 B" panose="02020603020101020101" pitchFamily="18" charset="-127"/>
                <a:ea typeface="210 키위바나나 B" panose="02020603020101020101" pitchFamily="18" charset="-127"/>
              </a:rPr>
              <a:t>    6</a:t>
            </a:r>
            <a:r>
              <a:rPr lang="ko-KR" altLang="en-US" sz="4000" dirty="0" smtClean="0">
                <a:solidFill>
                  <a:schemeClr val="tx1"/>
                </a:solidFill>
                <a:latin typeface="210 키위바나나 B" panose="02020603020101020101" pitchFamily="18" charset="-127"/>
                <a:ea typeface="210 키위바나나 B" panose="02020603020101020101" pitchFamily="18" charset="-127"/>
              </a:rPr>
              <a:t>학년 </a:t>
            </a:r>
            <a:r>
              <a:rPr lang="en-US" altLang="ko-KR" sz="4000" dirty="0" smtClean="0">
                <a:solidFill>
                  <a:schemeClr val="tx1"/>
                </a:solidFill>
                <a:latin typeface="210 키위바나나 B" panose="02020603020101020101" pitchFamily="18" charset="-127"/>
                <a:ea typeface="210 키위바나나 B" panose="02020603020101020101" pitchFamily="18" charset="-127"/>
              </a:rPr>
              <a:t>2</a:t>
            </a:r>
            <a:r>
              <a:rPr lang="ko-KR" altLang="en-US" sz="4000" dirty="0" smtClean="0">
                <a:solidFill>
                  <a:schemeClr val="tx1"/>
                </a:solidFill>
                <a:latin typeface="210 키위바나나 B" panose="02020603020101020101" pitchFamily="18" charset="-127"/>
                <a:ea typeface="210 키위바나나 B" panose="02020603020101020101" pitchFamily="18" charset="-127"/>
              </a:rPr>
              <a:t>학기 수학 교과서 </a:t>
            </a:r>
            <a:r>
              <a:rPr lang="en-US" altLang="ko-KR" sz="4000" dirty="0" smtClean="0">
                <a:solidFill>
                  <a:schemeClr val="tx1"/>
                </a:solidFill>
                <a:latin typeface="210 키위바나나 B" panose="02020603020101020101" pitchFamily="18" charset="-127"/>
                <a:ea typeface="210 키위바나나 B" panose="02020603020101020101" pitchFamily="18" charset="-127"/>
              </a:rPr>
              <a:t>/ </a:t>
            </a:r>
            <a:r>
              <a:rPr lang="ko-KR" altLang="en-US" sz="4000" dirty="0" err="1" smtClean="0">
                <a:solidFill>
                  <a:schemeClr val="tx1"/>
                </a:solidFill>
                <a:latin typeface="210 키위바나나 B" panose="02020603020101020101" pitchFamily="18" charset="-127"/>
                <a:ea typeface="210 키위바나나 B" panose="02020603020101020101" pitchFamily="18" charset="-127"/>
              </a:rPr>
              <a:t>수학줌두레</a:t>
            </a:r>
            <a:r>
              <a:rPr lang="ko-KR" altLang="en-US" sz="4000" dirty="0" smtClean="0">
                <a:solidFill>
                  <a:schemeClr val="tx1"/>
                </a:solidFill>
                <a:latin typeface="210 키위바나나 B" panose="02020603020101020101" pitchFamily="18" charset="-127"/>
                <a:ea typeface="210 키위바나나 B" panose="02020603020101020101" pitchFamily="18" charset="-127"/>
              </a:rPr>
              <a:t> 공책 </a:t>
            </a:r>
            <a:r>
              <a:rPr lang="en-US" altLang="ko-KR" sz="4000" dirty="0" smtClean="0">
                <a:solidFill>
                  <a:schemeClr val="tx1"/>
                </a:solidFill>
                <a:latin typeface="210 키위바나나 B" panose="02020603020101020101" pitchFamily="18" charset="-127"/>
                <a:ea typeface="210 키위바나나 B" panose="02020603020101020101" pitchFamily="18" charset="-127"/>
              </a:rPr>
              <a:t>/ </a:t>
            </a:r>
            <a:r>
              <a:rPr lang="ko-KR" altLang="en-US" sz="4000" dirty="0" smtClean="0">
                <a:solidFill>
                  <a:schemeClr val="tx1"/>
                </a:solidFill>
                <a:latin typeface="210 키위바나나 B" panose="02020603020101020101" pitchFamily="18" charset="-127"/>
                <a:ea typeface="210 키위바나나 B" panose="02020603020101020101" pitchFamily="18" charset="-127"/>
              </a:rPr>
              <a:t>필기구</a:t>
            </a:r>
            <a:endParaRPr lang="ko-KR" altLang="en-US" sz="4000" dirty="0">
              <a:solidFill>
                <a:schemeClr val="bg1"/>
              </a:solidFill>
              <a:latin typeface="210 키위바나나 B" panose="02020603020101020101" pitchFamily="18" charset="-127"/>
              <a:ea typeface="210 키위바나나 B" panose="02020603020101020101" pitchFamily="18" charset="-127"/>
            </a:endParaRPr>
          </a:p>
        </p:txBody>
      </p:sp>
      <p:sp>
        <p:nvSpPr>
          <p:cNvPr id="5" name="제목 4"/>
          <p:cNvSpPr>
            <a:spLocks noGrp="1"/>
          </p:cNvSpPr>
          <p:nvPr>
            <p:ph type="ctrTitle"/>
          </p:nvPr>
        </p:nvSpPr>
        <p:spPr>
          <a:xfrm>
            <a:off x="417857" y="877748"/>
            <a:ext cx="11579629" cy="1463040"/>
          </a:xfrm>
        </p:spPr>
        <p:txBody>
          <a:bodyPr>
            <a:noAutofit/>
          </a:bodyPr>
          <a:lstStyle/>
          <a:p>
            <a:r>
              <a:rPr lang="ko-KR" altLang="en-US" sz="5400" dirty="0" smtClean="0">
                <a:latin typeface="210 키위바나나 B" panose="02020603020101020101" pitchFamily="18" charset="-127"/>
                <a:ea typeface="210 키위바나나 B" panose="02020603020101020101" pitchFamily="18" charset="-127"/>
              </a:rPr>
              <a:t>스토리텔링으로 시작하는  </a:t>
            </a:r>
            <a:r>
              <a:rPr lang="en-US" altLang="ko-KR" sz="4800" dirty="0" smtClean="0">
                <a:latin typeface="210 키위바나나 B" panose="02020603020101020101" pitchFamily="18" charset="-127"/>
                <a:ea typeface="210 키위바나나 B" panose="02020603020101020101" pitchFamily="18" charset="-127"/>
              </a:rPr>
              <a:t>1 </a:t>
            </a:r>
            <a:r>
              <a:rPr lang="ko-KR" altLang="en-US" sz="4800" dirty="0" smtClean="0">
                <a:latin typeface="210 키위바나나 B" panose="02020603020101020101" pitchFamily="18" charset="-127"/>
                <a:ea typeface="210 키위바나나 B" panose="02020603020101020101" pitchFamily="18" charset="-127"/>
              </a:rPr>
              <a:t>단원 </a:t>
            </a:r>
            <a:r>
              <a:rPr lang="en-US" altLang="ko-KR" sz="4800" dirty="0" smtClean="0">
                <a:latin typeface="210 키위바나나 B" panose="02020603020101020101" pitchFamily="18" charset="-127"/>
                <a:ea typeface="210 키위바나나 B" panose="02020603020101020101" pitchFamily="18" charset="-127"/>
              </a:rPr>
              <a:t> </a:t>
            </a:r>
            <a:r>
              <a:rPr lang="ko-KR" altLang="en-US" sz="6600" dirty="0" smtClean="0">
                <a:latin typeface="210 키위바나나 B" panose="02020603020101020101" pitchFamily="18" charset="-127"/>
                <a:ea typeface="210 키위바나나 B" panose="02020603020101020101" pitchFamily="18" charset="-127"/>
              </a:rPr>
              <a:t>분수의 나눗셈 </a:t>
            </a:r>
            <a:endParaRPr lang="ko-KR" altLang="en-US" sz="6600" dirty="0">
              <a:latin typeface="210 키위바나나 B" panose="02020603020101020101" pitchFamily="18" charset="-127"/>
              <a:ea typeface="210 키위바나나 B" panose="02020603020101020101" pitchFamily="18" charset="-127"/>
            </a:endParaRPr>
          </a:p>
        </p:txBody>
      </p:sp>
      <p:sp>
        <p:nvSpPr>
          <p:cNvPr id="12" name="부제목 2"/>
          <p:cNvSpPr txBox="1">
            <a:spLocks/>
          </p:cNvSpPr>
          <p:nvPr/>
        </p:nvSpPr>
        <p:spPr>
          <a:xfrm>
            <a:off x="-470621" y="4789049"/>
            <a:ext cx="11777039" cy="5903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4000" dirty="0" smtClean="0">
                <a:solidFill>
                  <a:schemeClr val="tx1"/>
                </a:solidFill>
                <a:latin typeface="210 키위바나나 B" panose="02020603020101020101" pitchFamily="18" charset="-127"/>
                <a:ea typeface="210 키위바나나 B" panose="02020603020101020101" pitchFamily="18" charset="-127"/>
              </a:rPr>
              <a:t>           </a:t>
            </a:r>
            <a:r>
              <a:rPr lang="en-US" altLang="ko-KR" sz="4000" dirty="0" smtClean="0">
                <a:solidFill>
                  <a:schemeClr val="tx1"/>
                </a:solidFill>
                <a:latin typeface="210 키위바나나 B" panose="02020603020101020101" pitchFamily="18" charset="-127"/>
                <a:ea typeface="210 키위바나나 B" panose="02020603020101020101" pitchFamily="18" charset="-127"/>
              </a:rPr>
              <a:t>9:30      ZOOM </a:t>
            </a:r>
            <a:r>
              <a:rPr lang="ko-KR" altLang="en-US" sz="4000" dirty="0" smtClean="0">
                <a:solidFill>
                  <a:schemeClr val="tx1"/>
                </a:solidFill>
                <a:latin typeface="210 키위바나나 B" panose="02020603020101020101" pitchFamily="18" charset="-127"/>
                <a:ea typeface="210 키위바나나 B" panose="02020603020101020101" pitchFamily="18" charset="-127"/>
              </a:rPr>
              <a:t>회의 </a:t>
            </a:r>
            <a:r>
              <a:rPr lang="en-US" altLang="ko-KR" sz="4000" dirty="0">
                <a:solidFill>
                  <a:schemeClr val="tx1"/>
                </a:solidFill>
                <a:latin typeface="210 키위바나나 B" panose="02020603020101020101" pitchFamily="18" charset="-127"/>
                <a:ea typeface="210 키위바나나 B" panose="02020603020101020101" pitchFamily="18" charset="-127"/>
              </a:rPr>
              <a:t>ID : 973 9236 </a:t>
            </a:r>
            <a:r>
              <a:rPr lang="en-US" altLang="ko-KR" sz="4000" dirty="0" smtClean="0">
                <a:solidFill>
                  <a:schemeClr val="tx1"/>
                </a:solidFill>
                <a:latin typeface="210 키위바나나 B" panose="02020603020101020101" pitchFamily="18" charset="-127"/>
                <a:ea typeface="210 키위바나나 B" panose="02020603020101020101" pitchFamily="18" charset="-127"/>
              </a:rPr>
              <a:t>7808     </a:t>
            </a:r>
            <a:r>
              <a:rPr lang="ko-KR" altLang="en-US" sz="4000" dirty="0" smtClean="0">
                <a:solidFill>
                  <a:schemeClr val="tx1"/>
                </a:solidFill>
                <a:latin typeface="210 키위바나나 B" panose="02020603020101020101" pitchFamily="18" charset="-127"/>
                <a:ea typeface="210 키위바나나 B" panose="02020603020101020101" pitchFamily="18" charset="-127"/>
              </a:rPr>
              <a:t>암호 </a:t>
            </a:r>
            <a:r>
              <a:rPr lang="en-US" altLang="ko-KR" sz="4000" dirty="0" smtClean="0">
                <a:solidFill>
                  <a:schemeClr val="tx1"/>
                </a:solidFill>
                <a:latin typeface="210 키위바나나 B" panose="02020603020101020101" pitchFamily="18" charset="-127"/>
                <a:ea typeface="210 키위바나나 B" panose="02020603020101020101" pitchFamily="18" charset="-127"/>
              </a:rPr>
              <a:t>: 200908</a:t>
            </a:r>
            <a:endParaRPr lang="en-US" altLang="ko-KR" sz="4000" dirty="0">
              <a:solidFill>
                <a:schemeClr val="tx1"/>
              </a:solidFill>
              <a:latin typeface="210 키위바나나 B" panose="02020603020101020101" pitchFamily="18" charset="-127"/>
              <a:ea typeface="210 키위바나나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5429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grpSp>
        <p:nvGrpSpPr>
          <p:cNvPr id="4" name="그룹 3"/>
          <p:cNvGrpSpPr/>
          <p:nvPr/>
        </p:nvGrpSpPr>
        <p:grpSpPr>
          <a:xfrm>
            <a:off x="995795" y="412763"/>
            <a:ext cx="10245179" cy="6021288"/>
            <a:chOff x="-35595" y="836712"/>
            <a:chExt cx="10245179" cy="6021288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35595" y="836712"/>
              <a:ext cx="10245179" cy="6021288"/>
            </a:xfrm>
            <a:prstGeom prst="rect">
              <a:avLst/>
            </a:prstGeom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03159" y="2132856"/>
              <a:ext cx="1683658" cy="885372"/>
            </a:xfrm>
            <a:prstGeom prst="rect">
              <a:avLst/>
            </a:prstGeom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71621" y="4077072"/>
              <a:ext cx="1683658" cy="9604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268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4143012" y="233031"/>
            <a:ext cx="4040522" cy="3116479"/>
            <a:chOff x="-35595" y="836712"/>
            <a:chExt cx="10245179" cy="6021288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35595" y="836712"/>
              <a:ext cx="10245179" cy="6021288"/>
            </a:xfrm>
            <a:prstGeom prst="rect">
              <a:avLst/>
            </a:prstGeom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03159" y="2132856"/>
              <a:ext cx="1683658" cy="885372"/>
            </a:xfrm>
            <a:prstGeom prst="rect">
              <a:avLst/>
            </a:prstGeom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71621" y="4077072"/>
              <a:ext cx="1683658" cy="960426"/>
            </a:xfrm>
            <a:prstGeom prst="rect">
              <a:avLst/>
            </a:prstGeom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5886" y="2492896"/>
              <a:ext cx="1683658" cy="960426"/>
            </a:xfrm>
            <a:prstGeom prst="rect">
              <a:avLst/>
            </a:prstGeom>
          </p:spPr>
        </p:pic>
      </p:grpSp>
      <p:sp>
        <p:nvSpPr>
          <p:cNvPr id="9" name="내용 개체 틀 3">
            <a:extLst>
              <a:ext uri="{FF2B5EF4-FFF2-40B4-BE49-F238E27FC236}">
                <a16:creationId xmlns:a16="http://schemas.microsoft.com/office/drawing/2014/main" id="{DA521A83-6742-4A11-93A4-ADB374CBC07B}"/>
              </a:ext>
            </a:extLst>
          </p:cNvPr>
          <p:cNvSpPr txBox="1">
            <a:spLocks/>
          </p:cNvSpPr>
          <p:nvPr/>
        </p:nvSpPr>
        <p:spPr>
          <a:xfrm>
            <a:off x="2749532" y="3475548"/>
            <a:ext cx="7909187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6000" b="0" dirty="0">
                <a:latin typeface="a롱다리" pitchFamily="18" charset="-127"/>
                <a:ea typeface="a롱다리" pitchFamily="18" charset="-127"/>
              </a:rPr>
              <a:t>그림의 장소는 어디인가요</a:t>
            </a:r>
            <a:r>
              <a:rPr lang="en-US" altLang="ko-KR" sz="6000" b="0" dirty="0">
                <a:latin typeface="a롱다리" pitchFamily="18" charset="-127"/>
                <a:ea typeface="a롱다리" pitchFamily="18" charset="-127"/>
              </a:rPr>
              <a:t>? </a:t>
            </a:r>
          </a:p>
        </p:txBody>
      </p:sp>
      <p:sp>
        <p:nvSpPr>
          <p:cNvPr id="10" name="내용 개체 틀 3">
            <a:extLst>
              <a:ext uri="{FF2B5EF4-FFF2-40B4-BE49-F238E27FC236}">
                <a16:creationId xmlns:a16="http://schemas.microsoft.com/office/drawing/2014/main" id="{DA521A83-6742-4A11-93A4-ADB374CBC07B}"/>
              </a:ext>
            </a:extLst>
          </p:cNvPr>
          <p:cNvSpPr txBox="1">
            <a:spLocks/>
          </p:cNvSpPr>
          <p:nvPr/>
        </p:nvSpPr>
        <p:spPr>
          <a:xfrm>
            <a:off x="2648672" y="4571338"/>
            <a:ext cx="7909187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6000" b="0" dirty="0" smtClean="0">
                <a:latin typeface="a롱다리" pitchFamily="18" charset="-127"/>
                <a:ea typeface="a롱다리" pitchFamily="18" charset="-127"/>
              </a:rPr>
              <a:t>어떤 장면들이 담겨 있나요</a:t>
            </a:r>
            <a:r>
              <a:rPr lang="en-US" altLang="ko-KR" sz="6000" b="0" dirty="0" smtClean="0">
                <a:latin typeface="a롱다리" pitchFamily="18" charset="-127"/>
                <a:ea typeface="a롱다리" pitchFamily="18" charset="-127"/>
              </a:rPr>
              <a:t>?</a:t>
            </a:r>
            <a:endParaRPr lang="en-US" altLang="ko-KR" sz="6000" b="0" dirty="0">
              <a:latin typeface="a롱다리" pitchFamily="18" charset="-127"/>
              <a:ea typeface="a롱다리" pitchFamily="18" charset="-127"/>
            </a:endParaRPr>
          </a:p>
        </p:txBody>
      </p:sp>
      <p:sp>
        <p:nvSpPr>
          <p:cNvPr id="11" name="내용 개체 틀 3">
            <a:extLst>
              <a:ext uri="{FF2B5EF4-FFF2-40B4-BE49-F238E27FC236}">
                <a16:creationId xmlns:a16="http://schemas.microsoft.com/office/drawing/2014/main" id="{DA521A83-6742-4A11-93A4-ADB374CBC07B}"/>
              </a:ext>
            </a:extLst>
          </p:cNvPr>
          <p:cNvSpPr txBox="1">
            <a:spLocks/>
          </p:cNvSpPr>
          <p:nvPr/>
        </p:nvSpPr>
        <p:spPr>
          <a:xfrm>
            <a:off x="3239221" y="5667128"/>
            <a:ext cx="7909187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6000" b="0" dirty="0" smtClean="0">
                <a:latin typeface="a롱다리" pitchFamily="18" charset="-127"/>
                <a:ea typeface="a롱다리" pitchFamily="18" charset="-127"/>
              </a:rPr>
              <a:t>어떤 대화가 들리나요</a:t>
            </a:r>
            <a:r>
              <a:rPr lang="en-US" altLang="ko-KR" sz="6000" b="0" dirty="0" smtClean="0">
                <a:latin typeface="a롱다리" pitchFamily="18" charset="-127"/>
                <a:ea typeface="a롱다리" pitchFamily="18" charset="-127"/>
              </a:rPr>
              <a:t>?</a:t>
            </a:r>
            <a:endParaRPr lang="en-US" altLang="ko-KR" sz="6000" b="0" dirty="0">
              <a:latin typeface="a롱다리" pitchFamily="18" charset="-127"/>
              <a:ea typeface="a롱다리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3571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5625" y="689125"/>
            <a:ext cx="6151748" cy="333423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1785" y="1008566"/>
            <a:ext cx="2206915" cy="1479511"/>
          </a:xfrm>
          <a:prstGeom prst="rect">
            <a:avLst/>
          </a:prstGeom>
        </p:spPr>
      </p:pic>
      <p:sp>
        <p:nvSpPr>
          <p:cNvPr id="6" name="내용 개체 틀 3">
            <a:extLst>
              <a:ext uri="{FF2B5EF4-FFF2-40B4-BE49-F238E27FC236}">
                <a16:creationId xmlns:a16="http://schemas.microsoft.com/office/drawing/2014/main" id="{DA521A83-6742-4A11-93A4-ADB374CBC07B}"/>
              </a:ext>
            </a:extLst>
          </p:cNvPr>
          <p:cNvSpPr txBox="1">
            <a:spLocks/>
          </p:cNvSpPr>
          <p:nvPr/>
        </p:nvSpPr>
        <p:spPr>
          <a:xfrm>
            <a:off x="2847966" y="4496680"/>
            <a:ext cx="7909187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6000" b="0" dirty="0" smtClean="0">
                <a:latin typeface="a롱다리" pitchFamily="18" charset="-127"/>
                <a:ea typeface="a롱다리" pitchFamily="18" charset="-127"/>
              </a:rPr>
              <a:t>공책에 그림으로 그려보세요</a:t>
            </a:r>
            <a:endParaRPr lang="en-US" altLang="ko-KR" sz="6000" b="0" dirty="0">
              <a:latin typeface="a롱다리" pitchFamily="18" charset="-127"/>
              <a:ea typeface="a롱다리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5101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010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71703" y="489966"/>
            <a:ext cx="9720072" cy="1499616"/>
          </a:xfrm>
        </p:spPr>
        <p:txBody>
          <a:bodyPr/>
          <a:lstStyle/>
          <a:p>
            <a:r>
              <a:rPr lang="ko-KR" altLang="en-US" dirty="0" smtClean="0"/>
              <a:t>                     </a:t>
            </a:r>
            <a:r>
              <a:rPr lang="ko-KR" altLang="en-US" sz="6000" dirty="0" smtClean="0">
                <a:latin typeface="a롱다리" pitchFamily="18" charset="-127"/>
                <a:ea typeface="a롱다리" pitchFamily="18" charset="-127"/>
              </a:rPr>
              <a:t>수학 질문을 찾아보세요</a:t>
            </a:r>
            <a:endParaRPr lang="ko-KR" altLang="en-US" dirty="0">
              <a:latin typeface="a롱다리" pitchFamily="18" charset="-127"/>
              <a:ea typeface="a롱다리" pitchFamily="18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1403811" y="2028998"/>
            <a:ext cx="9303674" cy="4613563"/>
            <a:chOff x="-35595" y="836712"/>
            <a:chExt cx="10245179" cy="6021288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35595" y="836712"/>
              <a:ext cx="10245179" cy="6021288"/>
            </a:xfrm>
            <a:prstGeom prst="rect">
              <a:avLst/>
            </a:prstGeom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03159" y="2132856"/>
              <a:ext cx="1683658" cy="885372"/>
            </a:xfrm>
            <a:prstGeom prst="rect">
              <a:avLst/>
            </a:prstGeom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71621" y="4077072"/>
              <a:ext cx="1683658" cy="9604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935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A521A83-6742-4A11-93A4-ADB374CBC07B}"/>
              </a:ext>
            </a:extLst>
          </p:cNvPr>
          <p:cNvSpPr txBox="1">
            <a:spLocks/>
          </p:cNvSpPr>
          <p:nvPr/>
        </p:nvSpPr>
        <p:spPr>
          <a:xfrm>
            <a:off x="1729869" y="1476112"/>
            <a:ext cx="8073387" cy="11453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ko-KR" altLang="en-US" sz="2800" dirty="0" smtClean="0"/>
              <a:t>물병에 들어 있는 물      </a:t>
            </a:r>
            <a:r>
              <a:rPr lang="en-US" altLang="ko-KR" sz="2800" dirty="0">
                <a:latin typeface="Cambria Math" pitchFamily="18" charset="0"/>
                <a:ea typeface="Cambria Math" pitchFamily="18" charset="0"/>
              </a:rPr>
              <a:t>L</a:t>
            </a:r>
            <a:r>
              <a:rPr lang="ko-KR" altLang="en-US" sz="2800" dirty="0" smtClean="0"/>
              <a:t>를 한 컵에      </a:t>
            </a:r>
            <a:r>
              <a:rPr lang="en-US" altLang="ko-KR" sz="2800" dirty="0" smtClean="0">
                <a:latin typeface="Cambria Math" pitchFamily="18" charset="0"/>
                <a:ea typeface="Cambria Math" pitchFamily="18" charset="0"/>
              </a:rPr>
              <a:t>L</a:t>
            </a:r>
            <a:r>
              <a:rPr lang="ko-KR" altLang="en-US" sz="2800" dirty="0" smtClean="0"/>
              <a:t>씩 따른다면 몇 개의 컵에 담을 수 있을 것 같나요</a:t>
            </a:r>
            <a:r>
              <a:rPr lang="en-US" altLang="ko-KR" sz="2800" dirty="0" smtClean="0"/>
              <a:t>?</a:t>
            </a:r>
            <a:endParaRPr lang="en-US" altLang="ko-KR" sz="2800" dirty="0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686179"/>
              </p:ext>
            </p:extLst>
          </p:nvPr>
        </p:nvGraphicFramePr>
        <p:xfrm>
          <a:off x="4939323" y="1357243"/>
          <a:ext cx="382748" cy="1145318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827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63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94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75623"/>
              </p:ext>
            </p:extLst>
          </p:nvPr>
        </p:nvGraphicFramePr>
        <p:xfrm>
          <a:off x="7252676" y="1507409"/>
          <a:ext cx="414215" cy="844986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14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57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F5299730-0938-45E0-8B73-F2E24F085593}"/>
              </a:ext>
            </a:extLst>
          </p:cNvPr>
          <p:cNvSpPr txBox="1">
            <a:spLocks/>
          </p:cNvSpPr>
          <p:nvPr/>
        </p:nvSpPr>
        <p:spPr>
          <a:xfrm>
            <a:off x="1312985" y="3617741"/>
            <a:ext cx="9404164" cy="12477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90000"/>
              </a:lnSpc>
            </a:pPr>
            <a:r>
              <a:rPr lang="en-US" altLang="ko-KR" sz="2400" dirty="0" smtClean="0"/>
              <a:t>     </a:t>
            </a:r>
            <a:r>
              <a:rPr lang="ko-KR" altLang="en-US" sz="2400" dirty="0" smtClean="0"/>
              <a:t>에서 </a:t>
            </a:r>
            <a:r>
              <a:rPr lang="en-US" altLang="ko-KR" sz="2400" dirty="0" smtClean="0"/>
              <a:t>     </a:t>
            </a:r>
            <a:r>
              <a:rPr lang="ko-KR" altLang="en-US" sz="2400" dirty="0" smtClean="0"/>
              <a:t>씩 </a:t>
            </a:r>
            <a:r>
              <a:rPr lang="en-US" altLang="ko-KR" sz="2400" dirty="0" smtClean="0"/>
              <a:t>3</a:t>
            </a:r>
            <a:r>
              <a:rPr lang="ko-KR" altLang="en-US" sz="2400" dirty="0" smtClean="0"/>
              <a:t>번 빼면 </a:t>
            </a:r>
            <a:r>
              <a:rPr lang="en-US" altLang="ko-KR" sz="2400" dirty="0" smtClean="0"/>
              <a:t>0</a:t>
            </a:r>
            <a:r>
              <a:rPr lang="ko-KR" altLang="en-US" sz="2400" dirty="0" smtClean="0"/>
              <a:t>이므로 </a:t>
            </a:r>
            <a:r>
              <a:rPr lang="en-US" altLang="ko-KR" sz="2400" dirty="0" smtClean="0"/>
              <a:t>3</a:t>
            </a:r>
            <a:r>
              <a:rPr lang="ko-KR" altLang="en-US" sz="2400" dirty="0" smtClean="0"/>
              <a:t>개의 컵에 담을 수 있을 것 같습니다</a:t>
            </a:r>
            <a:r>
              <a:rPr lang="en-US" altLang="ko-KR" sz="2400" dirty="0" smtClean="0"/>
              <a:t>. </a:t>
            </a:r>
          </a:p>
          <a:p>
            <a:pPr>
              <a:lnSpc>
                <a:spcPct val="190000"/>
              </a:lnSpc>
            </a:pPr>
            <a:r>
              <a:rPr lang="ko-KR" altLang="en-US" sz="2400" dirty="0" smtClean="0"/>
              <a:t>      은 </a:t>
            </a:r>
            <a:r>
              <a:rPr lang="en-US" altLang="ko-KR" sz="2400" dirty="0" smtClean="0"/>
              <a:t>     </a:t>
            </a:r>
            <a:r>
              <a:rPr lang="ko-KR" altLang="en-US" sz="2400" dirty="0" smtClean="0"/>
              <a:t>이 </a:t>
            </a:r>
            <a:r>
              <a:rPr lang="en-US" altLang="ko-KR" sz="2400" dirty="0" smtClean="0"/>
              <a:t>3</a:t>
            </a:r>
            <a:r>
              <a:rPr lang="ko-KR" altLang="en-US" sz="2400" dirty="0" smtClean="0"/>
              <a:t>개이므로 </a:t>
            </a:r>
            <a:r>
              <a:rPr lang="en-US" altLang="ko-KR" sz="2400" dirty="0" smtClean="0"/>
              <a:t>3</a:t>
            </a:r>
            <a:r>
              <a:rPr lang="ko-KR" altLang="en-US" sz="2400" dirty="0" smtClean="0"/>
              <a:t>개의 컵에 담을 수 있을 것 같습니다</a:t>
            </a:r>
            <a:r>
              <a:rPr lang="en-US" altLang="ko-KR" sz="2400" dirty="0" smtClean="0"/>
              <a:t>. 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8505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01949" y="157199"/>
            <a:ext cx="9720072" cy="1499616"/>
          </a:xfrm>
        </p:spPr>
        <p:txBody>
          <a:bodyPr>
            <a:normAutofit/>
          </a:bodyPr>
          <a:lstStyle/>
          <a:p>
            <a:r>
              <a:rPr lang="ko-KR" altLang="en-US" sz="6000" dirty="0" smtClean="0">
                <a:latin typeface="210 키위바나나 B" panose="02020603020101020101" pitchFamily="18" charset="-127"/>
                <a:ea typeface="210 키위바나나 B" panose="02020603020101020101" pitchFamily="18" charset="-127"/>
              </a:rPr>
              <a:t>           </a:t>
            </a:r>
            <a:r>
              <a:rPr lang="en-US" altLang="ko-KR" sz="6000" dirty="0" smtClean="0">
                <a:solidFill>
                  <a:srgbClr val="FFC000"/>
                </a:solidFill>
                <a:latin typeface="210 키위바나나 B" panose="02020603020101020101" pitchFamily="18" charset="-127"/>
                <a:ea typeface="210 키위바나나 B" panose="02020603020101020101" pitchFamily="18" charset="-127"/>
              </a:rPr>
              <a:t>&lt;</a:t>
            </a:r>
            <a:r>
              <a:rPr lang="ko-KR" altLang="en-US" sz="6000" dirty="0" err="1" smtClean="0">
                <a:solidFill>
                  <a:srgbClr val="FFC000"/>
                </a:solidFill>
                <a:latin typeface="210 키위바나나 B" panose="02020603020101020101" pitchFamily="18" charset="-127"/>
                <a:ea typeface="210 키위바나나 B" panose="02020603020101020101" pitchFamily="18" charset="-127"/>
              </a:rPr>
              <a:t>스토리텔링</a:t>
            </a:r>
            <a:r>
              <a:rPr lang="ko-KR" altLang="en-US" sz="6000" dirty="0" smtClean="0">
                <a:solidFill>
                  <a:srgbClr val="FFC000"/>
                </a:solidFill>
                <a:latin typeface="210 키위바나나 B" panose="02020603020101020101" pitchFamily="18" charset="-127"/>
                <a:ea typeface="210 키위바나나 B" panose="02020603020101020101" pitchFamily="18" charset="-127"/>
              </a:rPr>
              <a:t> 글쓰기</a:t>
            </a:r>
            <a:r>
              <a:rPr lang="en-US" altLang="ko-KR" sz="6000" dirty="0" smtClean="0">
                <a:solidFill>
                  <a:srgbClr val="FFC000"/>
                </a:solidFill>
                <a:latin typeface="210 키위바나나 B" panose="02020603020101020101" pitchFamily="18" charset="-127"/>
                <a:ea typeface="210 키위바나나 B" panose="02020603020101020101" pitchFamily="18" charset="-127"/>
              </a:rPr>
              <a:t>&gt;</a:t>
            </a:r>
            <a:endParaRPr lang="ko-KR" altLang="en-US" sz="6000" dirty="0">
              <a:solidFill>
                <a:srgbClr val="FFC000"/>
              </a:solidFill>
              <a:latin typeface="210 키위바나나 B" panose="02020603020101020101" pitchFamily="18" charset="-127"/>
              <a:ea typeface="210 키위바나나 B" panose="0202060302010102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70259" y="1456717"/>
            <a:ext cx="11662857" cy="4023360"/>
          </a:xfrm>
        </p:spPr>
        <p:txBody>
          <a:bodyPr>
            <a:noAutofit/>
          </a:bodyPr>
          <a:lstStyle/>
          <a:p>
            <a:r>
              <a:rPr lang="en-US" altLang="ko-KR" sz="5400" dirty="0" smtClean="0">
                <a:latin typeface="a롱다리" pitchFamily="18" charset="-127"/>
                <a:ea typeface="a롱다리" pitchFamily="18" charset="-127"/>
              </a:rPr>
              <a:t>1. </a:t>
            </a:r>
            <a:r>
              <a:rPr lang="ko-KR" altLang="en-US" sz="5400" dirty="0" smtClean="0">
                <a:solidFill>
                  <a:schemeClr val="accent2">
                    <a:lumMod val="75000"/>
                  </a:schemeClr>
                </a:solidFill>
                <a:latin typeface="a롱다리" pitchFamily="18" charset="-127"/>
                <a:ea typeface="a롱다리" pitchFamily="18" charset="-127"/>
              </a:rPr>
              <a:t>처음</a:t>
            </a:r>
            <a:r>
              <a:rPr lang="en-US" altLang="ko-KR" sz="5400" dirty="0" smtClean="0">
                <a:solidFill>
                  <a:schemeClr val="accent2">
                    <a:lumMod val="75000"/>
                  </a:schemeClr>
                </a:solidFill>
                <a:latin typeface="a롱다리" pitchFamily="18" charset="-127"/>
                <a:ea typeface="a롱다리" pitchFamily="18" charset="-127"/>
              </a:rPr>
              <a:t>, </a:t>
            </a:r>
            <a:r>
              <a:rPr lang="ko-KR" altLang="en-US" sz="5400" dirty="0" smtClean="0">
                <a:solidFill>
                  <a:schemeClr val="accent2">
                    <a:lumMod val="75000"/>
                  </a:schemeClr>
                </a:solidFill>
                <a:latin typeface="a롱다리" pitchFamily="18" charset="-127"/>
                <a:ea typeface="a롱다리" pitchFamily="18" charset="-127"/>
              </a:rPr>
              <a:t>중간</a:t>
            </a:r>
            <a:r>
              <a:rPr lang="en-US" altLang="ko-KR" sz="5400" dirty="0" smtClean="0">
                <a:solidFill>
                  <a:schemeClr val="accent2">
                    <a:lumMod val="75000"/>
                  </a:schemeClr>
                </a:solidFill>
                <a:latin typeface="a롱다리" pitchFamily="18" charset="-127"/>
                <a:ea typeface="a롱다리" pitchFamily="18" charset="-127"/>
              </a:rPr>
              <a:t>, </a:t>
            </a:r>
            <a:r>
              <a:rPr lang="ko-KR" altLang="en-US" sz="5400" dirty="0" smtClean="0">
                <a:solidFill>
                  <a:schemeClr val="accent2">
                    <a:lumMod val="75000"/>
                  </a:schemeClr>
                </a:solidFill>
                <a:latin typeface="a롱다리" pitchFamily="18" charset="-127"/>
                <a:ea typeface="a롱다리" pitchFamily="18" charset="-127"/>
              </a:rPr>
              <a:t>끝</a:t>
            </a:r>
            <a:r>
              <a:rPr lang="ko-KR" altLang="en-US" sz="5400" dirty="0" smtClean="0">
                <a:latin typeface="a롱다리" pitchFamily="18" charset="-127"/>
                <a:ea typeface="a롱다리" pitchFamily="18" charset="-127"/>
              </a:rPr>
              <a:t>이</a:t>
            </a:r>
            <a:r>
              <a:rPr lang="ko-KR" altLang="en-US" sz="5400" dirty="0" smtClean="0">
                <a:solidFill>
                  <a:schemeClr val="accent2">
                    <a:lumMod val="75000"/>
                  </a:schemeClr>
                </a:solidFill>
                <a:latin typeface="a롱다리" pitchFamily="18" charset="-127"/>
                <a:ea typeface="a롱다리" pitchFamily="18" charset="-127"/>
              </a:rPr>
              <a:t> </a:t>
            </a:r>
            <a:r>
              <a:rPr lang="ko-KR" altLang="en-US" sz="5400" dirty="0" smtClean="0">
                <a:latin typeface="a롱다리" pitchFamily="18" charset="-127"/>
                <a:ea typeface="a롱다리" pitchFamily="18" charset="-127"/>
              </a:rPr>
              <a:t>있는 이야기 한 편을 만든다</a:t>
            </a:r>
            <a:r>
              <a:rPr lang="en-US" altLang="ko-KR" sz="5400" dirty="0" smtClean="0">
                <a:latin typeface="a롱다리" pitchFamily="18" charset="-127"/>
                <a:ea typeface="a롱다리" pitchFamily="18" charset="-127"/>
              </a:rPr>
              <a:t>.</a:t>
            </a:r>
          </a:p>
          <a:p>
            <a:r>
              <a:rPr lang="en-US" altLang="ko-KR" sz="5400" dirty="0" smtClean="0">
                <a:latin typeface="a롱다리" pitchFamily="18" charset="-127"/>
                <a:ea typeface="a롱다리" pitchFamily="18" charset="-127"/>
              </a:rPr>
              <a:t>2. </a:t>
            </a:r>
            <a:r>
              <a:rPr lang="ko-KR" altLang="en-US" sz="5400" dirty="0" smtClean="0">
                <a:latin typeface="a롱다리" pitchFamily="18" charset="-127"/>
                <a:ea typeface="a롱다리" pitchFamily="18" charset="-127"/>
              </a:rPr>
              <a:t>등장인물은 </a:t>
            </a:r>
            <a:r>
              <a:rPr lang="ko-KR" altLang="en-US" sz="5400" dirty="0" smtClean="0">
                <a:solidFill>
                  <a:schemeClr val="accent2">
                    <a:lumMod val="75000"/>
                  </a:schemeClr>
                </a:solidFill>
                <a:latin typeface="a롱다리" pitchFamily="18" charset="-127"/>
                <a:ea typeface="a롱다리" pitchFamily="18" charset="-127"/>
              </a:rPr>
              <a:t>우리 가족과 우리 반 친구들</a:t>
            </a:r>
            <a:r>
              <a:rPr lang="ko-KR" altLang="en-US" sz="5400" dirty="0" smtClean="0">
                <a:latin typeface="a롱다리" pitchFamily="18" charset="-127"/>
                <a:ea typeface="a롱다리" pitchFamily="18" charset="-127"/>
              </a:rPr>
              <a:t>로</a:t>
            </a:r>
            <a:r>
              <a:rPr lang="ko-KR" altLang="en-US" sz="5400" dirty="0" smtClean="0">
                <a:solidFill>
                  <a:schemeClr val="accent2">
                    <a:lumMod val="75000"/>
                  </a:schemeClr>
                </a:solidFill>
                <a:latin typeface="a롱다리" pitchFamily="18" charset="-127"/>
                <a:ea typeface="a롱다리" pitchFamily="18" charset="-127"/>
              </a:rPr>
              <a:t> </a:t>
            </a:r>
            <a:r>
              <a:rPr lang="ko-KR" altLang="en-US" sz="5400" dirty="0" smtClean="0">
                <a:latin typeface="a롱다리" pitchFamily="18" charset="-127"/>
                <a:ea typeface="a롱다리" pitchFamily="18" charset="-127"/>
              </a:rPr>
              <a:t>정한다</a:t>
            </a:r>
            <a:r>
              <a:rPr lang="en-US" altLang="ko-KR" sz="5400" dirty="0" smtClean="0">
                <a:latin typeface="a롱다리" pitchFamily="18" charset="-127"/>
                <a:ea typeface="a롱다리" pitchFamily="18" charset="-127"/>
              </a:rPr>
              <a:t>.</a:t>
            </a:r>
          </a:p>
          <a:p>
            <a:r>
              <a:rPr lang="en-US" altLang="ko-KR" sz="5400" dirty="0" smtClean="0">
                <a:latin typeface="a롱다리" pitchFamily="18" charset="-127"/>
                <a:ea typeface="a롱다리" pitchFamily="18" charset="-127"/>
              </a:rPr>
              <a:t>3. </a:t>
            </a:r>
            <a:r>
              <a:rPr lang="en-US" altLang="ko-KR" sz="5400" dirty="0" smtClean="0">
                <a:solidFill>
                  <a:schemeClr val="accent2">
                    <a:lumMod val="75000"/>
                  </a:schemeClr>
                </a:solidFill>
                <a:latin typeface="a롱다리" pitchFamily="18" charset="-127"/>
                <a:ea typeface="a롱다리" pitchFamily="18" charset="-127"/>
              </a:rPr>
              <a:t>‘</a:t>
            </a:r>
            <a:r>
              <a:rPr lang="ko-KR" altLang="en-US" sz="5400" dirty="0" smtClean="0">
                <a:solidFill>
                  <a:schemeClr val="accent2">
                    <a:lumMod val="75000"/>
                  </a:schemeClr>
                </a:solidFill>
                <a:latin typeface="a롱다리" pitchFamily="18" charset="-127"/>
                <a:ea typeface="a롱다리" pitchFamily="18" charset="-127"/>
              </a:rPr>
              <a:t>분수의 나눗셈</a:t>
            </a:r>
            <a:r>
              <a:rPr lang="en-US" altLang="ko-KR" sz="5400" dirty="0" smtClean="0">
                <a:solidFill>
                  <a:schemeClr val="accent2">
                    <a:lumMod val="75000"/>
                  </a:schemeClr>
                </a:solidFill>
                <a:latin typeface="a롱다리" pitchFamily="18" charset="-127"/>
                <a:ea typeface="a롱다리" pitchFamily="18" charset="-127"/>
              </a:rPr>
              <a:t>’</a:t>
            </a:r>
            <a:r>
              <a:rPr lang="ko-KR" altLang="en-US" sz="5400" dirty="0" smtClean="0">
                <a:solidFill>
                  <a:schemeClr val="accent2">
                    <a:lumMod val="75000"/>
                  </a:schemeClr>
                </a:solidFill>
                <a:latin typeface="a롱다리" pitchFamily="18" charset="-127"/>
                <a:ea typeface="a롱다리" pitchFamily="18" charset="-127"/>
              </a:rPr>
              <a:t> 수학 내용</a:t>
            </a:r>
            <a:r>
              <a:rPr lang="ko-KR" altLang="en-US" sz="5400" dirty="0" smtClean="0">
                <a:latin typeface="a롱다리" pitchFamily="18" charset="-127"/>
                <a:ea typeface="a롱다리" pitchFamily="18" charset="-127"/>
              </a:rPr>
              <a:t>이</a:t>
            </a:r>
            <a:r>
              <a:rPr lang="ko-KR" altLang="en-US" sz="5400" dirty="0" smtClean="0">
                <a:solidFill>
                  <a:schemeClr val="accent2">
                    <a:lumMod val="75000"/>
                  </a:schemeClr>
                </a:solidFill>
                <a:latin typeface="a롱다리" pitchFamily="18" charset="-127"/>
                <a:ea typeface="a롱다리" pitchFamily="18" charset="-127"/>
              </a:rPr>
              <a:t> </a:t>
            </a:r>
            <a:r>
              <a:rPr lang="ko-KR" altLang="en-US" sz="5400" dirty="0" smtClean="0">
                <a:latin typeface="a롱다리" pitchFamily="18" charset="-127"/>
                <a:ea typeface="a롱다리" pitchFamily="18" charset="-127"/>
              </a:rPr>
              <a:t>한 군데 이상 이야기 속에 자연스럽게 들어가야 한다</a:t>
            </a:r>
            <a:r>
              <a:rPr lang="en-US" altLang="ko-KR" sz="5400" dirty="0" smtClean="0">
                <a:latin typeface="a롱다리" pitchFamily="18" charset="-127"/>
                <a:ea typeface="a롱다리" pitchFamily="18" charset="-127"/>
              </a:rPr>
              <a:t>.</a:t>
            </a:r>
          </a:p>
          <a:p>
            <a:r>
              <a:rPr lang="en-US" altLang="ko-KR" sz="5400" dirty="0" smtClean="0">
                <a:latin typeface="a롱다리" pitchFamily="18" charset="-127"/>
                <a:ea typeface="a롱다리" pitchFamily="18" charset="-127"/>
              </a:rPr>
              <a:t>4. </a:t>
            </a:r>
            <a:r>
              <a:rPr lang="ko-KR" altLang="en-US" sz="5400" dirty="0" smtClean="0">
                <a:latin typeface="a롱다리" pitchFamily="18" charset="-127"/>
                <a:ea typeface="a롱다리" pitchFamily="18" charset="-127"/>
              </a:rPr>
              <a:t>큰따옴표가</a:t>
            </a:r>
            <a:r>
              <a:rPr lang="en-US" altLang="ko-KR" sz="5400" dirty="0" smtClean="0">
                <a:latin typeface="a롱다리" pitchFamily="18" charset="-127"/>
                <a:ea typeface="a롱다리" pitchFamily="18" charset="-127"/>
              </a:rPr>
              <a:t> </a:t>
            </a:r>
            <a:r>
              <a:rPr lang="ko-KR" altLang="en-US" sz="5400" dirty="0" smtClean="0">
                <a:latin typeface="a롱다리" pitchFamily="18" charset="-127"/>
                <a:ea typeface="a롱다리" pitchFamily="18" charset="-127"/>
              </a:rPr>
              <a:t>들어간 </a:t>
            </a:r>
            <a:r>
              <a:rPr lang="ko-KR" altLang="en-US" sz="5400" dirty="0" smtClean="0">
                <a:solidFill>
                  <a:schemeClr val="accent2">
                    <a:lumMod val="75000"/>
                  </a:schemeClr>
                </a:solidFill>
                <a:latin typeface="a롱다리" pitchFamily="18" charset="-127"/>
                <a:ea typeface="a롱다리" pitchFamily="18" charset="-127"/>
              </a:rPr>
              <a:t>대화체 문장</a:t>
            </a:r>
            <a:r>
              <a:rPr lang="ko-KR" altLang="en-US" sz="5400" dirty="0" smtClean="0">
                <a:latin typeface="a롱다리" pitchFamily="18" charset="-127"/>
                <a:ea typeface="a롱다리" pitchFamily="18" charset="-127"/>
              </a:rPr>
              <a:t>을</a:t>
            </a:r>
            <a:r>
              <a:rPr lang="ko-KR" altLang="en-US" sz="5400" dirty="0" smtClean="0">
                <a:solidFill>
                  <a:schemeClr val="accent2">
                    <a:lumMod val="75000"/>
                  </a:schemeClr>
                </a:solidFill>
                <a:latin typeface="a롱다리" pitchFamily="18" charset="-127"/>
                <a:ea typeface="a롱다리" pitchFamily="18" charset="-127"/>
              </a:rPr>
              <a:t> </a:t>
            </a:r>
            <a:r>
              <a:rPr lang="ko-KR" altLang="en-US" sz="5400" dirty="0" smtClean="0">
                <a:latin typeface="a롱다리" pitchFamily="18" charset="-127"/>
                <a:ea typeface="a롱다리" pitchFamily="18" charset="-127"/>
              </a:rPr>
              <a:t>많이 넣어 글을 실감나게 쓴다</a:t>
            </a:r>
            <a:r>
              <a:rPr lang="en-US" altLang="ko-KR" sz="5400" dirty="0" smtClean="0">
                <a:latin typeface="a롱다리" pitchFamily="18" charset="-127"/>
                <a:ea typeface="a롱다리" pitchFamily="18" charset="-127"/>
              </a:rPr>
              <a:t>.</a:t>
            </a:r>
            <a:endParaRPr lang="ko-KR" altLang="en-US" sz="5400" dirty="0">
              <a:latin typeface="a롱다리" pitchFamily="18" charset="-127"/>
              <a:ea typeface="a롱다리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147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전체">
  <a:themeElements>
    <a:clrScheme name="전체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전체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전체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4825F1AF-8DBC-4E3D-9F3D-688338DA83FC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125</TotalTime>
  <Words>169</Words>
  <Application>Microsoft Office PowerPoint</Application>
  <PresentationFormat>와이드스크린</PresentationFormat>
  <Paragraphs>26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20" baseType="lpstr">
      <vt:lpstr>210 키위바나나 B</vt:lpstr>
      <vt:lpstr>a롱다리</vt:lpstr>
      <vt:lpstr>HY얕은샘물M</vt:lpstr>
      <vt:lpstr>나눔고딕</vt:lpstr>
      <vt:lpstr>맑은 고딕</vt:lpstr>
      <vt:lpstr>Arial</vt:lpstr>
      <vt:lpstr>Cambria Math</vt:lpstr>
      <vt:lpstr>Tw Cen MT</vt:lpstr>
      <vt:lpstr>Tw Cen MT Condensed</vt:lpstr>
      <vt:lpstr>Wingdings 2</vt:lpstr>
      <vt:lpstr>Wingdings 3</vt:lpstr>
      <vt:lpstr>전체</vt:lpstr>
      <vt:lpstr>스토리텔링으로 시작하는  1 단원  분수의 나눗셈 </vt:lpstr>
      <vt:lpstr>PowerPoint 프레젠테이션</vt:lpstr>
      <vt:lpstr>PowerPoint 프레젠테이션</vt:lpstr>
      <vt:lpstr>PowerPoint 프레젠테이션</vt:lpstr>
      <vt:lpstr>PowerPoint 프레젠테이션</vt:lpstr>
      <vt:lpstr>                     수학 질문을 찾아보세요</vt:lpstr>
      <vt:lpstr>PowerPoint 프레젠테이션</vt:lpstr>
      <vt:lpstr>           &lt;스토리텔링 글쓰기&gt;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모둠 줌두레      이공프로젝트 2 : 스톱모션 애니메이션 만들기</dc:title>
  <dc:creator>user</dc:creator>
  <cp:lastModifiedBy>user</cp:lastModifiedBy>
  <cp:revision>28</cp:revision>
  <dcterms:created xsi:type="dcterms:W3CDTF">2020-07-20T08:37:41Z</dcterms:created>
  <dcterms:modified xsi:type="dcterms:W3CDTF">2020-09-16T00:21:16Z</dcterms:modified>
</cp:coreProperties>
</file>