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62" r:id="rId3"/>
    <p:sldId id="264" r:id="rId4"/>
    <p:sldId id="265" r:id="rId5"/>
    <p:sldId id="263" r:id="rId6"/>
    <p:sldId id="266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-604" y="-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10/26/2020</a:t>
            </a:fld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.com/oq8zdne4y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303818" y="1022364"/>
            <a:ext cx="11304008" cy="1255223"/>
          </a:xfrm>
        </p:spPr>
        <p:txBody>
          <a:bodyPr>
            <a:normAutofit/>
          </a:bodyPr>
          <a:lstStyle/>
          <a:p>
            <a:r>
              <a:rPr lang="ko-KR" altLang="en-US" sz="6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</a:t>
            </a:r>
            <a:r>
              <a:rPr lang="ko-KR" altLang="en-US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씩씩이샘과</a:t>
            </a:r>
            <a:r>
              <a:rPr lang="ko-KR" altLang="en-US" sz="66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66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구글</a:t>
            </a:r>
            <a:r>
              <a:rPr lang="ko-KR" altLang="en-US" sz="66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66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어스</a:t>
            </a:r>
            <a:r>
              <a:rPr lang="ko-KR" altLang="en-US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로</a:t>
            </a:r>
            <a:r>
              <a:rPr lang="ko-KR" altLang="en-US" sz="66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놀자 </a:t>
            </a:r>
            <a:r>
              <a:rPr lang="en-US" altLang="ko-KR" sz="66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2</a:t>
            </a:r>
            <a:endParaRPr lang="ko-KR" altLang="en-US" sz="6000" dirty="0">
              <a:solidFill>
                <a:srgbClr val="FF0000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473644" y="3905957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r>
              <a:rPr lang="en-US" altLang="ko-KR" sz="32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454189" y="4417218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</a:t>
            </a:r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454189" y="5054937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1" name="부제목 2"/>
          <p:cNvSpPr txBox="1">
            <a:spLocks/>
          </p:cNvSpPr>
          <p:nvPr/>
        </p:nvSpPr>
        <p:spPr>
          <a:xfrm>
            <a:off x="454189" y="5692656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5 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모둠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1 1:40 ~  12:20            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수학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이끔이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이윤후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85345" y="5249233"/>
            <a:ext cx="11906655" cy="1255223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1.   </a:t>
            </a:r>
            <a:r>
              <a:rPr lang="ko-KR" altLang="en-US" sz="3600" dirty="0" err="1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이공이들의</a:t>
            </a:r>
            <a:r>
              <a:rPr lang="ko-KR" altLang="en-US" sz="36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  <a:r>
              <a:rPr lang="ko-KR" altLang="en-US" sz="3600" dirty="0" err="1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구글</a:t>
            </a:r>
            <a:r>
              <a:rPr lang="ko-KR" altLang="en-US" sz="36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계정</a:t>
            </a:r>
            <a:r>
              <a:rPr lang="ko-KR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이 필요해요</a:t>
            </a:r>
            <a:r>
              <a:rPr lang="en-US" altLang="ko-KR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.  </a:t>
            </a:r>
            <a:r>
              <a:rPr lang="ko-KR" altLang="en-US" sz="36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구글</a:t>
            </a:r>
            <a:r>
              <a:rPr lang="ko-KR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계정 가입에 </a:t>
            </a:r>
            <a:r>
              <a:rPr lang="ko-KR" altLang="en-US" sz="36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부모님의 정보와 동의가 </a:t>
            </a:r>
            <a:r>
              <a:rPr lang="ko-KR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필요해요</a:t>
            </a:r>
            <a:endParaRPr kumimoji="0" lang="en-US" altLang="ko-K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2.  </a:t>
            </a: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스마트기기 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2</a:t>
            </a: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개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(</a:t>
            </a:r>
            <a:r>
              <a:rPr kumimoji="0" lang="ko-KR" alt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스마트폰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,PC)</a:t>
            </a: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가 필요합니다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. </a:t>
            </a:r>
            <a:r>
              <a:rPr kumimoji="0" lang="ko-KR" alt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구글</a:t>
            </a: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  <a:r>
              <a:rPr kumimoji="0" lang="ko-KR" alt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어스는</a:t>
            </a: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PC/</a:t>
            </a: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노트북으로 </a:t>
            </a: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들어갑니다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.</a:t>
            </a: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 </a:t>
            </a:r>
            <a:endParaRPr kumimoji="0" lang="ko-KR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</p:txBody>
      </p:sp>
      <p:pic>
        <p:nvPicPr>
          <p:cNvPr id="13" name="그림 12" descr="구글어스이미지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3" y="155642"/>
            <a:ext cx="4863830" cy="3254422"/>
          </a:xfrm>
          <a:prstGeom prst="rect">
            <a:avLst/>
          </a:prstGeom>
        </p:spPr>
      </p:pic>
      <p:sp>
        <p:nvSpPr>
          <p:cNvPr id="14" name="부제목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부제목 2"/>
          <p:cNvSpPr txBox="1">
            <a:spLocks/>
          </p:cNvSpPr>
          <p:nvPr/>
        </p:nvSpPr>
        <p:spPr>
          <a:xfrm>
            <a:off x="340470" y="3951163"/>
            <a:ext cx="11556458" cy="747296"/>
          </a:xfrm>
          <a:prstGeom prst="rect">
            <a:avLst/>
          </a:prstGeom>
          <a:solidFill>
            <a:schemeClr val="accent1"/>
          </a:solidFill>
        </p:spPr>
        <p:txBody>
          <a:bodyPr vert="horz">
            <a:normAutofit/>
          </a:bodyPr>
          <a:lstStyle/>
          <a:p>
            <a:pPr marL="64008" marR="0" lvl="0" indent="0" algn="l" defTabSz="914400" rtl="0" eaLnBrk="1" fontAlgn="auto" latinLnBrk="1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altLang="ko-KR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                 ZOOM  </a:t>
            </a:r>
            <a:r>
              <a:rPr kumimoji="0" lang="ko-KR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회의 </a:t>
            </a:r>
            <a:r>
              <a:rPr kumimoji="0" lang="en-US" altLang="ko-KR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ID:  925 4032 5138/  </a:t>
            </a:r>
            <a:r>
              <a:rPr kumimoji="0" lang="ko-KR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암호</a:t>
            </a:r>
            <a:r>
              <a:rPr kumimoji="0" lang="en-US" altLang="ko-KR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: 200914</a:t>
            </a:r>
            <a:endParaRPr kumimoji="0" lang="ko-KR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42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206541" y="1051547"/>
            <a:ext cx="11304008" cy="1255223"/>
          </a:xfrm>
        </p:spPr>
        <p:txBody>
          <a:bodyPr>
            <a:normAutofit/>
          </a:bodyPr>
          <a:lstStyle/>
          <a:p>
            <a:r>
              <a:rPr lang="ko-KR" altLang="en-US" sz="6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</a:t>
            </a:r>
            <a:r>
              <a:rPr lang="ko-KR" altLang="en-US" sz="48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씩씩이샘과</a:t>
            </a:r>
            <a:r>
              <a:rPr lang="ko-KR" altLang="en-US" sz="72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72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구글</a:t>
            </a:r>
            <a:r>
              <a:rPr lang="ko-KR" altLang="en-US" sz="72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72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어스</a:t>
            </a:r>
            <a:r>
              <a:rPr lang="ko-KR" altLang="en-US" sz="48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로</a:t>
            </a:r>
            <a:r>
              <a:rPr lang="ko-KR" altLang="en-US" sz="72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놀자 </a:t>
            </a:r>
            <a:r>
              <a:rPr lang="en-US" altLang="ko-KR" sz="72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2</a:t>
            </a:r>
            <a:endParaRPr lang="ko-KR" altLang="en-US" sz="5300" dirty="0">
              <a:solidFill>
                <a:srgbClr val="FF0000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40470" y="4213810"/>
            <a:ext cx="11556458" cy="74729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ZOOM 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회의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ID</a:t>
            </a:r>
            <a:r>
              <a:rPr lang="en-US" altLang="ko-KR" sz="36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925 4032 5138/ 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암호</a:t>
            </a:r>
            <a:r>
              <a:rPr lang="en-US" altLang="ko-KR" sz="36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200914</a:t>
            </a:r>
            <a:endParaRPr lang="ko-KR" altLang="en-US" sz="36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502827" y="3400119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r>
              <a:rPr lang="en-US" altLang="ko-KR" sz="32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454189" y="4417218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</a:t>
            </a:r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454189" y="5054937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1" name="부제목 2"/>
          <p:cNvSpPr txBox="1">
            <a:spLocks/>
          </p:cNvSpPr>
          <p:nvPr/>
        </p:nvSpPr>
        <p:spPr>
          <a:xfrm>
            <a:off x="269363" y="4953353"/>
            <a:ext cx="10993547" cy="14182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5 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모둠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1 1:40 ~  12:20            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수학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이끔이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이윤후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pic>
        <p:nvPicPr>
          <p:cNvPr id="13" name="그림 12" descr="구글어스이미지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3" y="155642"/>
            <a:ext cx="4863830" cy="3254422"/>
          </a:xfrm>
          <a:prstGeom prst="rect">
            <a:avLst/>
          </a:prstGeom>
        </p:spPr>
      </p:pic>
      <p:sp>
        <p:nvSpPr>
          <p:cNvPr id="14" name="부제목 2"/>
          <p:cNvSpPr txBox="1">
            <a:spLocks/>
          </p:cNvSpPr>
          <p:nvPr/>
        </p:nvSpPr>
        <p:spPr>
          <a:xfrm>
            <a:off x="7360596" y="2761802"/>
            <a:ext cx="6604000" cy="1752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" marR="0" lvl="0" indent="0" algn="l" defTabSz="914400" rtl="0" eaLnBrk="1" fontAlgn="auto" latinLnBrk="1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부제목 2"/>
          <p:cNvSpPr txBox="1">
            <a:spLocks/>
          </p:cNvSpPr>
          <p:nvPr/>
        </p:nvSpPr>
        <p:spPr>
          <a:xfrm>
            <a:off x="453959" y="5552984"/>
            <a:ext cx="11556458" cy="747296"/>
          </a:xfrm>
          <a:prstGeom prst="rect">
            <a:avLst/>
          </a:prstGeom>
          <a:solidFill>
            <a:schemeClr val="accent1"/>
          </a:solidFill>
        </p:spPr>
        <p:txBody>
          <a:bodyPr vert="horz">
            <a:normAutofit/>
          </a:bodyPr>
          <a:lstStyle/>
          <a:p>
            <a:pPr marL="64008" marR="0" lvl="0" indent="0" algn="l" defTabSz="914400" rtl="0" eaLnBrk="1" fontAlgn="auto" latinLnBrk="1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     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9:00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여학생   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10:00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남학생  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/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2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부로 나누어 따로 공부할게요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. </a:t>
            </a:r>
            <a:endParaRPr kumimoji="0" lang="ko-KR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n-cs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4495128" y="523010"/>
            <a:ext cx="11304008" cy="1255223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   </a:t>
            </a:r>
            <a:endParaRPr kumimoji="0" lang="ko-KR" alt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42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76225" y="895349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1&gt;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주말에 뭐 했는지 </a:t>
            </a:r>
            <a:r>
              <a:rPr lang="ko-KR" altLang="en-US" sz="66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공개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채팅 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한 줄로 말해주세요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.</a:t>
            </a:r>
            <a:endParaRPr lang="ko-KR" altLang="en-US" sz="6600" dirty="0"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76275" y="3448050"/>
            <a:ext cx="11125200" cy="109537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   선생님은 </a:t>
            </a: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이틀 내내 글 썼어요</a:t>
            </a:r>
            <a:r>
              <a:rPr kumimoji="0" lang="en-US" altLang="ko-K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. </a:t>
            </a: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작가처럼요</a:t>
            </a:r>
            <a:r>
              <a:rPr kumimoji="0" lang="en-US" altLang="ko-K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. </a:t>
            </a:r>
            <a:endParaRPr kumimoji="0" lang="ko-KR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4581525" y="4867275"/>
            <a:ext cx="6086475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여러분은요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?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00176" y="933449"/>
            <a:ext cx="10039349" cy="2009775"/>
          </a:xfrm>
        </p:spPr>
        <p:txBody>
          <a:bodyPr>
            <a:noAutofit/>
          </a:bodyPr>
          <a:lstStyle/>
          <a:p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en-US" altLang="ko-KR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2&gt;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지금 여러분 기분이 어떤지 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</a:t>
            </a:r>
            <a:r>
              <a:rPr lang="ko-KR" altLang="en-US" sz="66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비공개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채팅 한 줄로 말해주세요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.</a:t>
            </a:r>
            <a:endParaRPr lang="ko-KR" altLang="en-US" sz="6600" dirty="0"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238375" y="3362325"/>
            <a:ext cx="9534525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선생님</a:t>
            </a:r>
            <a:r>
              <a:rPr kumimoji="0" lang="ko-KR" altLang="en-US" sz="5400" b="0" i="0" u="none" strike="noStrike" kern="1200" cap="none" spc="0" normalizeH="0" noProof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기분은</a:t>
            </a:r>
            <a:r>
              <a:rPr kumimoji="0" lang="ko-KR" altLang="en-US" sz="54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지금 동전의 양면 같아요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.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4581525" y="4867275"/>
            <a:ext cx="6086475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여러분은요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?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14325" y="866774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3&gt;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지난 시간 복습하기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200276" y="2943225"/>
            <a:ext cx="8201024" cy="1095376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      </a:t>
            </a:r>
            <a:r>
              <a:rPr kumimoji="0" lang="ko-KR" alt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위도 경도 문제 만들기 </a:t>
            </a:r>
            <a:endParaRPr kumimoji="0" lang="ko-KR" altLang="en-US" sz="6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781050" y="4810125"/>
            <a:ext cx="10153650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북위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N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/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남위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S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     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,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동경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E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/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서경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W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    인 나라는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?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781051"/>
            <a:ext cx="11668125" cy="5057774"/>
          </a:xfrm>
        </p:spPr>
        <p:txBody>
          <a:bodyPr>
            <a:noAutofit/>
          </a:bodyPr>
          <a:lstStyle/>
          <a:p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  </a:t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   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이 나라를 생각하면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, 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뭐가 떠오르니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?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     </a:t>
            </a:r>
            <a:r>
              <a:rPr lang="en-US" altLang="ko-KR" sz="4800" dirty="0" smtClean="0">
                <a:latin typeface="210 키위바나나 B" pitchFamily="18" charset="-127"/>
                <a:ea typeface="210 키위바나나 B" pitchFamily="18" charset="-127"/>
                <a:hlinkClick r:id="rId2"/>
              </a:rPr>
              <a:t>https://www.menti.com/oq8zdne4yq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           </a:t>
            </a:r>
            <a:b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            </a:t>
            </a:r>
            <a:r>
              <a:rPr lang="ko-KR" altLang="en-US" sz="5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채팅창에</a:t>
            </a:r>
            <a:r>
              <a:rPr lang="ko-KR" altLang="en-US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보이는 링크로 들어가기</a:t>
            </a: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</a:br>
            <a:endParaRPr lang="ko-KR" altLang="en-US" sz="6600" dirty="0">
              <a:solidFill>
                <a:schemeClr val="accent6">
                  <a:lumMod val="60000"/>
                  <a:lumOff val="40000"/>
                </a:schemeClr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952500" y="4781550"/>
            <a:ext cx="6086475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14323" y="495300"/>
            <a:ext cx="4352927" cy="866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1" y="276225"/>
            <a:ext cx="4591050" cy="12192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54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멘티미터로</a:t>
            </a:r>
            <a:r>
              <a:rPr lang="ko-KR" altLang="en-US" sz="5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말해요</a:t>
            </a:r>
            <a:endParaRPr kumimoji="0" lang="ko-KR" altLang="en-US" sz="6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849"/>
            <a:ext cx="11820526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80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4&gt;   </a:t>
            </a:r>
            <a:r>
              <a:rPr lang="ko-KR" altLang="en-US" sz="8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코로나가 끝나면 </a:t>
            </a:r>
            <a:r>
              <a:rPr lang="en-US" altLang="ko-KR" sz="8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8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8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         </a:t>
            </a:r>
            <a:r>
              <a:rPr lang="ko-KR" altLang="en-US" sz="8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어디로 여행가고 싶나요</a:t>
            </a:r>
            <a:r>
              <a:rPr lang="en-US" altLang="ko-KR" sz="8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?</a:t>
            </a:r>
            <a:endParaRPr lang="ko-KR" altLang="en-US" sz="8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76275" y="3133725"/>
            <a:ext cx="11163300" cy="1771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구글</a:t>
            </a:r>
            <a:r>
              <a:rPr kumimoji="0" lang="ko-KR" altLang="en-US" sz="60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6000" b="0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어스</a:t>
            </a:r>
            <a:r>
              <a:rPr kumimoji="0" lang="ko-KR" altLang="en-US" sz="60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en-US" altLang="ko-KR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3D </a:t>
            </a:r>
            <a:r>
              <a:rPr kumimoji="0" lang="ko-KR" altLang="en-US" sz="6000" b="0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스트리트뷰</a:t>
            </a:r>
            <a:r>
              <a:rPr kumimoji="0" lang="ko-KR" altLang="en-US" sz="6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를</a:t>
            </a:r>
            <a:r>
              <a:rPr kumimoji="0" lang="ko-KR" altLang="en-US" sz="6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공유화면으로 </a:t>
            </a:r>
            <a:r>
              <a:rPr lang="ko-KR" altLang="en-US" sz="60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보여주세요</a:t>
            </a:r>
            <a:r>
              <a:rPr lang="en-US" altLang="ko-KR" sz="54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.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23850" y="4762500"/>
            <a:ext cx="10829925" cy="1771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              </a:t>
            </a:r>
            <a:r>
              <a:rPr kumimoji="0" lang="ko-KR" altLang="en-US" sz="66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왜 </a:t>
            </a:r>
            <a:r>
              <a:rPr lang="ko-KR" altLang="en-US" sz="66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그곳을</a:t>
            </a:r>
            <a:r>
              <a:rPr kumimoji="0" lang="ko-KR" altLang="en-US" sz="66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선택했나요</a:t>
            </a:r>
            <a:r>
              <a:rPr kumimoji="0" lang="en-US" altLang="ko-KR" sz="66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?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712</TotalTime>
  <Words>193</Words>
  <Application>Microsoft Office PowerPoint</Application>
  <PresentationFormat>사용자 지정</PresentationFormat>
  <Paragraphs>33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도시</vt:lpstr>
      <vt:lpstr>    씩씩이샘과 구글 어스로 놀자 2</vt:lpstr>
      <vt:lpstr>    씩씩이샘과 구글 어스로 놀자 2</vt:lpstr>
      <vt:lpstr>&lt;미션 1&gt; 주말에 뭐 했는지 공개 채팅 한 줄로 말해주세요.</vt:lpstr>
      <vt:lpstr> &lt;미션 2&gt; 지금 여러분 기분이 어떤지      비공개 채팅 한 줄로 말해주세요.</vt:lpstr>
      <vt:lpstr>&lt;미션 3&gt;  지난 시간 복습하기</vt:lpstr>
      <vt:lpstr>               이 나라를 생각하면, 뭐가 떠오르니?           https://www.menti.com/oq8zdne4yq                           채팅창에 보이는 링크로 들어가기 </vt:lpstr>
      <vt:lpstr>&lt;미션 4&gt;   코로나가 끝나면           어디로 여행가고 싶나요?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모둠 줌두레      이공프로젝트 2 : 스톱모션 애니메이션 만들기</dc:title>
  <dc:creator>user</dc:creator>
  <cp:lastModifiedBy>Misuk Jeong</cp:lastModifiedBy>
  <cp:revision>58</cp:revision>
  <dcterms:created xsi:type="dcterms:W3CDTF">2020-07-20T08:37:41Z</dcterms:created>
  <dcterms:modified xsi:type="dcterms:W3CDTF">2020-10-25T15:43:07Z</dcterms:modified>
</cp:coreProperties>
</file>