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64" r:id="rId3"/>
    <p:sldId id="265" r:id="rId4"/>
    <p:sldId id="268" r:id="rId5"/>
    <p:sldId id="270" r:id="rId6"/>
    <p:sldId id="273" r:id="rId7"/>
    <p:sldId id="281" r:id="rId8"/>
    <p:sldId id="263" r:id="rId9"/>
    <p:sldId id="274" r:id="rId10"/>
    <p:sldId id="282" r:id="rId11"/>
    <p:sldId id="275" r:id="rId12"/>
    <p:sldId id="276" r:id="rId13"/>
    <p:sldId id="271" r:id="rId14"/>
    <p:sldId id="279" r:id="rId15"/>
    <p:sldId id="278" r:id="rId16"/>
    <p:sldId id="277" r:id="rId17"/>
    <p:sldId id="28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-604" y="-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i.com/1pgauejehb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i.com/oq8zdne4yq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303818" y="1022364"/>
            <a:ext cx="11304008" cy="1255223"/>
          </a:xfrm>
        </p:spPr>
        <p:txBody>
          <a:bodyPr>
            <a:normAutofit/>
          </a:bodyPr>
          <a:lstStyle/>
          <a:p>
            <a:r>
              <a:rPr lang="ko-KR" altLang="en-US" sz="60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</a:t>
            </a:r>
            <a:r>
              <a:rPr lang="ko-KR" altLang="en-US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씩씩이샘과</a:t>
            </a:r>
            <a:r>
              <a:rPr lang="ko-KR" altLang="en-US" sz="66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66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구글</a:t>
            </a:r>
            <a:r>
              <a:rPr lang="ko-KR" altLang="en-US" sz="66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66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어스</a:t>
            </a:r>
            <a:r>
              <a:rPr lang="ko-KR" altLang="en-US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로</a:t>
            </a:r>
            <a:r>
              <a:rPr lang="ko-KR" altLang="en-US" sz="66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놀자 </a:t>
            </a:r>
            <a:r>
              <a:rPr lang="en-US" altLang="ko-KR" sz="66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3</a:t>
            </a:r>
            <a:endParaRPr lang="ko-KR" altLang="en-US" sz="6000" dirty="0">
              <a:solidFill>
                <a:srgbClr val="FF0000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9" name="부제목 2"/>
          <p:cNvSpPr txBox="1">
            <a:spLocks/>
          </p:cNvSpPr>
          <p:nvPr/>
        </p:nvSpPr>
        <p:spPr>
          <a:xfrm>
            <a:off x="454189" y="4417218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dirty="0" smtClean="0"/>
              <a:t>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</a:t>
            </a:r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454189" y="5054937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-612844" y="4869854"/>
            <a:ext cx="12688112" cy="1255223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</a:t>
            </a: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      </a:t>
            </a:r>
            <a:r>
              <a:rPr lang="ko-KR" altLang="en-US" sz="4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언제</a:t>
            </a:r>
            <a:r>
              <a:rPr lang="en-US" altLang="ko-KR" sz="4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?  </a:t>
            </a:r>
            <a:r>
              <a:rPr lang="en-US" altLang="ko-KR" sz="44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1</a:t>
            </a:r>
            <a:r>
              <a:rPr lang="ko-KR" altLang="en-US" sz="44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부 </a:t>
            </a:r>
            <a:r>
              <a:rPr lang="en-US" altLang="ko-KR" sz="44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9:00   2</a:t>
            </a:r>
            <a:r>
              <a:rPr lang="ko-KR" altLang="en-US" sz="44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부 </a:t>
            </a:r>
            <a:r>
              <a:rPr lang="en-US" altLang="ko-KR" sz="44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10:00 (</a:t>
            </a:r>
            <a:r>
              <a:rPr lang="ko-KR" altLang="en-US" sz="44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지난 화요일 </a:t>
            </a:r>
            <a:r>
              <a:rPr lang="ko-KR" altLang="en-US" sz="4400" dirty="0" err="1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줌두레</a:t>
            </a:r>
            <a:r>
              <a:rPr lang="ko-KR" altLang="en-US" sz="44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참여 명단과 같아요</a:t>
            </a:r>
            <a:r>
              <a:rPr lang="en-US" altLang="ko-KR" sz="44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)</a:t>
            </a:r>
            <a:endParaRPr kumimoji="0" lang="en-US" altLang="ko-K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o-KR" altLang="en-US" sz="4400" dirty="0" smtClean="0">
                <a:solidFill>
                  <a:schemeClr val="accent3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            </a:t>
            </a:r>
            <a:r>
              <a:rPr lang="ko-KR" altLang="en-US" sz="54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무엇을</a:t>
            </a:r>
            <a:r>
              <a:rPr lang="en-US" altLang="ko-KR" sz="54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?</a:t>
            </a:r>
            <a:r>
              <a:rPr lang="en-US" altLang="ko-KR" sz="54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</a:t>
            </a:r>
            <a:r>
              <a:rPr lang="ko-KR" altLang="en-US" sz="54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세계의 여러 대륙과 대양을 알아보자</a:t>
            </a:r>
            <a:endParaRPr kumimoji="0" lang="ko-KR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</p:txBody>
      </p:sp>
      <p:pic>
        <p:nvPicPr>
          <p:cNvPr id="13" name="그림 12" descr="구글어스이미지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300" y="272375"/>
            <a:ext cx="3649108" cy="2441643"/>
          </a:xfrm>
          <a:prstGeom prst="rect">
            <a:avLst/>
          </a:prstGeom>
        </p:spPr>
      </p:pic>
      <p:sp>
        <p:nvSpPr>
          <p:cNvPr id="15" name="부제목 2"/>
          <p:cNvSpPr txBox="1">
            <a:spLocks/>
          </p:cNvSpPr>
          <p:nvPr/>
        </p:nvSpPr>
        <p:spPr>
          <a:xfrm>
            <a:off x="282103" y="2832482"/>
            <a:ext cx="11556458" cy="747296"/>
          </a:xfrm>
          <a:prstGeom prst="rect">
            <a:avLst/>
          </a:prstGeom>
          <a:solidFill>
            <a:schemeClr val="accent1"/>
          </a:solidFill>
        </p:spPr>
        <p:txBody>
          <a:bodyPr vert="horz">
            <a:normAutofit lnSpcReduction="10000"/>
          </a:bodyPr>
          <a:lstStyle/>
          <a:p>
            <a:pPr marL="64008" lvl="0" defTabSz="914400" latinLnBrk="1">
              <a:spcBef>
                <a:spcPts val="300"/>
              </a:spcBef>
              <a:buClr>
                <a:schemeClr val="accent3"/>
              </a:buClr>
              <a:defRPr/>
            </a:pP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        </a:t>
            </a:r>
            <a:r>
              <a:rPr kumimoji="0" lang="en-US" altLang="ko-KR" sz="3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 </a:t>
            </a: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 </a:t>
            </a:r>
            <a:r>
              <a:rPr kumimoji="0" lang="en-US" altLang="ko-K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ZOOM  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회의 </a:t>
            </a:r>
            <a:r>
              <a:rPr kumimoji="0" lang="en-US" altLang="ko-K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ID:  </a:t>
            </a:r>
            <a:r>
              <a:rPr lang="en-US" altLang="ko-KR" sz="44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993 9513 9074  </a:t>
            </a:r>
            <a:r>
              <a:rPr kumimoji="0" lang="en-US" altLang="ko-K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/  </a:t>
            </a: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암호</a:t>
            </a:r>
            <a:r>
              <a:rPr kumimoji="0" lang="en-US" altLang="ko-K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n-cs"/>
              </a:rPr>
              <a:t>: 200918</a:t>
            </a:r>
            <a:endParaRPr kumimoji="0" lang="ko-KR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42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14324" y="619125"/>
            <a:ext cx="44577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2401" y="409575"/>
            <a:ext cx="5781674" cy="1219200"/>
          </a:xfrm>
        </p:spPr>
        <p:txBody>
          <a:bodyPr>
            <a:noAutofit/>
          </a:bodyPr>
          <a:lstStyle/>
          <a:p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  </a:t>
            </a:r>
            <a:r>
              <a:rPr lang="ko-KR" altLang="en-US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미션 </a:t>
            </a:r>
            <a:r>
              <a:rPr lang="en-US" altLang="ko-KR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4</a:t>
            </a:r>
            <a:r>
              <a:rPr lang="ko-KR" altLang="en-US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   </a:t>
            </a:r>
            <a:r>
              <a:rPr lang="ko-KR" altLang="en-US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자</a:t>
            </a:r>
            <a:r>
              <a:rPr lang="en-US" altLang="ko-KR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, </a:t>
            </a:r>
            <a:r>
              <a:rPr lang="ko-KR" altLang="en-US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출발</a:t>
            </a:r>
            <a:r>
              <a:rPr lang="en-US" altLang="ko-KR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!</a:t>
            </a:r>
            <a:r>
              <a:rPr lang="ko-KR" altLang="en-US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 </a:t>
            </a:r>
            <a:endParaRPr lang="ko-KR" altLang="en-US" sz="6600" dirty="0">
              <a:solidFill>
                <a:schemeClr val="accent4">
                  <a:lumMod val="20000"/>
                  <a:lumOff val="80000"/>
                </a:schemeClr>
              </a:solidFill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1276350" y="2047875"/>
            <a:ext cx="10915650" cy="109537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dirty="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 </a:t>
            </a:r>
            <a:r>
              <a:rPr lang="ko-KR" altLang="en-US" sz="54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퀴즈 정답</a:t>
            </a:r>
            <a:r>
              <a:rPr lang="ko-KR" altLang="en-US" sz="5400" dirty="0" smtClean="0">
                <a:solidFill>
                  <a:schemeClr val="accent6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을</a:t>
            </a:r>
            <a:r>
              <a:rPr lang="ko-KR" altLang="en-US" sz="54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ko-KR" altLang="en-US" sz="5400" dirty="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선생님 </a:t>
            </a:r>
            <a:r>
              <a:rPr lang="ko-KR" altLang="en-US" sz="54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비공개 채팅</a:t>
            </a:r>
            <a:r>
              <a:rPr lang="ko-KR" altLang="en-US" sz="5400" dirty="0" smtClean="0">
                <a:solidFill>
                  <a:schemeClr val="accent6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으로</a:t>
            </a:r>
            <a:r>
              <a:rPr lang="ko-KR" altLang="en-US" sz="54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ko-KR" altLang="en-US" sz="5400" dirty="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보내주세요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847726" y="4229100"/>
            <a:ext cx="10772774" cy="109537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lvl="0" defTabSz="914400" latinLnBrk="1">
              <a:spcBef>
                <a:spcPct val="0"/>
              </a:spcBef>
              <a:defRPr/>
            </a:pPr>
            <a:r>
              <a:rPr kumimoji="0" lang="ko-KR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선생님이 </a:t>
            </a:r>
            <a:r>
              <a:rPr kumimoji="0" lang="en-US" altLang="ko-KR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OK</a:t>
            </a:r>
            <a:r>
              <a:rPr kumimoji="0" lang="ko-KR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하면</a:t>
            </a:r>
            <a:r>
              <a:rPr kumimoji="0" lang="en-US" altLang="ko-KR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, </a:t>
            </a:r>
            <a:endParaRPr kumimoji="0" lang="en-US" altLang="ko-KR" sz="60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  <a:p>
            <a:pPr lvl="0" algn="ctr" defTabSz="914400" latinLnBrk="1">
              <a:spcBef>
                <a:spcPct val="0"/>
              </a:spcBef>
              <a:defRPr/>
            </a:pPr>
            <a:r>
              <a:rPr kumimoji="0" lang="ko-KR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     그곳을 </a:t>
            </a:r>
            <a:r>
              <a:rPr kumimoji="0" lang="ko-KR" altLang="en-US" sz="6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구글어스</a:t>
            </a:r>
            <a:r>
              <a:rPr kumimoji="0" lang="ko-KR" altLang="en-US" sz="6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로</a:t>
            </a:r>
            <a:r>
              <a:rPr kumimoji="0" lang="ko-KR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찾아 </a:t>
            </a:r>
            <a:r>
              <a:rPr kumimoji="0" lang="ko-KR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보여주세요</a:t>
            </a:r>
            <a:r>
              <a:rPr kumimoji="0" lang="en-US" altLang="ko-KR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.</a:t>
            </a:r>
            <a:endParaRPr kumimoji="0" lang="ko-KR" altLang="en-US" sz="6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95274" y="885825"/>
            <a:ext cx="63150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1450" y="2466974"/>
            <a:ext cx="11668125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퀴즈 </a:t>
            </a:r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4&gt;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 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대륙 중에서 가장 큰 대륙은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?</a:t>
            </a:r>
            <a:endParaRPr lang="ko-KR" altLang="en-US" sz="8000" dirty="0"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114300" y="561975"/>
            <a:ext cx="8096250" cy="12192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kumimoji="0" lang="ko-KR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채팅 정답</a:t>
            </a:r>
            <a:r>
              <a:rPr kumimoji="0" lang="en-US" altLang="ko-KR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-&gt; OK </a:t>
            </a:r>
            <a:r>
              <a:rPr kumimoji="0" lang="ko-KR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싸인</a:t>
            </a:r>
            <a:r>
              <a:rPr kumimoji="0" lang="en-US" altLang="ko-KR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-&gt; </a:t>
            </a:r>
            <a:r>
              <a:rPr kumimoji="0" lang="ko-KR" altLang="en-US" sz="4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구글어스</a:t>
            </a:r>
            <a:endParaRPr kumimoji="0" lang="ko-KR" altLang="en-US" sz="48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40000"/>
                  <a:lumOff val="6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95274" y="885825"/>
            <a:ext cx="63150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1450" y="2466974"/>
            <a:ext cx="11668125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퀴즈 </a:t>
            </a:r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5&gt;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</a:t>
            </a:r>
            <a:b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북극해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 주변에 있는 </a:t>
            </a: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나라 </a:t>
            </a:r>
            <a:r>
              <a:rPr lang="en-US" altLang="ko-KR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2</a:t>
            </a: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개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만 찾아줘 </a:t>
            </a:r>
            <a:endParaRPr lang="ko-KR" altLang="en-US" sz="8000" dirty="0"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114300" y="561975"/>
            <a:ext cx="8096250" cy="12192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kumimoji="0" lang="ko-KR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채팅 정답</a:t>
            </a:r>
            <a:r>
              <a:rPr kumimoji="0" lang="en-US" altLang="ko-KR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-&gt; OK </a:t>
            </a:r>
            <a:r>
              <a:rPr kumimoji="0" lang="ko-KR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싸인</a:t>
            </a:r>
            <a:r>
              <a:rPr kumimoji="0" lang="en-US" altLang="ko-KR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-&gt; </a:t>
            </a:r>
            <a:r>
              <a:rPr kumimoji="0" lang="ko-KR" altLang="en-US" sz="4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구글어스</a:t>
            </a:r>
            <a:endParaRPr kumimoji="0" lang="ko-KR" altLang="en-US" sz="48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40000"/>
                  <a:lumOff val="6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4850" y="2000249"/>
            <a:ext cx="12334875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퀴즈 </a:t>
            </a:r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6&gt;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</a:t>
            </a:r>
            <a:b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남극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 대륙을 둘러싸고 있는 </a:t>
            </a: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바다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는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?</a:t>
            </a:r>
            <a:endParaRPr lang="ko-KR" altLang="en-US" sz="8000" dirty="0">
              <a:latin typeface="210 키위바나나 B" pitchFamily="18" charset="-127"/>
              <a:ea typeface="210 키위바나나 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23875" y="1809749"/>
            <a:ext cx="11668125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퀴즈 </a:t>
            </a:r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7&gt;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</a:t>
            </a:r>
            <a:b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유럽</a:t>
            </a:r>
            <a:r>
              <a:rPr lang="ko-KR" altLang="en-US" sz="8000" dirty="0" smtClean="0">
                <a:solidFill>
                  <a:schemeClr val="accent6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과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 </a:t>
            </a: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아메리카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 사이에 있는 </a:t>
            </a: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바다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는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?</a:t>
            </a:r>
            <a:endParaRPr lang="ko-KR" altLang="en-US" sz="8000" dirty="0">
              <a:latin typeface="210 키위바나나 B" pitchFamily="18" charset="-127"/>
              <a:ea typeface="210 키위바나나 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7650" y="1438274"/>
            <a:ext cx="11668125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퀴즈 </a:t>
            </a:r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8&gt;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</a:t>
            </a:r>
            <a:b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인도양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에 접해있는 </a:t>
            </a: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대륙 </a:t>
            </a:r>
            <a:r>
              <a:rPr lang="en-US" altLang="ko-KR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3</a:t>
            </a: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개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를 찾아줘</a:t>
            </a:r>
            <a:endParaRPr lang="ko-KR" altLang="en-US" sz="8000" dirty="0">
              <a:latin typeface="210 키위바나나 B" pitchFamily="18" charset="-127"/>
              <a:ea typeface="210 키위바나나 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0500" y="1885949"/>
            <a:ext cx="11668125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퀴즈 </a:t>
            </a:r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9&gt;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</a:t>
            </a:r>
            <a:b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  </a:t>
            </a: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남반구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에 있는 </a:t>
            </a: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나라 </a:t>
            </a:r>
            <a:r>
              <a:rPr lang="en-US" altLang="ko-KR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3</a:t>
            </a:r>
            <a:r>
              <a:rPr lang="ko-KR" altLang="en-US" sz="8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개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를 찾아줘</a:t>
            </a:r>
            <a:endParaRPr lang="ko-KR" altLang="en-US" sz="8000" dirty="0">
              <a:latin typeface="210 키위바나나 B" pitchFamily="18" charset="-127"/>
              <a:ea typeface="210 키위바나나 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14324" y="619125"/>
            <a:ext cx="44577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2401" y="409575"/>
            <a:ext cx="5781674" cy="1219200"/>
          </a:xfrm>
        </p:spPr>
        <p:txBody>
          <a:bodyPr>
            <a:noAutofit/>
          </a:bodyPr>
          <a:lstStyle/>
          <a:p>
            <a:r>
              <a:rPr lang="ko-KR" altLang="en-US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  다음엔 어딜 갈까</a:t>
            </a:r>
            <a:r>
              <a:rPr lang="en-US" altLang="ko-KR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?</a:t>
            </a:r>
            <a:endParaRPr lang="ko-KR" altLang="en-US" sz="6600" dirty="0">
              <a:solidFill>
                <a:schemeClr val="accent4">
                  <a:lumMod val="20000"/>
                  <a:lumOff val="80000"/>
                </a:schemeClr>
              </a:solidFill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1333499" y="3048000"/>
            <a:ext cx="9477375" cy="1095376"/>
          </a:xfrm>
          <a:prstGeom prst="rect">
            <a:avLst/>
          </a:prstGeom>
        </p:spPr>
        <p:txBody>
          <a:bodyPr vert="horz" anchor="ctr">
            <a:normAutofit fontScale="85000" lnSpcReduction="10000"/>
          </a:bodyPr>
          <a:lstStyle/>
          <a:p>
            <a:pPr lvl="0" defTabSz="914400" latinLnBrk="1">
              <a:spcBef>
                <a:spcPct val="0"/>
              </a:spcBef>
              <a:defRPr/>
            </a:pP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잠깐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,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다음 여행을 떠나기 전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,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사회책 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19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쪽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을 꼭 해줘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!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295275" y="552450"/>
            <a:ext cx="4800600" cy="866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9575" y="2038350"/>
            <a:ext cx="11668125" cy="3552825"/>
          </a:xfrm>
        </p:spPr>
        <p:txBody>
          <a:bodyPr>
            <a:noAutofit/>
          </a:bodyPr>
          <a:lstStyle/>
          <a:p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      </a:t>
            </a:r>
            <a:r>
              <a:rPr lang="ko-KR" altLang="en-US" sz="5400" dirty="0" smtClean="0">
                <a:latin typeface="210 키위바나나 B" pitchFamily="18" charset="-127"/>
                <a:ea typeface="210 키위바나나 B" pitchFamily="18" charset="-127"/>
              </a:rPr>
              <a:t>세 번째 </a:t>
            </a:r>
            <a:r>
              <a:rPr lang="ko-KR" altLang="en-US" sz="5400" dirty="0" err="1" smtClean="0">
                <a:latin typeface="210 키위바나나 B" pitchFamily="18" charset="-127"/>
                <a:ea typeface="210 키위바나나 B" pitchFamily="18" charset="-127"/>
              </a:rPr>
              <a:t>구글어스</a:t>
            </a:r>
            <a:r>
              <a:rPr lang="ko-KR" altLang="en-US" sz="5400" dirty="0" smtClean="0">
                <a:latin typeface="210 키위바나나 B" pitchFamily="18" charset="-127"/>
                <a:ea typeface="210 키위바나나 B" pitchFamily="18" charset="-127"/>
              </a:rPr>
              <a:t> 여행을 하기 전</a:t>
            </a:r>
            <a:r>
              <a:rPr lang="en-US" altLang="ko-KR" sz="5400" dirty="0" smtClean="0">
                <a:latin typeface="210 키위바나나 B" pitchFamily="18" charset="-127"/>
                <a:ea typeface="210 키위바나나 B" pitchFamily="18" charset="-127"/>
              </a:rPr>
              <a:t>, 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            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네 기분을 말해줄래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? </a:t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    </a:t>
            </a:r>
            <a: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hlinkClick r:id="rId2"/>
              </a:rPr>
              <a:t>https://www.menti.com/1pgauejehb</a:t>
            </a:r>
            <a: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            </a:t>
            </a:r>
            <a:r>
              <a:rPr lang="ko-KR" altLang="en-US" sz="5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채팅창에</a:t>
            </a:r>
            <a:r>
              <a:rPr lang="ko-KR" altLang="en-US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 보이는 링크로 들어가기</a:t>
            </a:r>
            <a: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</a:br>
            <a:endParaRPr lang="ko-KR" altLang="en-US" sz="6600" dirty="0">
              <a:solidFill>
                <a:schemeClr val="accent6">
                  <a:lumMod val="60000"/>
                  <a:lumOff val="40000"/>
                </a:schemeClr>
              </a:solidFill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952500" y="4781550"/>
            <a:ext cx="6086475" cy="109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590551" y="352425"/>
            <a:ext cx="5372099" cy="12192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미션 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1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떠나볼까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?</a:t>
            </a:r>
            <a:endParaRPr kumimoji="0" lang="ko-KR" altLang="en-US" sz="6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14324" y="619125"/>
            <a:ext cx="496252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180975" y="371475"/>
            <a:ext cx="6334125" cy="1219200"/>
          </a:xfrm>
        </p:spPr>
        <p:txBody>
          <a:bodyPr>
            <a:noAutofit/>
          </a:bodyPr>
          <a:lstStyle/>
          <a:p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  </a:t>
            </a:r>
            <a:r>
              <a:rPr lang="ko-KR" altLang="en-US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미션 </a:t>
            </a:r>
            <a:r>
              <a:rPr lang="en-US" altLang="ko-KR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2</a:t>
            </a:r>
            <a:r>
              <a:rPr lang="ko-KR" altLang="en-US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  </a:t>
            </a:r>
            <a:r>
              <a:rPr lang="ko-KR" altLang="en-US" sz="54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어디까지 왔니</a:t>
            </a:r>
            <a:r>
              <a:rPr lang="en-US" altLang="ko-KR" sz="54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?</a:t>
            </a:r>
            <a:endParaRPr lang="ko-KR" altLang="en-US" sz="6600" dirty="0">
              <a:solidFill>
                <a:schemeClr val="accent6">
                  <a:lumMod val="40000"/>
                  <a:lumOff val="60000"/>
                </a:schemeClr>
              </a:solidFill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609600" y="3524250"/>
            <a:ext cx="10563225" cy="1095376"/>
          </a:xfrm>
          <a:prstGeom prst="rect">
            <a:avLst/>
          </a:prstGeom>
        </p:spPr>
        <p:txBody>
          <a:bodyPr vert="horz" anchor="ctr">
            <a:normAutofit fontScale="92500"/>
          </a:bodyPr>
          <a:lstStyle/>
          <a:p>
            <a:pPr lvl="0" defTabSz="914400" latinLnBrk="1">
              <a:spcBef>
                <a:spcPct val="0"/>
              </a:spcBef>
              <a:defRPr/>
            </a:pPr>
            <a:r>
              <a:rPr lang="en-US" altLang="ko-KR" sz="54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ko-KR" altLang="en-US" sz="6000" dirty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남</a:t>
            </a:r>
            <a:r>
              <a:rPr lang="ko-KR" altLang="en-US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위</a:t>
            </a:r>
            <a:r>
              <a:rPr lang="en-US" altLang="ko-KR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(S)</a:t>
            </a:r>
            <a:r>
              <a:rPr lang="ko-KR" altLang="en-US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 </a:t>
            </a:r>
            <a:r>
              <a:rPr lang="en-US" altLang="ko-KR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45°  </a:t>
            </a:r>
            <a:r>
              <a:rPr lang="ko-KR" altLang="en-US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동경</a:t>
            </a:r>
            <a:r>
              <a:rPr lang="en-US" altLang="ko-KR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(E)</a:t>
            </a:r>
            <a:r>
              <a:rPr lang="ko-KR" altLang="en-US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 </a:t>
            </a:r>
            <a:r>
              <a:rPr lang="en-US" altLang="ko-KR" sz="600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170°</a:t>
            </a:r>
            <a:r>
              <a:rPr lang="ko-KR" altLang="en-US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에  위치한</a:t>
            </a:r>
            <a:r>
              <a:rPr lang="en-US" altLang="ko-KR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 </a:t>
            </a:r>
            <a:r>
              <a:rPr lang="ko-KR" altLang="en-US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 나라는</a:t>
            </a:r>
            <a:r>
              <a:rPr lang="en-US" altLang="ko-KR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</a:rPr>
              <a:t>? </a:t>
            </a:r>
            <a:endParaRPr kumimoji="0" lang="ko-KR" altLang="en-US" sz="6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1847851" y="2333625"/>
            <a:ext cx="8448674" cy="109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dirty="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선생님 </a:t>
            </a:r>
            <a:r>
              <a:rPr lang="ko-KR" altLang="en-US" sz="54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비공개 채팅</a:t>
            </a:r>
            <a:r>
              <a:rPr lang="ko-KR" altLang="en-US" sz="5400" dirty="0" smtClean="0">
                <a:solidFill>
                  <a:schemeClr val="accent6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으로</a:t>
            </a:r>
            <a:r>
              <a:rPr lang="ko-KR" altLang="en-US" sz="54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ko-KR" altLang="en-US" sz="5400" dirty="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정답 보내주세요</a:t>
            </a:r>
            <a:r>
              <a:rPr lang="en-US" altLang="ko-KR" sz="5400" dirty="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.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2466976" y="4933950"/>
            <a:ext cx="8448674" cy="109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공유화면으로 정답 설명해</a:t>
            </a:r>
            <a:r>
              <a:rPr kumimoji="0" lang="ko-KR" altLang="en-US" sz="5400" b="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사람</a:t>
            </a:r>
            <a:r>
              <a:rPr kumimoji="0" lang="en-US" altLang="ko-KR" sz="5400" b="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? 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781051"/>
            <a:ext cx="11668125" cy="5057774"/>
          </a:xfrm>
        </p:spPr>
        <p:txBody>
          <a:bodyPr>
            <a:noAutofit/>
          </a:bodyPr>
          <a:lstStyle/>
          <a:p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      </a:t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       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이 나라를 생각하면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, 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뭐가 떠오르니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?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 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>         </a:t>
            </a:r>
            <a:r>
              <a:rPr lang="en-US" altLang="ko-KR" sz="4800" dirty="0" smtClean="0">
                <a:latin typeface="210 키위바나나 B" pitchFamily="18" charset="-127"/>
                <a:ea typeface="210 키위바나나 B" pitchFamily="18" charset="-127"/>
                <a:hlinkClick r:id="rId2"/>
              </a:rPr>
              <a:t>https://www.menti.com/oq8zdne4yq</a:t>
            </a:r>
            <a: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66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            </a:t>
            </a:r>
            <a:b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             </a:t>
            </a:r>
            <a:r>
              <a:rPr lang="ko-KR" altLang="en-US" sz="5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채팅창에</a:t>
            </a:r>
            <a:r>
              <a:rPr lang="ko-KR" altLang="en-US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 보이는 링크로 들어가기</a:t>
            </a:r>
            <a: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</a:br>
            <a:endParaRPr lang="ko-KR" altLang="en-US" sz="6600" dirty="0">
              <a:solidFill>
                <a:schemeClr val="accent6">
                  <a:lumMod val="60000"/>
                  <a:lumOff val="40000"/>
                </a:schemeClr>
              </a:solidFill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952500" y="4781550"/>
            <a:ext cx="6086475" cy="109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14323" y="495300"/>
            <a:ext cx="5924552" cy="866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276225"/>
            <a:ext cx="6238875" cy="12192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미션 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2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어디까지 왔니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?</a:t>
            </a:r>
            <a:endParaRPr kumimoji="0" lang="ko-KR" altLang="en-US" sz="66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14324" y="619125"/>
            <a:ext cx="59340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2401" y="409575"/>
            <a:ext cx="5781674" cy="1219200"/>
          </a:xfrm>
        </p:spPr>
        <p:txBody>
          <a:bodyPr>
            <a:noAutofit/>
          </a:bodyPr>
          <a:lstStyle/>
          <a:p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  </a:t>
            </a:r>
            <a:r>
              <a:rPr lang="ko-KR" altLang="en-US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미션 </a:t>
            </a:r>
            <a:r>
              <a:rPr lang="en-US" altLang="ko-KR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3</a:t>
            </a:r>
            <a:r>
              <a:rPr lang="ko-KR" altLang="en-US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 </a:t>
            </a:r>
            <a:r>
              <a:rPr lang="ko-KR" altLang="en-US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에너지 충전 시간</a:t>
            </a:r>
            <a:endParaRPr lang="ko-KR" altLang="en-US" sz="6600" dirty="0">
              <a:solidFill>
                <a:schemeClr val="accent4">
                  <a:lumMod val="20000"/>
                  <a:lumOff val="80000"/>
                </a:schemeClr>
              </a:solidFill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933450" y="3267075"/>
            <a:ext cx="10915650" cy="109537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dirty="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 사회책 </a:t>
            </a:r>
            <a:r>
              <a:rPr lang="en-US" altLang="ko-KR" sz="5400" dirty="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17~19</a:t>
            </a:r>
            <a:r>
              <a:rPr lang="ko-KR" altLang="en-US" sz="5400" dirty="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쪽 중요한 곳에 밑줄 긋고 외우기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1285874" y="4924425"/>
            <a:ext cx="9477375" cy="1095376"/>
          </a:xfrm>
          <a:prstGeom prst="rect">
            <a:avLst/>
          </a:prstGeom>
        </p:spPr>
        <p:txBody>
          <a:bodyPr vert="horz" anchor="ctr">
            <a:normAutofit fontScale="92500"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 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ZOOM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비디오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,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오디오 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10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분간 끄며 각자 공부하기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1000125" y="1914525"/>
            <a:ext cx="9848849" cy="1095376"/>
          </a:xfrm>
          <a:prstGeom prst="rect">
            <a:avLst/>
          </a:prstGeom>
        </p:spPr>
        <p:txBody>
          <a:bodyPr vert="horz" anchor="ctr">
            <a:normAutofit fontScale="92500"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 </a:t>
            </a:r>
            <a:r>
              <a:rPr lang="ko-KR" altLang="en-US" sz="5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학습 주제 </a:t>
            </a:r>
            <a:r>
              <a:rPr lang="en-US" altLang="ko-KR" sz="5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: </a:t>
            </a:r>
            <a:r>
              <a:rPr lang="ko-KR" altLang="en-US" sz="5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세계의 여러 대륙과 대양을 알아봅시다</a:t>
            </a:r>
            <a:r>
              <a:rPr lang="en-US" altLang="ko-KR" sz="5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.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14324" y="619125"/>
            <a:ext cx="44577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2401" y="409575"/>
            <a:ext cx="5781674" cy="1219200"/>
          </a:xfrm>
        </p:spPr>
        <p:txBody>
          <a:bodyPr>
            <a:noAutofit/>
          </a:bodyPr>
          <a:lstStyle/>
          <a:p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  </a:t>
            </a:r>
            <a:r>
              <a:rPr lang="ko-KR" altLang="en-US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미션 </a:t>
            </a:r>
            <a:r>
              <a:rPr lang="en-US" altLang="ko-KR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4</a:t>
            </a:r>
            <a:r>
              <a:rPr lang="ko-KR" altLang="en-US" sz="54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</a:rPr>
              <a:t>   </a:t>
            </a:r>
            <a:r>
              <a:rPr lang="ko-KR" altLang="en-US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자</a:t>
            </a:r>
            <a:r>
              <a:rPr lang="en-US" altLang="ko-KR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, </a:t>
            </a:r>
            <a:r>
              <a:rPr lang="ko-KR" altLang="en-US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출발</a:t>
            </a:r>
            <a:r>
              <a:rPr lang="en-US" altLang="ko-KR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!</a:t>
            </a:r>
            <a:r>
              <a:rPr lang="ko-KR" altLang="en-US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 </a:t>
            </a:r>
            <a:endParaRPr lang="ko-KR" altLang="en-US" sz="6600" dirty="0">
              <a:solidFill>
                <a:schemeClr val="accent4">
                  <a:lumMod val="20000"/>
                  <a:lumOff val="80000"/>
                </a:schemeClr>
              </a:solidFill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933450" y="2838450"/>
            <a:ext cx="10915650" cy="109537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dirty="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 </a:t>
            </a:r>
            <a:r>
              <a:rPr lang="ko-KR" altLang="en-US" sz="54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퀴즈 정답</a:t>
            </a:r>
            <a:r>
              <a:rPr lang="ko-KR" altLang="en-US" sz="5400" dirty="0" smtClean="0">
                <a:solidFill>
                  <a:schemeClr val="accent6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을</a:t>
            </a:r>
            <a:r>
              <a:rPr lang="ko-KR" altLang="en-US" sz="54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ko-KR" altLang="en-US" sz="5400" dirty="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선생님 </a:t>
            </a:r>
            <a:r>
              <a:rPr lang="ko-KR" altLang="en-US" sz="54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비공개 </a:t>
            </a:r>
            <a:r>
              <a:rPr lang="ko-KR" altLang="en-US" sz="540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채팅</a:t>
            </a:r>
            <a:r>
              <a:rPr lang="ko-KR" altLang="en-US" sz="5400" smtClean="0">
                <a:solidFill>
                  <a:schemeClr val="accent6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으로</a:t>
            </a:r>
            <a:r>
              <a:rPr lang="ko-KR" altLang="en-US" sz="540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ko-KR" altLang="en-US" sz="540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보내</a:t>
            </a:r>
            <a:r>
              <a:rPr lang="ko-KR" altLang="en-US" sz="540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주세</a:t>
            </a:r>
            <a:r>
              <a:rPr lang="ko-KR" altLang="en-US" sz="5400" smtClean="0">
                <a:solidFill>
                  <a:schemeClr val="accent2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요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0500" y="2743199"/>
            <a:ext cx="11668125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퀴즈 </a:t>
            </a:r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1&gt;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 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지구에서 육지 면적은     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%,</a:t>
            </a:r>
            <a:b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바다 면적은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     %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를 차지해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.</a:t>
            </a:r>
            <a:endParaRPr lang="ko-KR" altLang="en-US" sz="8000" dirty="0">
              <a:latin typeface="210 키위바나나 B" pitchFamily="18" charset="-127"/>
              <a:ea typeface="210 키위바나나 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1450" y="2466974"/>
            <a:ext cx="11668125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퀴즈 </a:t>
            </a:r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2&gt;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 </a:t>
            </a:r>
            <a:b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     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바다로 둘러싸인 큰 땅덩어리</a:t>
            </a:r>
            <a:endParaRPr lang="ko-KR" altLang="en-US" sz="8000" dirty="0">
              <a:latin typeface="210 키위바나나 B" pitchFamily="18" charset="-127"/>
              <a:ea typeface="210 키위바나나 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0" y="2524124"/>
            <a:ext cx="11668125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퀴즈 </a:t>
            </a:r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3&gt;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  5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개 대양 이름은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?</a:t>
            </a:r>
            <a:endParaRPr lang="ko-KR" altLang="en-US" sz="8000" dirty="0">
              <a:latin typeface="210 키위바나나 B" pitchFamily="18" charset="-127"/>
              <a:ea typeface="210 키위바나나 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986</TotalTime>
  <Words>250</Words>
  <Application>Microsoft Office PowerPoint</Application>
  <PresentationFormat>사용자 지정</PresentationFormat>
  <Paragraphs>40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도시</vt:lpstr>
      <vt:lpstr>    씩씩이샘과 구글 어스로 놀자 3</vt:lpstr>
      <vt:lpstr>       세 번째 구글어스 여행을 하기 전,              네 기분을 말해줄래?      https://www.menti.com/1pgauejehb             채팅창에 보이는 링크로 들어가기 </vt:lpstr>
      <vt:lpstr>  미션 2  어디까지 왔니?</vt:lpstr>
      <vt:lpstr>               이 나라를 생각하면, 뭐가 떠오르니?           https://www.menti.com/oq8zdne4yq                           채팅창에 보이는 링크로 들어가기 </vt:lpstr>
      <vt:lpstr>  미션 3 에너지 충전 시간</vt:lpstr>
      <vt:lpstr>  미션 4   자, 출발! </vt:lpstr>
      <vt:lpstr>&lt;퀴즈 1&gt;  지구에서 육지 면적은     %,  바다 면적은      %를 차지해.</vt:lpstr>
      <vt:lpstr>&lt;퀴즈 2&gt;         바다로 둘러싸인 큰 땅덩어리</vt:lpstr>
      <vt:lpstr>&lt;퀴즈 3&gt;   5개 대양 이름은?</vt:lpstr>
      <vt:lpstr>  미션 4   자, 출발! </vt:lpstr>
      <vt:lpstr>&lt;퀴즈 4&gt;  대륙 중에서 가장 큰 대륙은?</vt:lpstr>
      <vt:lpstr>&lt;퀴즈 5&gt;  북극해 주변에 있는 나라 2개만 찾아줘 </vt:lpstr>
      <vt:lpstr>&lt;퀴즈 6&gt;  남극 대륙을 둘러싸고 있는 바다는?</vt:lpstr>
      <vt:lpstr>&lt;퀴즈 7&gt;  유럽과 아메리카 사이에 있는 바다는?</vt:lpstr>
      <vt:lpstr>&lt;퀴즈 8&gt;  인도양에 접해있는 대륙 3개를 찾아줘</vt:lpstr>
      <vt:lpstr>&lt;퀴즈 9&gt;     남반구에 있는 나라 3개를 찾아줘</vt:lpstr>
      <vt:lpstr>  다음엔 어딜 갈까?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모둠 줌두레      이공프로젝트 2 : 스톱모션 애니메이션 만들기</dc:title>
  <dc:creator>user</dc:creator>
  <cp:lastModifiedBy>Misuk Jeong</cp:lastModifiedBy>
  <cp:revision>108</cp:revision>
  <dcterms:created xsi:type="dcterms:W3CDTF">2020-07-20T08:37:41Z</dcterms:created>
  <dcterms:modified xsi:type="dcterms:W3CDTF">2020-11-13T08:28:50Z</dcterms:modified>
</cp:coreProperties>
</file>