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-660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10/18/2020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IlcMP3U45o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430277" y="1002908"/>
            <a:ext cx="11304008" cy="1255223"/>
          </a:xfrm>
        </p:spPr>
        <p:txBody>
          <a:bodyPr>
            <a:normAutofit fontScale="90000"/>
          </a:bodyPr>
          <a:lstStyle/>
          <a:p>
            <a:r>
              <a:rPr lang="ko-KR" altLang="en-US" sz="6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</a:t>
            </a:r>
            <a:r>
              <a:rPr lang="ko-KR" altLang="en-US" sz="6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씩씩이샘과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8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8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어스</a:t>
            </a:r>
            <a:r>
              <a:rPr lang="ko-KR" altLang="en-US" sz="6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로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놀자</a:t>
            </a:r>
            <a:endParaRPr lang="ko-KR" altLang="en-US" sz="6000" dirty="0">
              <a:solidFill>
                <a:srgbClr val="FF0000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40470" y="3951163"/>
            <a:ext cx="11556458" cy="74729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9. 11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금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9:30  /  ZOOM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회의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ID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969 8384 4396  /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암호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200911</a:t>
            </a:r>
            <a:endParaRPr lang="ko-KR" altLang="en-US" sz="36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473644" y="390595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r>
              <a:rPr lang="en-US" altLang="ko-KR" sz="32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454189" y="4417218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454189" y="505493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1" name="부제목 2"/>
          <p:cNvSpPr txBox="1">
            <a:spLocks/>
          </p:cNvSpPr>
          <p:nvPr/>
        </p:nvSpPr>
        <p:spPr>
          <a:xfrm>
            <a:off x="454189" y="5692656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5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모둠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 1:40 ~  12:20           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수학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이끔이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이윤후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85345" y="6046901"/>
            <a:ext cx="11906655" cy="1255223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ko-KR" sz="3600" dirty="0" smtClean="0">
              <a:solidFill>
                <a:schemeClr val="accent1">
                  <a:lumMod val="60000"/>
                  <a:lumOff val="40000"/>
                </a:schemeClr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ko-KR" sz="3600" dirty="0" smtClean="0">
              <a:solidFill>
                <a:schemeClr val="accent1">
                  <a:lumMod val="60000"/>
                  <a:lumOff val="40000"/>
                </a:schemeClr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3600" dirty="0" smtClean="0">
                <a:solidFill>
                  <a:schemeClr val="accent6">
                    <a:lumMod val="50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1.   </a:t>
            </a:r>
            <a:r>
              <a:rPr lang="ko-KR" altLang="en-US" sz="3600" dirty="0" err="1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이공이들의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3600" dirty="0" err="1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계정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이 필요해요</a:t>
            </a:r>
            <a:r>
              <a:rPr lang="en-US" altLang="ko-KR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  </a:t>
            </a:r>
            <a:r>
              <a:rPr lang="ko-KR" altLang="en-US" sz="3600" dirty="0" err="1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계정 가입에 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부모님의 정보와 동의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가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필요해요</a:t>
            </a:r>
            <a:endParaRPr kumimoji="0" lang="en-US" altLang="ko-KR" sz="36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  <a:p>
            <a:pPr marL="742950" lvl="0" indent="-742950" defTabSz="914400" latinLnBrk="1">
              <a:spcBef>
                <a:spcPct val="0"/>
              </a:spcBef>
              <a:defRPr/>
            </a:pP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2.</a:t>
            </a:r>
            <a:r>
              <a:rPr kumimoji="0" lang="en-US" altLang="ko-K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오늘은 </a:t>
            </a:r>
            <a:r>
              <a:rPr lang="en-US" altLang="ko-KR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PC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나 노트북 하나로 </a:t>
            </a:r>
            <a:r>
              <a:rPr lang="en-US" altLang="ko-KR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ZOOM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과 </a:t>
            </a:r>
            <a:r>
              <a:rPr lang="en-US" altLang="ko-KR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Google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을</a:t>
            </a:r>
            <a:r>
              <a:rPr lang="en-US" altLang="ko-KR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36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동시에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합니다</a:t>
            </a:r>
            <a:r>
              <a:rPr lang="en-US" altLang="ko-KR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. ZOOM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공유화면으로 </a:t>
            </a:r>
            <a:endParaRPr lang="en-US" altLang="ko-KR" sz="3600" dirty="0" smtClean="0">
              <a:solidFill>
                <a:schemeClr val="accent6">
                  <a:lumMod val="75000"/>
                </a:schemeClr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pPr marL="742950" lvl="0" indent="-742950" defTabSz="914400" latinLnBrk="1">
              <a:spcBef>
                <a:spcPct val="0"/>
              </a:spcBef>
              <a:defRPr/>
            </a:pPr>
            <a:r>
              <a:rPr lang="en-US" altLang="ko-KR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여러분의 </a:t>
            </a:r>
            <a:r>
              <a:rPr lang="ko-KR" altLang="en-US" sz="3600" dirty="0" err="1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구글어스</a:t>
            </a:r>
            <a:r>
              <a:rPr lang="ko-KR" altLang="en-US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창을 보여주어야 해요</a:t>
            </a:r>
            <a:r>
              <a:rPr lang="en-US" altLang="ko-KR" sz="3600" dirty="0" smtClean="0">
                <a:solidFill>
                  <a:schemeClr val="accent6">
                    <a:lumMod val="75000"/>
                  </a:schemeClr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.</a:t>
            </a: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ko-KR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uLnTx/>
              <a:uFillTx/>
              <a:latin typeface="210 키위바나나 B" panose="02020603020101020101" pitchFamily="18" charset="-127"/>
              <a:ea typeface="210 키위바나나 B" panose="02020603020101020101" pitchFamily="18" charset="-127"/>
              <a:cs typeface="+mj-cs"/>
            </a:endParaRPr>
          </a:p>
        </p:txBody>
      </p:sp>
      <p:pic>
        <p:nvPicPr>
          <p:cNvPr id="13" name="그림 12" descr="구글어스이미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155642"/>
            <a:ext cx="4863830" cy="32544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542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430277" y="1002908"/>
            <a:ext cx="11304008" cy="1255223"/>
          </a:xfrm>
        </p:spPr>
        <p:txBody>
          <a:bodyPr>
            <a:normAutofit fontScale="90000"/>
          </a:bodyPr>
          <a:lstStyle/>
          <a:p>
            <a:r>
              <a:rPr lang="ko-KR" altLang="en-US" sz="6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</a:t>
            </a:r>
            <a:r>
              <a:rPr lang="ko-KR" altLang="en-US" sz="6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씩씩이샘과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8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구글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8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어스</a:t>
            </a:r>
            <a:r>
              <a:rPr lang="ko-KR" altLang="en-US" sz="6000" dirty="0" err="1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로</a:t>
            </a:r>
            <a:r>
              <a:rPr lang="ko-KR" altLang="en-US" sz="8000" dirty="0" smtClean="0"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놀자</a:t>
            </a:r>
            <a:endParaRPr lang="ko-KR" altLang="en-US" sz="6000" dirty="0">
              <a:solidFill>
                <a:srgbClr val="FF0000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40470" y="3951163"/>
            <a:ext cx="11556458" cy="74729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9. 11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금 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9:30  /  ZOOM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회의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ID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969 8384 4396  /  </a:t>
            </a:r>
            <a:r>
              <a:rPr lang="ko-KR" altLang="en-US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암호</a:t>
            </a:r>
            <a:r>
              <a:rPr lang="en-US" altLang="ko-KR" sz="36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</a:t>
            </a:r>
            <a:r>
              <a:rPr lang="en-US" altLang="ko-KR" sz="36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200911</a:t>
            </a:r>
            <a:endParaRPr lang="ko-KR" altLang="en-US" sz="36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8" name="부제목 2"/>
          <p:cNvSpPr txBox="1">
            <a:spLocks/>
          </p:cNvSpPr>
          <p:nvPr/>
        </p:nvSpPr>
        <p:spPr>
          <a:xfrm>
            <a:off x="473644" y="390595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r>
              <a:rPr lang="en-US" altLang="ko-KR" sz="3200" dirty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9" name="부제목 2"/>
          <p:cNvSpPr txBox="1">
            <a:spLocks/>
          </p:cNvSpPr>
          <p:nvPr/>
        </p:nvSpPr>
        <p:spPr>
          <a:xfrm>
            <a:off x="454189" y="4417218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000" dirty="0" smtClean="0"/>
              <a:t>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</a:t>
            </a:r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0" name="부제목 2"/>
          <p:cNvSpPr txBox="1">
            <a:spLocks/>
          </p:cNvSpPr>
          <p:nvPr/>
        </p:nvSpPr>
        <p:spPr>
          <a:xfrm>
            <a:off x="454189" y="5054937"/>
            <a:ext cx="10993547" cy="590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1" name="부제목 2"/>
          <p:cNvSpPr txBox="1">
            <a:spLocks/>
          </p:cNvSpPr>
          <p:nvPr/>
        </p:nvSpPr>
        <p:spPr>
          <a:xfrm>
            <a:off x="298546" y="4836621"/>
            <a:ext cx="10993547" cy="14182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5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모둠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 1:40 ~  12:20            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수학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이끔이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</a:t>
            </a:r>
            <a:r>
              <a:rPr lang="ko-KR" altLang="en-US" sz="3200" dirty="0" err="1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이윤후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en-US" altLang="ko-KR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endParaRPr lang="ko-KR" altLang="en-US" sz="3200" dirty="0">
              <a:solidFill>
                <a:schemeClr val="bg1"/>
              </a:solidFill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85345" y="4795737"/>
            <a:ext cx="11906655" cy="176708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o-KR" altLang="en-US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오늘은 </a:t>
            </a:r>
            <a:r>
              <a:rPr kumimoji="0" lang="en-US" altLang="ko-KR" sz="5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uLnTx/>
                <a:uFillTx/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PC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나 노트북 하나로 </a:t>
            </a: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ZOOM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과 </a:t>
            </a: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Google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을</a:t>
            </a: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동시에 합니다</a:t>
            </a: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 </a:t>
            </a: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ZOOM 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공유화면으로 여러분의 </a:t>
            </a:r>
            <a:r>
              <a:rPr lang="ko-KR" altLang="en-US" sz="5200" dirty="0" err="1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구글어스</a:t>
            </a:r>
            <a:r>
              <a:rPr lang="ko-KR" altLang="en-US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 창을 보여주어야 해요</a:t>
            </a:r>
            <a:r>
              <a:rPr lang="en-US" altLang="ko-KR" sz="5200" dirty="0" smtClean="0">
                <a:solidFill>
                  <a:srgbClr val="C00000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  <a:cs typeface="+mj-cs"/>
              </a:rPr>
              <a:t>.</a:t>
            </a:r>
          </a:p>
        </p:txBody>
      </p:sp>
      <p:pic>
        <p:nvPicPr>
          <p:cNvPr id="13" name="그림 12" descr="구글어스이미지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53" y="155642"/>
            <a:ext cx="4863830" cy="3254422"/>
          </a:xfrm>
          <a:prstGeom prst="rect">
            <a:avLst/>
          </a:prstGeom>
        </p:spPr>
      </p:pic>
      <p:sp>
        <p:nvSpPr>
          <p:cNvPr id="14" name="부제목 2"/>
          <p:cNvSpPr txBox="1">
            <a:spLocks/>
          </p:cNvSpPr>
          <p:nvPr/>
        </p:nvSpPr>
        <p:spPr>
          <a:xfrm>
            <a:off x="7360596" y="2761802"/>
            <a:ext cx="66040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" marR="0" lvl="0" indent="0" algn="l" defTabSz="914400" rtl="0" eaLnBrk="1" fontAlgn="auto" latinLnBrk="1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김동률의 출발</a:t>
            </a:r>
            <a:endParaRPr kumimoji="0" lang="ko-K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42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4325" y="866774"/>
            <a:ext cx="11668125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80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1&gt;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>  </a:t>
            </a:r>
            <a:r>
              <a:rPr lang="en-US" altLang="ko-KR" sz="80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ZOOM </a:t>
            </a:r>
            <a:r>
              <a:rPr lang="ko-KR" altLang="en-US" sz="80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비공개 채팅</a:t>
            </a:r>
            <a:r>
              <a:rPr lang="ko-KR" altLang="en-US" sz="8000" dirty="0" smtClean="0">
                <a:latin typeface="210 키위바나나 B" pitchFamily="18" charset="-127"/>
                <a:ea typeface="210 키위바나나 B" pitchFamily="18" charset="-127"/>
              </a:rPr>
              <a:t>으로 </a:t>
            </a:r>
            <a: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80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ko-KR" altLang="en-US" sz="7200" dirty="0" smtClean="0">
                <a:latin typeface="210 키위바나나 B" pitchFamily="18" charset="-127"/>
                <a:ea typeface="210 키위바나나 B" pitchFamily="18" charset="-127"/>
              </a:rPr>
              <a:t>선생님에게 </a:t>
            </a:r>
            <a:r>
              <a:rPr lang="en-US" altLang="ko-KR" sz="72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5</a:t>
            </a:r>
            <a:r>
              <a:rPr lang="ko-KR" altLang="en-US" sz="72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글자</a:t>
            </a:r>
            <a:r>
              <a:rPr lang="ko-KR" altLang="en-US" sz="7200" dirty="0" smtClean="0">
                <a:latin typeface="210 키위바나나 B" pitchFamily="18" charset="-127"/>
                <a:ea typeface="210 키위바나나 B" pitchFamily="18" charset="-127"/>
              </a:rPr>
              <a:t>로 된 문장을 보내주세요</a:t>
            </a:r>
            <a:r>
              <a:rPr lang="en-US" altLang="ko-KR" sz="7200" dirty="0" smtClean="0">
                <a:latin typeface="210 키위바나나 B" pitchFamily="18" charset="-127"/>
                <a:ea typeface="210 키위바나나 B" pitchFamily="18" charset="-127"/>
              </a:rPr>
              <a:t>.</a:t>
            </a:r>
            <a:endParaRPr lang="ko-KR" altLang="en-US" sz="8000" dirty="0"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3838575" y="3419475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‘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감사합니다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’ </a:t>
            </a:r>
            <a:r>
              <a:rPr kumimoji="0" lang="ko-KR" alt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말구요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!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3800475" y="4810125"/>
            <a:ext cx="6086475" cy="109537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‘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고맙습니다</a:t>
            </a: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’ </a:t>
            </a:r>
            <a:r>
              <a:rPr kumimoji="0" lang="ko-KR" altLang="en-US" sz="5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말구요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!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비공개 채팅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7676" y="1682790"/>
            <a:ext cx="5457824" cy="35464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그림 4" descr="비공개 채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773" y="1657349"/>
            <a:ext cx="5128522" cy="36385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3524250"/>
            <a:ext cx="12192000" cy="1038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5" y="866774"/>
            <a:ext cx="10972800" cy="2009775"/>
          </a:xfrm>
        </p:spPr>
        <p:txBody>
          <a:bodyPr>
            <a:noAutofit/>
          </a:bodyPr>
          <a:lstStyle/>
          <a:p>
            <a:r>
              <a:rPr lang="en-US" altLang="ko-KR" sz="66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    &lt;</a:t>
            </a:r>
            <a:r>
              <a:rPr lang="ko-KR" altLang="en-US" sz="66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6600" dirty="0" smtClean="0">
                <a:solidFill>
                  <a:schemeClr val="accent6"/>
                </a:solidFill>
                <a:latin typeface="210 키위바나나 B" pitchFamily="18" charset="-127"/>
                <a:ea typeface="210 키위바나나 B" pitchFamily="18" charset="-127"/>
              </a:rPr>
              <a:t>2&gt;</a:t>
            </a:r>
            <a:r>
              <a:rPr lang="en-US" altLang="ko-KR" sz="72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en-US" altLang="ko-KR" sz="72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ZOOM </a:t>
            </a:r>
            <a:r>
              <a:rPr lang="ko-KR" altLang="en-US" sz="72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비공개 채팅</a:t>
            </a:r>
            <a:r>
              <a:rPr lang="ko-KR" altLang="en-US" sz="7200" dirty="0" smtClean="0">
                <a:latin typeface="210 키위바나나 B" pitchFamily="18" charset="-127"/>
                <a:ea typeface="210 키위바나나 B" pitchFamily="18" charset="-127"/>
              </a:rPr>
              <a:t>으로 </a:t>
            </a:r>
            <a:r>
              <a:rPr lang="en-US" altLang="ko-KR" sz="7200" dirty="0" smtClean="0">
                <a:latin typeface="210 키위바나나 B" pitchFamily="18" charset="-127"/>
                <a:ea typeface="210 키위바나나 B" pitchFamily="18" charset="-127"/>
              </a:rPr>
              <a:t/>
            </a:r>
            <a:br>
              <a:rPr lang="en-US" altLang="ko-KR" sz="7200" dirty="0" smtClean="0">
                <a:latin typeface="210 키위바나나 B" pitchFamily="18" charset="-127"/>
                <a:ea typeface="210 키위바나나 B" pitchFamily="18" charset="-127"/>
              </a:rPr>
            </a:br>
            <a:r>
              <a:rPr lang="en-US" altLang="ko-KR" sz="7200" dirty="0" smtClean="0">
                <a:latin typeface="210 키위바나나 B" pitchFamily="18" charset="-127"/>
                <a:ea typeface="210 키위바나나 B" pitchFamily="18" charset="-127"/>
              </a:rPr>
              <a:t>    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선생님에게 </a:t>
            </a:r>
            <a:r>
              <a:rPr lang="ko-KR" altLang="en-US" sz="66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</a:rPr>
              <a:t>퀴즈</a:t>
            </a:r>
            <a:r>
              <a:rPr lang="ko-KR" altLang="en-US" sz="6600" dirty="0" smtClean="0">
                <a:solidFill>
                  <a:schemeClr val="accent6">
                    <a:lumMod val="50000"/>
                  </a:schemeClr>
                </a:solidFill>
                <a:latin typeface="210 키위바나나 B" pitchFamily="18" charset="-127"/>
                <a:ea typeface="210 키위바나나 B" pitchFamily="18" charset="-127"/>
              </a:rPr>
              <a:t>를</a:t>
            </a:r>
            <a:r>
              <a:rPr lang="ko-KR" altLang="en-US" sz="6600" dirty="0" smtClean="0">
                <a:latin typeface="210 키위바나나 B" pitchFamily="18" charset="-127"/>
                <a:ea typeface="210 키위바나나 B" pitchFamily="18" charset="-127"/>
              </a:rPr>
              <a:t> 만들어 보내주세요</a:t>
            </a:r>
            <a:endParaRPr lang="ko-KR" altLang="en-US" sz="8000" dirty="0">
              <a:solidFill>
                <a:srgbClr val="FF0000"/>
              </a:solidFill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257175" y="5543550"/>
            <a:ext cx="11525251" cy="164782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&lt;</a:t>
            </a:r>
            <a:r>
              <a:rPr lang="ko-KR" altLang="en-US" sz="60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퀴즈 예시</a:t>
            </a:r>
            <a:r>
              <a:rPr lang="en-US" altLang="ko-KR" sz="6000" dirty="0" smtClean="0">
                <a:solidFill>
                  <a:srgbClr val="FF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&gt;</a:t>
            </a:r>
            <a:r>
              <a:rPr kumimoji="0" lang="en-US" altLang="ko-KR" sz="6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북위 </a:t>
            </a:r>
            <a:r>
              <a:rPr lang="en-US" altLang="ko-KR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22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도</a:t>
            </a:r>
            <a:r>
              <a:rPr lang="en-US" altLang="ko-KR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서경 </a:t>
            </a:r>
            <a:r>
              <a:rPr lang="en-US" altLang="ko-KR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80</a:t>
            </a:r>
            <a:r>
              <a:rPr lang="ko-KR" altLang="en-US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도에 위치한 나라는</a:t>
            </a:r>
            <a:r>
              <a:rPr lang="en-US" altLang="ko-KR" sz="6000" dirty="0" smtClean="0">
                <a:solidFill>
                  <a:schemeClr val="accent6">
                    <a:lumMod val="75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? 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en-US" altLang="ko-KR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                     </a:t>
            </a:r>
            <a:r>
              <a:rPr lang="ko-KR" alt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쿠바</a:t>
            </a:r>
            <a:endParaRPr lang="en-US" altLang="ko-KR" sz="6000" dirty="0" smtClean="0">
              <a:solidFill>
                <a:schemeClr val="accent6">
                  <a:lumMod val="60000"/>
                  <a:lumOff val="40000"/>
                </a:schemeClr>
              </a:solidFill>
              <a:latin typeface="210 키위바나나 B" pitchFamily="18" charset="-127"/>
              <a:ea typeface="210 키위바나나 B" pitchFamily="18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8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42874" y="3771900"/>
            <a:ext cx="11572875" cy="1647825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</a:t>
            </a:r>
            <a:r>
              <a:rPr lang="ko-KR" altLang="en-US" sz="60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원하는 나라의 위도와 경도를 </a:t>
            </a:r>
            <a:r>
              <a:rPr lang="ko-KR" altLang="en-US" sz="6000" dirty="0" err="1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구글</a:t>
            </a:r>
            <a:r>
              <a:rPr lang="ko-KR" altLang="en-US" sz="60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ko-KR" altLang="en-US" sz="6000" dirty="0" err="1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어스로</a:t>
            </a:r>
            <a:r>
              <a:rPr lang="ko-KR" altLang="en-US" sz="60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찾습니다</a:t>
            </a:r>
            <a:r>
              <a:rPr lang="en-US" altLang="ko-KR" sz="6000" dirty="0" smtClean="0">
                <a:solidFill>
                  <a:schemeClr val="bg1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8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704849"/>
            <a:ext cx="11820526" cy="2009775"/>
          </a:xfrm>
        </p:spPr>
        <p:txBody>
          <a:bodyPr>
            <a:noAutofit/>
          </a:bodyPr>
          <a:lstStyle/>
          <a:p>
            <a:r>
              <a:rPr lang="en-US" altLang="ko-KR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&lt;</a:t>
            </a:r>
            <a:r>
              <a:rPr lang="ko-KR" altLang="en-US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미션 </a:t>
            </a:r>
            <a:r>
              <a:rPr lang="en-US" altLang="ko-KR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3&gt; </a:t>
            </a:r>
            <a:r>
              <a:rPr lang="ko-KR" altLang="en-US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내가</a:t>
            </a:r>
            <a:r>
              <a:rPr lang="ko-KR" altLang="en-US" sz="8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 </a:t>
            </a:r>
            <a:r>
              <a:rPr lang="ko-KR" altLang="en-US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itchFamily="18" charset="-127"/>
                <a:ea typeface="210 키위바나나 B" pitchFamily="18" charset="-127"/>
              </a:rPr>
              <a:t>가고 싶은 나라 소개하기 </a:t>
            </a:r>
            <a:endParaRPr lang="ko-KR" altLang="en-US" sz="8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itchFamily="18" charset="-127"/>
              <a:ea typeface="210 키위바나나 B" pitchFamily="18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38175" y="2676525"/>
            <a:ext cx="11163300" cy="1771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구글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어스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lang="en-US" altLang="ko-KR" sz="6000" dirty="0" smtClean="0">
                <a:solidFill>
                  <a:srgbClr val="C00000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3D 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스트리트뷰</a:t>
            </a:r>
            <a:r>
              <a:rPr kumimoji="0" lang="ko-KR" altLang="en-US" sz="6000" b="0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를</a:t>
            </a:r>
            <a:r>
              <a:rPr kumimoji="0" lang="ko-KR" altLang="en-US" sz="6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 공유화면으로 </a:t>
            </a:r>
            <a:r>
              <a:rPr lang="ko-KR" altLang="en-US" sz="60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보여주세요</a:t>
            </a: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809625" y="4371975"/>
            <a:ext cx="10829925" cy="1771650"/>
          </a:xfrm>
          <a:prstGeom prst="rect">
            <a:avLst/>
          </a:prstGeom>
        </p:spPr>
        <p:txBody>
          <a:bodyPr vert="horz" anchor="ctr">
            <a:normAutofit fontScale="92500"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54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 </a:t>
            </a:r>
            <a:r>
              <a:rPr kumimoji="0" lang="ko-KR" altLang="en-US" sz="66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왜 가고 싶은지 </a:t>
            </a:r>
            <a:r>
              <a:rPr kumimoji="0" lang="ko-KR" altLang="en-US" sz="6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210 키위바나나 B" pitchFamily="18" charset="-127"/>
                <a:ea typeface="210 키위바나나 B" pitchFamily="18" charset="-127"/>
                <a:cs typeface="+mj-cs"/>
              </a:rPr>
              <a:t>이유를 </a:t>
            </a:r>
            <a:r>
              <a:rPr lang="ko-KR" altLang="en-US" sz="66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자세하게 얘기해주세요</a:t>
            </a:r>
            <a:r>
              <a:rPr lang="en-US" altLang="ko-KR" sz="6600" dirty="0" smtClean="0">
                <a:solidFill>
                  <a:schemeClr val="tx2"/>
                </a:solidFill>
                <a:latin typeface="210 키위바나나 B" pitchFamily="18" charset="-127"/>
                <a:ea typeface="210 키위바나나 B" pitchFamily="18" charset="-127"/>
                <a:cs typeface="+mj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210 키위바나나 B" pitchFamily="18" charset="-127"/>
              <a:ea typeface="210 키위바나나 B" pitchFamily="18" charset="-127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439</TotalTime>
  <Words>208</Words>
  <Application>Microsoft Office PowerPoint</Application>
  <PresentationFormat>사용자 지정</PresentationFormat>
  <Paragraphs>33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도시</vt:lpstr>
      <vt:lpstr>    씩씩이샘과 구글 어스로 놀자</vt:lpstr>
      <vt:lpstr>    씩씩이샘과 구글 어스로 놀자</vt:lpstr>
      <vt:lpstr>&lt;미션 1&gt;  ZOOM 비공개 채팅으로  선생님에게 5글자로 된 문장을 보내주세요.</vt:lpstr>
      <vt:lpstr>슬라이드 4</vt:lpstr>
      <vt:lpstr>    &lt;미션 2&gt; ZOOM 비공개 채팅으로      선생님에게 퀴즈를 만들어 보내주세요</vt:lpstr>
      <vt:lpstr>&lt;미션 3&gt; 내가 가고 싶은 나라 소개하기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모둠 줌두레      이공프로젝트 2 : 스톱모션 애니메이션 만들기</dc:title>
  <dc:creator>user</dc:creator>
  <cp:lastModifiedBy>Misuk Jeong</cp:lastModifiedBy>
  <cp:revision>47</cp:revision>
  <dcterms:created xsi:type="dcterms:W3CDTF">2020-07-20T08:37:41Z</dcterms:created>
  <dcterms:modified xsi:type="dcterms:W3CDTF">2020-10-17T18:53:02Z</dcterms:modified>
</cp:coreProperties>
</file>