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936" y="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A197-8A88-4DF8-8906-53974ED923DD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260F-4A7A-4B7F-9087-59E8D4168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64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A197-8A88-4DF8-8906-53974ED923DD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260F-4A7A-4B7F-9087-59E8D4168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28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A197-8A88-4DF8-8906-53974ED923DD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260F-4A7A-4B7F-9087-59E8D4168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4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A197-8A88-4DF8-8906-53974ED923DD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260F-4A7A-4B7F-9087-59E8D4168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79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A197-8A88-4DF8-8906-53974ED923DD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260F-4A7A-4B7F-9087-59E8D4168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2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A197-8A88-4DF8-8906-53974ED923DD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260F-4A7A-4B7F-9087-59E8D4168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9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A197-8A88-4DF8-8906-53974ED923DD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260F-4A7A-4B7F-9087-59E8D4168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93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A197-8A88-4DF8-8906-53974ED923DD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260F-4A7A-4B7F-9087-59E8D4168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2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A197-8A88-4DF8-8906-53974ED923DD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260F-4A7A-4B7F-9087-59E8D4168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0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A197-8A88-4DF8-8906-53974ED923DD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260F-4A7A-4B7F-9087-59E8D4168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61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A197-8A88-4DF8-8906-53974ED923DD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260F-4A7A-4B7F-9087-59E8D4168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15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A197-8A88-4DF8-8906-53974ED923DD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6260F-4A7A-4B7F-9087-59E8D4168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9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81075" y="2476500"/>
            <a:ext cx="4639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dirty="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발표탐구자</a:t>
            </a:r>
            <a:r>
              <a:rPr lang="ko-KR" altLang="en-US" sz="4000" dirty="0" smtClean="0">
                <a:solidFill>
                  <a:schemeClr val="bg1"/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의</a:t>
            </a:r>
            <a:r>
              <a:rPr lang="ko-KR" altLang="en-US" sz="4000" dirty="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4000" dirty="0" err="1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브런치</a:t>
            </a:r>
            <a:r>
              <a:rPr lang="ko-KR" altLang="en-US" sz="4000" dirty="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endParaRPr lang="en-US" sz="4000" dirty="0"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43454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17308" y="2476500"/>
            <a:ext cx="355738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dirty="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발표탐구자</a:t>
            </a:r>
            <a:r>
              <a:rPr lang="ko-KR" altLang="en-US" sz="2800" dirty="0" smtClean="0">
                <a:solidFill>
                  <a:schemeClr val="bg1"/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의</a:t>
            </a:r>
            <a:r>
              <a:rPr lang="ko-KR" altLang="en-US" sz="2800" dirty="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첫 책</a:t>
            </a:r>
            <a:endParaRPr lang="en-US" altLang="ko-KR" sz="2800" dirty="0" smtClean="0"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pPr algn="ctr"/>
            <a:r>
              <a:rPr lang="ko-KR" altLang="en-US" sz="4000" dirty="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발표준비 </a:t>
            </a:r>
            <a:r>
              <a:rPr lang="en-US" altLang="ko-KR" sz="4000" dirty="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</a:t>
            </a:r>
            <a:r>
              <a:rPr lang="ko-KR" altLang="en-US" sz="400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단계</a:t>
            </a:r>
            <a:endParaRPr lang="en-US" sz="4000" dirty="0"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6741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17308" y="2476500"/>
            <a:ext cx="355738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dirty="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발표탐구자</a:t>
            </a:r>
            <a:r>
              <a:rPr lang="ko-KR" altLang="en-US" sz="2800" dirty="0" smtClean="0">
                <a:solidFill>
                  <a:schemeClr val="bg1"/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의</a:t>
            </a:r>
            <a:r>
              <a:rPr lang="ko-KR" altLang="en-US" sz="2800" dirty="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첫 책</a:t>
            </a:r>
            <a:endParaRPr lang="en-US" altLang="ko-KR" sz="2800" dirty="0" smtClean="0"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pPr algn="ctr"/>
            <a:r>
              <a:rPr lang="ko-KR" altLang="en-US" sz="4000" dirty="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발표준비 </a:t>
            </a:r>
            <a:r>
              <a:rPr lang="en-US" altLang="ko-KR" sz="4000" dirty="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</a:t>
            </a:r>
            <a:r>
              <a:rPr lang="ko-KR" altLang="en-US" sz="400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단계</a:t>
            </a:r>
            <a:endParaRPr lang="en-US" sz="4000" dirty="0"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50685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69582" y="1952625"/>
            <a:ext cx="3652837" cy="29337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직사각형 4"/>
          <p:cNvSpPr/>
          <p:nvPr/>
        </p:nvSpPr>
        <p:spPr>
          <a:xfrm>
            <a:off x="357188" y="1952625"/>
            <a:ext cx="3652837" cy="2933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1463" y="1430119"/>
            <a:ext cx="1376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smtClean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투명도 </a:t>
            </a:r>
            <a:r>
              <a:rPr lang="en-US" altLang="ko-KR" sz="2000" dirty="0" smtClean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0%</a:t>
            </a:r>
            <a:endParaRPr lang="en-US" sz="2000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86237" y="1430119"/>
            <a:ext cx="25860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smtClean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투명도 </a:t>
            </a:r>
            <a:r>
              <a:rPr lang="en-US" altLang="ko-KR" sz="2000" dirty="0" smtClean="0"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40%</a:t>
            </a:r>
            <a:endParaRPr lang="en-US" sz="2000" dirty="0"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76887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4269582" y="1952625"/>
            <a:ext cx="3652837" cy="29337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50455" y="2224487"/>
            <a:ext cx="489109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ko-KR" altLang="en-US" sz="2400" dirty="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투명도를 준 도형을 </a:t>
            </a:r>
            <a:endParaRPr lang="en-US" altLang="ko-KR" sz="2400" dirty="0" smtClean="0"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pPr algn="ctr">
              <a:lnSpc>
                <a:spcPct val="130000"/>
              </a:lnSpc>
            </a:pPr>
            <a:r>
              <a:rPr lang="ko-KR" altLang="en-US" sz="2400" dirty="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원하는 곳에 위치한 후</a:t>
            </a:r>
            <a:endParaRPr lang="en-US" altLang="ko-KR" sz="2400" dirty="0" smtClean="0"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pPr algn="ctr">
              <a:lnSpc>
                <a:spcPct val="130000"/>
              </a:lnSpc>
            </a:pPr>
            <a:r>
              <a:rPr lang="ko-KR" altLang="en-US" sz="2400" dirty="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그 위에 텍스트 삽입</a:t>
            </a:r>
            <a:endParaRPr lang="en-US" altLang="ko-KR" sz="2400" dirty="0" smtClean="0"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pPr algn="ctr">
              <a:lnSpc>
                <a:spcPct val="130000"/>
              </a:lnSpc>
            </a:pPr>
            <a:r>
              <a:rPr lang="en-US" sz="2400" dirty="0" smtClean="0">
                <a:solidFill>
                  <a:schemeClr val="bg1"/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(</a:t>
            </a:r>
            <a:r>
              <a:rPr lang="ko-KR" altLang="en-US" sz="2400" smtClean="0">
                <a:solidFill>
                  <a:schemeClr val="bg1"/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도형 모양이나 사이즈는</a:t>
            </a:r>
            <a:endParaRPr lang="en-US" altLang="ko-KR" sz="2400" dirty="0" smtClean="0">
              <a:solidFill>
                <a:schemeClr val="bg1"/>
              </a:solidFill>
              <a:latin typeface="나눔스퀘어 Light" panose="020B0600000101010101" pitchFamily="50" charset="-127"/>
              <a:ea typeface="나눔스퀘어 Light" panose="020B0600000101010101" pitchFamily="50" charset="-127"/>
            </a:endParaRPr>
          </a:p>
          <a:p>
            <a:pPr algn="ctr">
              <a:lnSpc>
                <a:spcPct val="130000"/>
              </a:lnSpc>
            </a:pPr>
            <a:r>
              <a:rPr lang="ko-KR" altLang="en-US" sz="2400" dirty="0" smtClean="0">
                <a:solidFill>
                  <a:schemeClr val="bg1"/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나름의 감각으로</a:t>
            </a:r>
            <a:r>
              <a:rPr lang="en-US" altLang="ko-KR" sz="2400" dirty="0" smtClean="0">
                <a:solidFill>
                  <a:schemeClr val="bg1"/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)</a:t>
            </a:r>
            <a:endParaRPr lang="en-US" sz="2400" dirty="0">
              <a:solidFill>
                <a:schemeClr val="bg1"/>
              </a:solidFill>
              <a:latin typeface="나눔스퀘어 Light" panose="020B0600000101010101" pitchFamily="50" charset="-127"/>
              <a:ea typeface="나눔스퀘어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83801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8337551" y="2655661"/>
            <a:ext cx="2838449" cy="40005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1" name="직사각형 10"/>
          <p:cNvSpPr/>
          <p:nvPr/>
        </p:nvSpPr>
        <p:spPr>
          <a:xfrm>
            <a:off x="7823202" y="3131911"/>
            <a:ext cx="3352798" cy="40005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직사각형 14"/>
          <p:cNvSpPr/>
          <p:nvPr/>
        </p:nvSpPr>
        <p:spPr>
          <a:xfrm>
            <a:off x="8070854" y="3610594"/>
            <a:ext cx="3105146" cy="40005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84910" y="2546523"/>
            <a:ext cx="4891090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ko-KR" altLang="en-US" sz="2400" dirty="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투명도를 준 사각형을 </a:t>
            </a:r>
            <a:endParaRPr lang="en-US" altLang="ko-KR" sz="2400" dirty="0" smtClean="0"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pPr algn="r">
              <a:lnSpc>
                <a:spcPct val="130000"/>
              </a:lnSpc>
            </a:pPr>
            <a:r>
              <a:rPr lang="ko-KR" altLang="en-US" sz="2400" dirty="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중간</a:t>
            </a:r>
            <a:r>
              <a:rPr lang="en-US" altLang="ko-KR" sz="2400" dirty="0" smtClean="0">
                <a:solidFill>
                  <a:schemeClr val="bg1"/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(</a:t>
            </a:r>
            <a:r>
              <a:rPr lang="ko-KR" altLang="en-US" sz="2400" smtClean="0">
                <a:solidFill>
                  <a:schemeClr val="bg1"/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텍스트 </a:t>
            </a:r>
            <a:r>
              <a:rPr lang="ko-KR" altLang="en-US" sz="2400" dirty="0" smtClean="0">
                <a:solidFill>
                  <a:schemeClr val="bg1"/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뒤 </a:t>
            </a:r>
            <a:r>
              <a:rPr lang="ko-KR" altLang="en-US" sz="2400" smtClean="0">
                <a:solidFill>
                  <a:schemeClr val="bg1"/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사진 앞</a:t>
            </a:r>
            <a:r>
              <a:rPr lang="en-US" altLang="ko-KR" sz="2400" dirty="0" smtClean="0">
                <a:solidFill>
                  <a:schemeClr val="bg1"/>
                </a:solidFill>
                <a:latin typeface="나눔스퀘어 Light" panose="020B0600000101010101" pitchFamily="50" charset="-127"/>
                <a:ea typeface="나눔스퀘어 Light" panose="020B0600000101010101" pitchFamily="50" charset="-127"/>
              </a:rPr>
              <a:t>)</a:t>
            </a:r>
            <a:r>
              <a:rPr lang="ko-KR" altLang="en-US" sz="240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에</a:t>
            </a:r>
            <a:endParaRPr lang="en-US" altLang="ko-KR" sz="2400" dirty="0" smtClean="0"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pPr algn="r">
              <a:lnSpc>
                <a:spcPct val="130000"/>
              </a:lnSpc>
            </a:pPr>
            <a:r>
              <a:rPr lang="ko-KR" altLang="en-US" sz="2400" dirty="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텍스트의</a:t>
            </a:r>
            <a:r>
              <a:rPr lang="en-US" altLang="ko-KR" sz="2400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 </a:t>
            </a:r>
            <a:r>
              <a:rPr lang="ko-KR" altLang="en-US" sz="240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길이만큼 배치</a:t>
            </a:r>
            <a:endParaRPr lang="en-US" altLang="ko-KR" sz="2400" dirty="0" smtClean="0"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9924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50455" y="2521119"/>
            <a:ext cx="4891090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ko-KR" altLang="en-US" sz="2400" dirty="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투명도를 준 사각형을 </a:t>
            </a:r>
            <a:endParaRPr lang="en-US" altLang="ko-KR" sz="2400" dirty="0" smtClean="0"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pPr algn="ctr">
              <a:lnSpc>
                <a:spcPct val="130000"/>
              </a:lnSpc>
            </a:pPr>
            <a:r>
              <a:rPr lang="ko-KR" altLang="en-US" sz="2400" dirty="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사진과 같은 크기로 만들고</a:t>
            </a:r>
            <a:endParaRPr lang="en-US" altLang="ko-KR" sz="2400" dirty="0" smtClean="0"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  <a:p>
            <a:pPr algn="ctr">
              <a:lnSpc>
                <a:spcPct val="130000"/>
              </a:lnSpc>
            </a:pPr>
            <a:r>
              <a:rPr lang="ko-KR" altLang="en-US" sz="2400" dirty="0" smtClean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원하는 곳에 텍스트 삽입</a:t>
            </a:r>
            <a:endParaRPr lang="en-US" sz="2400" dirty="0"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3403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63</Words>
  <Application>Microsoft Office PowerPoint</Application>
  <PresentationFormat>와이드스크린</PresentationFormat>
  <Paragraphs>18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나눔스퀘어 ExtraBold</vt:lpstr>
      <vt:lpstr>나눔스퀘어 Light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thesoul</dc:creator>
  <cp:lastModifiedBy>Presentation</cp:lastModifiedBy>
  <cp:revision>7</cp:revision>
  <dcterms:created xsi:type="dcterms:W3CDTF">2021-03-09T04:18:16Z</dcterms:created>
  <dcterms:modified xsi:type="dcterms:W3CDTF">2021-03-10T03:08:58Z</dcterms:modified>
</cp:coreProperties>
</file>