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852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8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6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2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0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1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2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4AE6-1C73-458F-B59A-6CA74248A63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F507E-2C1C-40A3-9D9B-580EAC0D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9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6276" r="1231" b="16299"/>
          <a:stretch/>
        </p:blipFill>
        <p:spPr>
          <a:xfrm>
            <a:off x="0" y="-18143"/>
            <a:ext cx="12206515" cy="6894286"/>
          </a:xfrm>
          <a:prstGeom prst="rect">
            <a:avLst/>
          </a:prstGeom>
          <a:solidFill>
            <a:srgbClr val="FEC739"/>
          </a:solidFill>
        </p:spPr>
      </p:pic>
      <p:sp>
        <p:nvSpPr>
          <p:cNvPr id="7" name="TextBox 6"/>
          <p:cNvSpPr txBox="1"/>
          <p:nvPr/>
        </p:nvSpPr>
        <p:spPr>
          <a:xfrm>
            <a:off x="1306286" y="1379847"/>
            <a:ext cx="29819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안녕하세요</a:t>
            </a:r>
            <a:endParaRPr lang="en-US" altLang="ko-KR" sz="4800" dirty="0" smtClean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r>
              <a:rPr lang="ko-KR" altLang="en-US" sz="48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발표탐구자</a:t>
            </a:r>
            <a:endParaRPr lang="en-US" altLang="ko-KR" sz="4800" dirty="0" smtClean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r>
              <a:rPr lang="ko-KR" altLang="en-US" sz="48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입니다</a:t>
            </a:r>
            <a:endParaRPr lang="en-US" sz="480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383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48000">
              <a:schemeClr val="tx1">
                <a:alpha val="41000"/>
              </a:schemeClr>
            </a:gs>
            <a:gs pos="100000">
              <a:schemeClr val="tx1">
                <a:alpha val="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6276" r="1231" b="16299"/>
          <a:stretch/>
        </p:blipFill>
        <p:spPr>
          <a:xfrm>
            <a:off x="0" y="-18143"/>
            <a:ext cx="12206515" cy="689428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6000">
                <a:schemeClr val="tx1">
                  <a:alpha val="55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06286" y="1379847"/>
            <a:ext cx="29819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안녕하세요</a:t>
            </a:r>
            <a:endParaRPr lang="en-US" altLang="ko-KR" sz="4800" dirty="0" smtClean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r>
              <a:rPr lang="ko-KR" altLang="en-US" sz="48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발표탐구자</a:t>
            </a:r>
            <a:endParaRPr lang="en-US" altLang="ko-KR" sz="4800" dirty="0" smtClean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r>
              <a:rPr lang="ko-KR" altLang="en-US" sz="48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입니다</a:t>
            </a:r>
            <a:endParaRPr lang="en-US" sz="480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600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6276" r="1231" b="16299"/>
          <a:stretch/>
        </p:blipFill>
        <p:spPr>
          <a:xfrm>
            <a:off x="0" y="0"/>
            <a:ext cx="12206515" cy="68580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06286" y="1379847"/>
            <a:ext cx="29819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안녕하세요</a:t>
            </a:r>
            <a:endParaRPr lang="en-US" altLang="ko-KR" sz="4800" dirty="0" smtClean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r>
              <a:rPr lang="ko-KR" altLang="en-US" sz="48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발표탐구자</a:t>
            </a:r>
            <a:endParaRPr lang="en-US" altLang="ko-KR" sz="4800" dirty="0" smtClean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r>
              <a:rPr lang="ko-KR" altLang="en-US" sz="48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입니다</a:t>
            </a:r>
            <a:endParaRPr lang="en-US" sz="48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910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C7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46390" y="513443"/>
            <a:ext cx="3207658" cy="25545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1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" y="0"/>
            <a:ext cx="12184602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371975" y="5610225"/>
            <a:ext cx="3952876" cy="304800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7"/>
            <a:ext cx="12192000" cy="6852646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371975" y="5610225"/>
            <a:ext cx="3952876" cy="304800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4371975" y="4486275"/>
            <a:ext cx="3952876" cy="552450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0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7385"/>
            <a:ext cx="12192000" cy="695205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124700" y="3895724"/>
            <a:ext cx="2371725" cy="1266825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6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C7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1882473" y="2419350"/>
            <a:ext cx="2980266" cy="2639613"/>
            <a:chOff x="358020" y="2151978"/>
            <a:chExt cx="2438400" cy="2368012"/>
          </a:xfrm>
        </p:grpSpPr>
        <p:sp>
          <p:nvSpPr>
            <p:cNvPr id="4" name="직사각형 3"/>
            <p:cNvSpPr/>
            <p:nvPr/>
          </p:nvSpPr>
          <p:spPr>
            <a:xfrm>
              <a:off x="358020" y="2151978"/>
              <a:ext cx="2394857" cy="473895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6000">
                  <a:schemeClr val="tx1">
                    <a:alpha val="5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58020" y="2775857"/>
              <a:ext cx="2438400" cy="1744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직사각형 19"/>
          <p:cNvSpPr/>
          <p:nvPr/>
        </p:nvSpPr>
        <p:spPr>
          <a:xfrm>
            <a:off x="348343" y="361950"/>
            <a:ext cx="11524343" cy="66675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6000">
                <a:schemeClr val="tx1">
                  <a:alpha val="55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5429" y="452211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prstClr val="white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발표란 무엇인가</a:t>
            </a:r>
            <a:r>
              <a:rPr lang="en-US" altLang="ko-KR" sz="2800" dirty="0">
                <a:solidFill>
                  <a:prstClr val="white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</a:t>
            </a:r>
            <a:endParaRPr lang="en-US" sz="2800" dirty="0">
              <a:solidFill>
                <a:prstClr val="white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4" name="톱니 모양의 오른쪽 화살표 13"/>
          <p:cNvSpPr/>
          <p:nvPr/>
        </p:nvSpPr>
        <p:spPr>
          <a:xfrm>
            <a:off x="5689298" y="3248025"/>
            <a:ext cx="2264078" cy="1263650"/>
          </a:xfrm>
          <a:prstGeom prst="notchedRightArrow">
            <a:avLst/>
          </a:prstGeom>
          <a:gradFill flip="none" rotWithShape="1">
            <a:gsLst>
              <a:gs pos="100000">
                <a:schemeClr val="tx1"/>
              </a:gs>
              <a:gs pos="55000">
                <a:schemeClr val="tx1">
                  <a:alpha val="26000"/>
                </a:schemeClr>
              </a:gs>
              <a:gs pos="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2466975"/>
            <a:ext cx="1576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발표의 </a:t>
            </a:r>
            <a:r>
              <a:rPr lang="en-US" altLang="ko-KR" sz="20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3</a:t>
            </a:r>
            <a:r>
              <a:rPr lang="ko-KR" altLang="en-US" sz="200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요소</a:t>
            </a:r>
            <a:endParaRPr lang="en-US" sz="200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22" name="톱니 모양의 오른쪽 화살표 21"/>
          <p:cNvSpPr/>
          <p:nvPr/>
        </p:nvSpPr>
        <p:spPr>
          <a:xfrm>
            <a:off x="8022923" y="3248025"/>
            <a:ext cx="2264078" cy="1263650"/>
          </a:xfrm>
          <a:prstGeom prst="notchedRightArrow">
            <a:avLst/>
          </a:prstGeom>
          <a:gradFill flip="none" rotWithShape="1">
            <a:gsLst>
              <a:gs pos="100000">
                <a:schemeClr val="tx1"/>
              </a:gs>
              <a:gs pos="55000">
                <a:schemeClr val="tx1">
                  <a:alpha val="26000"/>
                </a:schemeClr>
              </a:gs>
              <a:gs pos="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1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</Words>
  <Application>Microsoft Office PowerPoint</Application>
  <PresentationFormat>와이드스크린</PresentationFormat>
  <Paragraphs>11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나눔스퀘어 Bold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Presentation</dc:creator>
  <cp:lastModifiedBy>Presentation</cp:lastModifiedBy>
  <cp:revision>7</cp:revision>
  <dcterms:created xsi:type="dcterms:W3CDTF">2021-04-12T04:43:57Z</dcterms:created>
  <dcterms:modified xsi:type="dcterms:W3CDTF">2021-04-12T06:13:09Z</dcterms:modified>
</cp:coreProperties>
</file>