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3" r:id="rId4"/>
    <p:sldId id="258" r:id="rId5"/>
    <p:sldId id="261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Objects="1"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5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3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7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3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1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9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8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8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0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6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5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86348-20F0-4483-AC7C-EFCA5EF14FCD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4AD6-8B70-4DC1-973B-52945DBA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1252" y="5992825"/>
            <a:ext cx="1909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발표탐구자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의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브런치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2280" y="2636912"/>
            <a:ext cx="4227439" cy="1240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포토샵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못하는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기획자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가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endParaRPr lang="en-US" altLang="ko-KR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쓸만한 </a:t>
            </a:r>
            <a:r>
              <a:rPr lang="en-US" altLang="ko-K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PPT Tip 4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26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1252" y="5992825"/>
            <a:ext cx="1909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발표탐구자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의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브런치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2280" y="2636912"/>
            <a:ext cx="4227439" cy="1274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포토샵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못하는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기획자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가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endParaRPr lang="en-US" altLang="ko-KR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쓸만한 </a:t>
            </a:r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PPT Tip 4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21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1252" y="5992825"/>
            <a:ext cx="1909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발표탐구자</a:t>
            </a:r>
            <a:r>
              <a:rPr lang="ko-KR" altLang="en-US" sz="16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의</a:t>
            </a:r>
            <a:r>
              <a:rPr lang="ko-KR" altLang="en-US" sz="16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1600" dirty="0" err="1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브런치</a:t>
            </a:r>
            <a:endParaRPr lang="en-US" sz="16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2280" y="2636912"/>
            <a:ext cx="4227439" cy="1274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200" dirty="0" err="1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포토샵</a:t>
            </a:r>
            <a:r>
              <a:rPr lang="ko-KR" altLang="en-US" sz="32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못하는</a:t>
            </a:r>
            <a:r>
              <a:rPr lang="ko-KR" altLang="en-US" sz="3200" dirty="0" smtClean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기획자</a:t>
            </a:r>
            <a:r>
              <a:rPr lang="ko-KR" altLang="en-US" sz="32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가</a:t>
            </a:r>
            <a:r>
              <a:rPr lang="ko-KR" altLang="en-US" sz="3200" dirty="0" smtClean="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endParaRPr lang="en-US" altLang="ko-KR" sz="3200" dirty="0" smtClean="0">
              <a:solidFill>
                <a:schemeClr val="bg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2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쓸만한 </a:t>
            </a:r>
            <a:r>
              <a:rPr lang="en-US" altLang="ko-KR" sz="32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PPT Tip 4</a:t>
            </a:r>
            <a:endParaRPr lang="en-US" sz="32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42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41252" y="5992825"/>
            <a:ext cx="1909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발표탐구자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의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브런치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2280" y="2636912"/>
            <a:ext cx="4227439" cy="1240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포토샵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못하는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기획자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가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endParaRPr lang="en-US" altLang="ko-KR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쓸만한 </a:t>
            </a:r>
            <a:r>
              <a:rPr lang="en-US" altLang="ko-K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PPT Tip 4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613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1252" y="5992825"/>
            <a:ext cx="1909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발표탐구자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의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브런치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2280" y="2636912"/>
            <a:ext cx="4227439" cy="1274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포토샵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못하는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기획자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가</a:t>
            </a: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endParaRPr lang="en-US" altLang="ko-KR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쓸만한 </a:t>
            </a:r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PPT Tip 4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00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1252" y="5992825"/>
            <a:ext cx="1909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발표탐구자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의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브런치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2280" y="2636912"/>
            <a:ext cx="4227439" cy="1240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포토샵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못하는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기획자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가</a:t>
            </a: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endParaRPr lang="en-US" altLang="ko-KR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algn="ctr">
              <a:lnSpc>
                <a:spcPct val="120000"/>
              </a:lnSpc>
            </a:pPr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쓸만한 </a:t>
            </a:r>
            <a:r>
              <a:rPr lang="en-US" altLang="ko-K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PPT Tip 4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6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54</Words>
  <Application>Microsoft Office PowerPoint</Application>
  <PresentationFormat>와이드스크린</PresentationFormat>
  <Paragraphs>18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나눔스퀘어</vt:lpstr>
      <vt:lpstr>나눔스퀘어 ExtraBold</vt:lpstr>
      <vt:lpstr>나눔스퀘어 Light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Presentation</dc:creator>
  <cp:lastModifiedBy>Presentation</cp:lastModifiedBy>
  <cp:revision>6</cp:revision>
  <dcterms:created xsi:type="dcterms:W3CDTF">2021-12-05T09:07:35Z</dcterms:created>
  <dcterms:modified xsi:type="dcterms:W3CDTF">2021-12-05T10:42:46Z</dcterms:modified>
</cp:coreProperties>
</file>