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80" r:id="rId3"/>
    <p:sldId id="289" r:id="rId4"/>
    <p:sldId id="290" r:id="rId5"/>
    <p:sldId id="292" r:id="rId6"/>
    <p:sldId id="291" r:id="rId7"/>
    <p:sldId id="281" r:id="rId8"/>
    <p:sldId id="282" r:id="rId9"/>
    <p:sldId id="286" r:id="rId10"/>
  </p:sldIdLst>
  <p:sldSz cx="12192000" cy="6858000"/>
  <p:notesSz cx="6858000" cy="9144000"/>
  <p:embeddedFontLst>
    <p:embeddedFont>
      <p:font typeface="나눔바른고딕" panose="020B0600000101010101" charset="-127"/>
      <p:regular r:id="rId11"/>
      <p:bold r:id="rId12"/>
    </p:embeddedFont>
    <p:embeddedFont>
      <p:font typeface="맑은 고딕" panose="020B0503020000020004" pitchFamily="50" charset="-127"/>
      <p:regular r:id="rId13"/>
      <p:bold r:id="rId14"/>
    </p:embeddedFont>
    <p:embeddedFont>
      <p:font typeface="둘기마요" panose="03050601020101020101" charset="-127"/>
      <p:regular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A8DB97C3-DCFC-4277-8CF8-5647C90D371C}">
          <p14:sldIdLst>
            <p14:sldId id="285"/>
            <p14:sldId id="280"/>
            <p14:sldId id="289"/>
            <p14:sldId id="290"/>
            <p14:sldId id="292"/>
            <p14:sldId id="291"/>
            <p14:sldId id="281"/>
            <p14:sldId id="28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E6D"/>
    <a:srgbClr val="2175D1"/>
    <a:srgbClr val="A5A5A5"/>
    <a:srgbClr val="B7D7F7"/>
    <a:srgbClr val="3575BD"/>
    <a:srgbClr val="005AB7"/>
    <a:srgbClr val="F7F7F7"/>
    <a:srgbClr val="0549A2"/>
    <a:srgbClr val="07CBD2"/>
    <a:srgbClr val="08D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29BE85-38FE-41F0-87DE-D822B68E8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E2B9136-F673-4442-AE07-B89473D75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28155A-E09A-4644-B0C7-2004ED10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37-B134-4FBD-AF02-F0E76537A0AA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DCCF46-FEB4-457E-ABAF-12E35ADC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5C0BF0-51A5-4E5F-940E-14AC47E3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64FB-EDB1-47B5-A1B5-EB6E8A5770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508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FC41EC-9F1B-42B5-9755-4035C773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13B87D-84BF-41C3-B3CC-FC15FEA6B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0A45058-7CCE-4378-862A-44FE186D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37-B134-4FBD-AF02-F0E76537A0AA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2854F7-92D8-4BDD-926A-36AD73FF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875A4-0412-4432-BAA2-A41BBB83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64FB-EDB1-47B5-A1B5-EB6E8A5770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878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1D21B2-455A-42E7-91A6-48F57ECC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7CEFD1B-0A34-480A-B7BE-A553C900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37-B134-4FBD-AF02-F0E76537A0AA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F34065C-D63B-445F-86CD-717D9D34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4A348B-DB44-4F77-989B-487DDFD3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64FB-EDB1-47B5-A1B5-EB6E8A5770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070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3CD8C05-29A5-4BA7-AD4A-48E06551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37-B134-4FBD-AF02-F0E76537A0AA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E6AC94-2AD0-456A-A51F-4E9DC0A5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555705-C739-49BC-8EBE-410FD8CD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64FB-EDB1-47B5-A1B5-EB6E8A5770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60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4FC16B5-A3DB-4EF5-851D-D7801FA6F1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314F9DA-8892-4F3A-81A9-1CF10C7C733B}"/>
              </a:ext>
            </a:extLst>
          </p:cNvPr>
          <p:cNvSpPr/>
          <p:nvPr userDrawn="1"/>
        </p:nvSpPr>
        <p:spPr>
          <a:xfrm>
            <a:off x="251460" y="205264"/>
            <a:ext cx="11689080" cy="644747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703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74317C0-66AD-4891-89D9-2CA7B947241D}"/>
              </a:ext>
            </a:extLst>
          </p:cNvPr>
          <p:cNvSpPr/>
          <p:nvPr userDrawn="1"/>
        </p:nvSpPr>
        <p:spPr>
          <a:xfrm>
            <a:off x="0" y="0"/>
            <a:ext cx="12192000" cy="5246060"/>
          </a:xfrm>
          <a:prstGeom prst="rect">
            <a:avLst/>
          </a:prstGeom>
          <a:solidFill>
            <a:srgbClr val="B7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5AF4DD0-C1FB-4538-A40B-D2FB4D3864E9}"/>
              </a:ext>
            </a:extLst>
          </p:cNvPr>
          <p:cNvGrpSpPr/>
          <p:nvPr userDrawn="1"/>
        </p:nvGrpSpPr>
        <p:grpSpPr>
          <a:xfrm>
            <a:off x="0" y="4990151"/>
            <a:ext cx="2905246" cy="1041722"/>
            <a:chOff x="0" y="4990151"/>
            <a:chExt cx="2905246" cy="1041722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4C1C04F-44B6-4ABB-A9F6-87402C6914E3}"/>
                </a:ext>
              </a:extLst>
            </p:cNvPr>
            <p:cNvSpPr/>
            <p:nvPr/>
          </p:nvSpPr>
          <p:spPr>
            <a:xfrm>
              <a:off x="0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4D000D09-BD94-4D47-BA84-CA204E1E580C}"/>
                </a:ext>
              </a:extLst>
            </p:cNvPr>
            <p:cNvSpPr/>
            <p:nvPr/>
          </p:nvSpPr>
          <p:spPr>
            <a:xfrm>
              <a:off x="960699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B415E7C0-7D92-45D1-86C3-10402A8B4DA0}"/>
                </a:ext>
              </a:extLst>
            </p:cNvPr>
            <p:cNvSpPr/>
            <p:nvPr/>
          </p:nvSpPr>
          <p:spPr>
            <a:xfrm>
              <a:off x="1863524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2A4D569-6883-40E7-BF5B-74286D990CF7}"/>
              </a:ext>
            </a:extLst>
          </p:cNvPr>
          <p:cNvGrpSpPr/>
          <p:nvPr userDrawn="1"/>
        </p:nvGrpSpPr>
        <p:grpSpPr>
          <a:xfrm>
            <a:off x="9286754" y="4990151"/>
            <a:ext cx="2905246" cy="1041722"/>
            <a:chOff x="0" y="4990151"/>
            <a:chExt cx="2905246" cy="1041722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7E280FF1-A14D-4F0B-B9DE-202AC1575295}"/>
                </a:ext>
              </a:extLst>
            </p:cNvPr>
            <p:cNvSpPr/>
            <p:nvPr/>
          </p:nvSpPr>
          <p:spPr>
            <a:xfrm>
              <a:off x="0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AEC55FD-A6DE-4FC5-8051-28712AFCCF5A}"/>
                </a:ext>
              </a:extLst>
            </p:cNvPr>
            <p:cNvSpPr/>
            <p:nvPr/>
          </p:nvSpPr>
          <p:spPr>
            <a:xfrm>
              <a:off x="960699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6944D47D-A9DE-4302-B0C1-482D7301B946}"/>
                </a:ext>
              </a:extLst>
            </p:cNvPr>
            <p:cNvSpPr/>
            <p:nvPr/>
          </p:nvSpPr>
          <p:spPr>
            <a:xfrm>
              <a:off x="1863524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3DAE77F-454D-478A-922D-7084819BA330}"/>
              </a:ext>
            </a:extLst>
          </p:cNvPr>
          <p:cNvGrpSpPr/>
          <p:nvPr userDrawn="1"/>
        </p:nvGrpSpPr>
        <p:grpSpPr>
          <a:xfrm>
            <a:off x="2859429" y="5073447"/>
            <a:ext cx="1889814" cy="677622"/>
            <a:chOff x="0" y="4990151"/>
            <a:chExt cx="2905246" cy="1041722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F42DB618-389E-460F-8BE7-D4E5480DAD94}"/>
                </a:ext>
              </a:extLst>
            </p:cNvPr>
            <p:cNvSpPr/>
            <p:nvPr/>
          </p:nvSpPr>
          <p:spPr>
            <a:xfrm>
              <a:off x="0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2085B01-FAD7-41A7-A887-6D8625DE54E2}"/>
                </a:ext>
              </a:extLst>
            </p:cNvPr>
            <p:cNvSpPr/>
            <p:nvPr/>
          </p:nvSpPr>
          <p:spPr>
            <a:xfrm>
              <a:off x="960699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0D3C0AF8-2BB4-44EC-B9B3-30C250C45826}"/>
                </a:ext>
              </a:extLst>
            </p:cNvPr>
            <p:cNvSpPr/>
            <p:nvPr/>
          </p:nvSpPr>
          <p:spPr>
            <a:xfrm>
              <a:off x="1863524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2757097-509B-4908-8BB1-36876AA33162}"/>
              </a:ext>
            </a:extLst>
          </p:cNvPr>
          <p:cNvGrpSpPr/>
          <p:nvPr userDrawn="1"/>
        </p:nvGrpSpPr>
        <p:grpSpPr>
          <a:xfrm>
            <a:off x="7465431" y="5073447"/>
            <a:ext cx="1889814" cy="677622"/>
            <a:chOff x="0" y="4990151"/>
            <a:chExt cx="2905246" cy="1041722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F36B5D65-8A2F-497E-B064-35211AB3C71C}"/>
                </a:ext>
              </a:extLst>
            </p:cNvPr>
            <p:cNvSpPr/>
            <p:nvPr/>
          </p:nvSpPr>
          <p:spPr>
            <a:xfrm>
              <a:off x="0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F7C43F34-2DBF-40A7-BB0A-6F9236A7E2EC}"/>
                </a:ext>
              </a:extLst>
            </p:cNvPr>
            <p:cNvSpPr/>
            <p:nvPr/>
          </p:nvSpPr>
          <p:spPr>
            <a:xfrm>
              <a:off x="960699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33B15224-189A-4741-9A8C-6EF3104C6B82}"/>
                </a:ext>
              </a:extLst>
            </p:cNvPr>
            <p:cNvSpPr/>
            <p:nvPr/>
          </p:nvSpPr>
          <p:spPr>
            <a:xfrm>
              <a:off x="1863524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A1DA328-BEB0-4B47-9755-D87BFF027DAE}"/>
              </a:ext>
            </a:extLst>
          </p:cNvPr>
          <p:cNvGrpSpPr/>
          <p:nvPr userDrawn="1"/>
        </p:nvGrpSpPr>
        <p:grpSpPr>
          <a:xfrm>
            <a:off x="4422002" y="4965426"/>
            <a:ext cx="3336779" cy="1347082"/>
            <a:chOff x="158091" y="4990151"/>
            <a:chExt cx="2580390" cy="1041722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F9F9CAA2-0FFE-4397-AD4F-F22A97142120}"/>
                </a:ext>
              </a:extLst>
            </p:cNvPr>
            <p:cNvSpPr/>
            <p:nvPr/>
          </p:nvSpPr>
          <p:spPr>
            <a:xfrm>
              <a:off x="158091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7E240EE7-288F-4A68-AEAD-EC7783792FC3}"/>
                </a:ext>
              </a:extLst>
            </p:cNvPr>
            <p:cNvSpPr/>
            <p:nvPr/>
          </p:nvSpPr>
          <p:spPr>
            <a:xfrm>
              <a:off x="960699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8DAD2C8A-50F9-4F27-88B1-540854E1843E}"/>
                </a:ext>
              </a:extLst>
            </p:cNvPr>
            <p:cNvSpPr/>
            <p:nvPr/>
          </p:nvSpPr>
          <p:spPr>
            <a:xfrm>
              <a:off x="1696759" y="4990151"/>
              <a:ext cx="1041722" cy="1041722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643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4393B2A-14E4-42D4-9757-D327F45E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575894-BA64-4FA9-BD76-1781EA34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E9166F-9A33-4F17-B7EA-B75133DE5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ABA37-B134-4FBD-AF02-F0E76537A0AA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D467F0-4676-4DFD-86D8-998EC7D14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1375E9-8289-45F3-A202-5A65B9324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264FB-EDB1-47B5-A1B5-EB6E8A5770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67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60" r:id="rId5"/>
    <p:sldLayoutId id="2147483661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F8A2C7B-AF51-491F-A8D8-675333D5F4B5}"/>
              </a:ext>
            </a:extLst>
          </p:cNvPr>
          <p:cNvSpPr txBox="1"/>
          <p:nvPr/>
        </p:nvSpPr>
        <p:spPr>
          <a:xfrm>
            <a:off x="2916501" y="5702475"/>
            <a:ext cx="624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학부모 공개수업</a:t>
            </a:r>
            <a:endParaRPr lang="en-US" altLang="ko-KR" sz="2800" b="1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24AC8-336E-4AA5-9A2E-E80D79DEE5D9}"/>
              </a:ext>
            </a:extLst>
          </p:cNvPr>
          <p:cNvSpPr txBox="1"/>
          <p:nvPr/>
        </p:nvSpPr>
        <p:spPr>
          <a:xfrm>
            <a:off x="2782389" y="2229282"/>
            <a:ext cx="8046720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400" b="1" dirty="0" smtClean="0">
                <a:solidFill>
                  <a:srgbClr val="3575BD"/>
                </a:solidFill>
                <a:latin typeface="해남체" panose="02020603020101020101" pitchFamily="18" charset="-127"/>
                <a:ea typeface="해남체" panose="02020603020101020101" pitchFamily="18" charset="-127"/>
              </a:rPr>
              <a:t>자신의 흥미를 반영한 </a:t>
            </a:r>
            <a:endParaRPr lang="en-US" altLang="ko-KR" sz="4400" b="1" dirty="0" smtClean="0">
              <a:solidFill>
                <a:srgbClr val="3575BD"/>
              </a:solidFill>
              <a:latin typeface="해남체" panose="02020603020101020101" pitchFamily="18" charset="-127"/>
              <a:ea typeface="해남체" panose="0202060302010102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4400" b="1" dirty="0" smtClean="0">
                <a:solidFill>
                  <a:srgbClr val="3575BD"/>
                </a:solidFill>
                <a:latin typeface="해남체" panose="02020603020101020101" pitchFamily="18" charset="-127"/>
                <a:ea typeface="해남체" panose="02020603020101020101" pitchFamily="18" charset="-127"/>
              </a:rPr>
              <a:t>생활용품 만들기</a:t>
            </a:r>
            <a:endParaRPr lang="ko-KR" altLang="en-US" sz="4400" b="1" dirty="0">
              <a:solidFill>
                <a:srgbClr val="3575BD"/>
              </a:solidFill>
              <a:latin typeface="해남체" panose="02020603020101020101" pitchFamily="18" charset="-127"/>
              <a:ea typeface="해남체" panose="02020603020101020101" pitchFamily="18" charset="-127"/>
            </a:endParaRPr>
          </a:p>
        </p:txBody>
      </p:sp>
      <p:pic>
        <p:nvPicPr>
          <p:cNvPr id="5121" name="_x423412744" descr="EMB00003b6833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7" t="21181" r="26447" b="34483"/>
          <a:stretch>
            <a:fillRect/>
          </a:stretch>
        </p:blipFill>
        <p:spPr bwMode="auto">
          <a:xfrm>
            <a:off x="252458" y="263581"/>
            <a:ext cx="2294799" cy="4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A2C7B-AF51-491F-A8D8-675333D5F4B5}"/>
              </a:ext>
            </a:extLst>
          </p:cNvPr>
          <p:cNvSpPr txBox="1"/>
          <p:nvPr/>
        </p:nvSpPr>
        <p:spPr>
          <a:xfrm>
            <a:off x="2547257" y="1413504"/>
            <a:ext cx="334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ko-KR" altLang="en-US" sz="28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특수</a:t>
            </a:r>
            <a:r>
              <a:rPr lang="en-US" altLang="ko-KR" sz="28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  <a:r>
              <a:rPr lang="ko-KR" altLang="en-US" sz="28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</a:t>
            </a:r>
            <a:r>
              <a:rPr lang="ko-KR" altLang="en-US" sz="2800" b="1" dirty="0" err="1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진로와직업</a:t>
            </a:r>
            <a:endParaRPr lang="en-US" altLang="ko-KR" sz="28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55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1361380" y="662239"/>
            <a:ext cx="946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rgbClr val="005AB7"/>
                </a:solidFill>
                <a:latin typeface="+mn-ea"/>
              </a:rPr>
              <a:t>오늘 배움 수업의 순서 익히기</a:t>
            </a:r>
            <a:endParaRPr lang="ko-KR" altLang="en-US" sz="5400" b="1" dirty="0">
              <a:solidFill>
                <a:srgbClr val="005AB7"/>
              </a:solidFill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3737831" y="2086146"/>
            <a:ext cx="4716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rgbClr val="FF0000"/>
                </a:solidFill>
                <a:latin typeface="+mn-ea"/>
              </a:rPr>
              <a:t>1. </a:t>
            </a:r>
            <a:r>
              <a:rPr lang="ko-KR" altLang="en-US" sz="5400" b="1" dirty="0" smtClean="0">
                <a:solidFill>
                  <a:srgbClr val="FF0000"/>
                </a:solidFill>
                <a:latin typeface="+mn-ea"/>
              </a:rPr>
              <a:t>준비물 확인</a:t>
            </a:r>
            <a:endParaRPr lang="ko-KR" alt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3391582" y="3080878"/>
            <a:ext cx="540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rgbClr val="FFC000"/>
                </a:solidFill>
                <a:latin typeface="+mn-ea"/>
              </a:rPr>
              <a:t>2. </a:t>
            </a:r>
            <a:r>
              <a:rPr lang="ko-KR" altLang="en-US" sz="5400" b="1" dirty="0" smtClean="0">
                <a:solidFill>
                  <a:srgbClr val="FFC000"/>
                </a:solidFill>
                <a:latin typeface="+mn-ea"/>
              </a:rPr>
              <a:t>향기 선택하기</a:t>
            </a:r>
            <a:endParaRPr lang="ko-KR" altLang="en-US" sz="5400" b="1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1361380" y="5249864"/>
            <a:ext cx="9807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rgbClr val="7030A0"/>
                </a:solidFill>
                <a:latin typeface="+mn-ea"/>
              </a:rPr>
              <a:t>4. </a:t>
            </a:r>
            <a:r>
              <a:rPr lang="ko-KR" altLang="en-US" sz="5400" b="1" dirty="0" smtClean="0">
                <a:solidFill>
                  <a:srgbClr val="7030A0"/>
                </a:solidFill>
                <a:latin typeface="+mn-ea"/>
              </a:rPr>
              <a:t>주의사항 지키면서 활동하기</a:t>
            </a:r>
            <a:endParaRPr lang="ko-KR" altLang="en-US" sz="5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2923504" y="4165371"/>
            <a:ext cx="6345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B050"/>
                </a:solidFill>
                <a:latin typeface="+mn-ea"/>
              </a:rPr>
              <a:t>3</a:t>
            </a:r>
            <a:r>
              <a:rPr lang="en-US" altLang="ko-KR" sz="5400" b="1" dirty="0" smtClean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5400" b="1" dirty="0" smtClean="0">
                <a:solidFill>
                  <a:srgbClr val="00B050"/>
                </a:solidFill>
                <a:latin typeface="+mn-ea"/>
              </a:rPr>
              <a:t>완성 작품 디자인</a:t>
            </a:r>
            <a:endParaRPr lang="ko-KR" altLang="en-US" sz="5400" b="1" dirty="0">
              <a:solidFill>
                <a:srgbClr val="00B05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36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2593733" y="162039"/>
            <a:ext cx="6995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005AB7"/>
                </a:solidFill>
                <a:latin typeface="+mn-ea"/>
              </a:rPr>
              <a:t>오늘의 준비물을 알아봅시다</a:t>
            </a:r>
            <a:r>
              <a:rPr lang="en-US" altLang="ko-KR" sz="4000" b="1" dirty="0" smtClean="0">
                <a:solidFill>
                  <a:srgbClr val="005AB7"/>
                </a:solidFill>
                <a:latin typeface="+mn-ea"/>
              </a:rPr>
              <a:t>. </a:t>
            </a:r>
            <a:endParaRPr lang="ko-KR" altLang="en-US" sz="4000" b="1" dirty="0">
              <a:solidFill>
                <a:srgbClr val="005AB7"/>
              </a:solidFill>
              <a:latin typeface="+mn-ea"/>
            </a:endParaRPr>
          </a:p>
        </p:txBody>
      </p:sp>
      <p:pic>
        <p:nvPicPr>
          <p:cNvPr id="2049" name="_x422705136" descr="EMB00003b6833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1" t="20964" r="20459" b="9935"/>
          <a:stretch>
            <a:fillRect/>
          </a:stretch>
        </p:blipFill>
        <p:spPr bwMode="auto">
          <a:xfrm>
            <a:off x="883927" y="865606"/>
            <a:ext cx="10424160" cy="57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7280" y="2364377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6937" y="2342605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2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7920" y="2342605"/>
            <a:ext cx="44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3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17577" y="2342605"/>
            <a:ext cx="55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4.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8994" y="4362994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5.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6937" y="4367348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6.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020" y="6361611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9.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1646" y="433240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7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17577" y="4325983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8.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44091" y="6361611"/>
            <a:ext cx="56400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10.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95963" y="6361611"/>
            <a:ext cx="55288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11.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55D4D17-5453-43DB-958F-6A1C50901F01}"/>
              </a:ext>
            </a:extLst>
          </p:cNvPr>
          <p:cNvSpPr txBox="1"/>
          <p:nvPr/>
        </p:nvSpPr>
        <p:spPr>
          <a:xfrm>
            <a:off x="640081" y="1826898"/>
            <a:ext cx="2743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err="1" smtClean="0">
                <a:solidFill>
                  <a:srgbClr val="005AB7"/>
                </a:solidFill>
                <a:latin typeface="+mn-ea"/>
              </a:rPr>
              <a:t>향오일</a:t>
            </a:r>
            <a:r>
              <a:rPr lang="ko-KR" altLang="en-US" sz="4400" b="1" dirty="0" smtClean="0">
                <a:solidFill>
                  <a:srgbClr val="005AB7"/>
                </a:solidFill>
                <a:latin typeface="+mn-ea"/>
              </a:rPr>
              <a:t> </a:t>
            </a:r>
            <a:endParaRPr lang="en-US" altLang="ko-KR" sz="4400" b="1" dirty="0" smtClean="0">
              <a:solidFill>
                <a:srgbClr val="005AB7"/>
              </a:solidFill>
              <a:latin typeface="+mn-ea"/>
            </a:endParaRPr>
          </a:p>
          <a:p>
            <a:pPr algn="ctr"/>
            <a:endParaRPr lang="en-US" altLang="ko-KR" sz="4400" b="1" dirty="0" smtClean="0">
              <a:solidFill>
                <a:srgbClr val="005AB7"/>
              </a:solidFill>
              <a:latin typeface="+mn-ea"/>
            </a:endParaRPr>
          </a:p>
          <a:p>
            <a:pPr algn="ctr"/>
            <a:r>
              <a:rPr lang="ko-KR" altLang="en-US" sz="4400" b="1" dirty="0" smtClean="0">
                <a:solidFill>
                  <a:srgbClr val="005AB7"/>
                </a:solidFill>
                <a:latin typeface="+mn-ea"/>
              </a:rPr>
              <a:t>선택하기</a:t>
            </a:r>
            <a:endParaRPr lang="ko-KR" altLang="en-US" sz="4400" b="1" dirty="0">
              <a:solidFill>
                <a:srgbClr val="005AB7"/>
              </a:solidFill>
              <a:latin typeface="+mn-ea"/>
            </a:endParaRPr>
          </a:p>
        </p:txBody>
      </p:sp>
      <p:pic>
        <p:nvPicPr>
          <p:cNvPr id="3073" name="_x214884576" descr="EMB00003b683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0" t="33221" r="21367" b="10506"/>
          <a:stretch>
            <a:fillRect/>
          </a:stretch>
        </p:blipFill>
        <p:spPr bwMode="auto">
          <a:xfrm>
            <a:off x="4310744" y="184024"/>
            <a:ext cx="6907208" cy="64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_x173142672" descr="EMB00003b683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2" t="26823" r="22290" b="37602"/>
          <a:stretch>
            <a:fillRect/>
          </a:stretch>
        </p:blipFill>
        <p:spPr bwMode="auto">
          <a:xfrm>
            <a:off x="394007" y="1097280"/>
            <a:ext cx="4805010" cy="31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5617029" y="339634"/>
            <a:ext cx="6113417" cy="610035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37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14CA04C-4F90-40B6-A30B-F8E4A767AD31}"/>
              </a:ext>
            </a:extLst>
          </p:cNvPr>
          <p:cNvSpPr txBox="1"/>
          <p:nvPr/>
        </p:nvSpPr>
        <p:spPr>
          <a:xfrm>
            <a:off x="872598" y="1135840"/>
            <a:ext cx="3594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005AB7"/>
                </a:solidFill>
                <a:latin typeface="+mn-ea"/>
              </a:rPr>
              <a:t>오늘의 </a:t>
            </a:r>
            <a:endParaRPr lang="en-US" altLang="ko-KR" sz="4000" b="1" dirty="0" smtClean="0">
              <a:solidFill>
                <a:srgbClr val="005AB7"/>
              </a:solidFill>
              <a:latin typeface="+mn-ea"/>
            </a:endParaRPr>
          </a:p>
          <a:p>
            <a:pPr algn="ctr"/>
            <a:r>
              <a:rPr lang="ko-KR" altLang="en-US" sz="4000" b="1" dirty="0" smtClean="0">
                <a:solidFill>
                  <a:srgbClr val="005AB7"/>
                </a:solidFill>
                <a:latin typeface="+mn-ea"/>
              </a:rPr>
              <a:t>활동 순서 알기</a:t>
            </a:r>
            <a:endParaRPr lang="ko-KR" altLang="en-US" sz="4000" b="1" dirty="0">
              <a:solidFill>
                <a:srgbClr val="005AB7"/>
              </a:solidFill>
              <a:latin typeface="+mn-ea"/>
            </a:endParaRPr>
          </a:p>
        </p:txBody>
      </p:sp>
      <p:pic>
        <p:nvPicPr>
          <p:cNvPr id="4" name="젤캔들만들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2378" y="244527"/>
            <a:ext cx="3609975" cy="64019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4CA04C-4F90-40B6-A30B-F8E4A767AD31}"/>
              </a:ext>
            </a:extLst>
          </p:cNvPr>
          <p:cNvSpPr txBox="1"/>
          <p:nvPr/>
        </p:nvSpPr>
        <p:spPr>
          <a:xfrm>
            <a:off x="872597" y="3445490"/>
            <a:ext cx="3594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FF0000"/>
                </a:solidFill>
                <a:latin typeface="+mn-ea"/>
              </a:rPr>
              <a:t>선생님이 준</a:t>
            </a:r>
            <a:r>
              <a:rPr lang="ko-KR" altLang="en-US" sz="4000" b="1" dirty="0" smtClean="0">
                <a:solidFill>
                  <a:srgbClr val="FF0000"/>
                </a:solidFill>
                <a:latin typeface="+mn-ea"/>
              </a:rPr>
              <a:t> </a:t>
            </a:r>
            <a:endParaRPr lang="en-US" altLang="ko-KR" sz="40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ko-KR" altLang="en-US" sz="4000" b="1" dirty="0" smtClean="0">
                <a:solidFill>
                  <a:srgbClr val="FF0000"/>
                </a:solidFill>
                <a:latin typeface="+mn-ea"/>
              </a:rPr>
              <a:t>활동 순서도를</a:t>
            </a:r>
            <a:endParaRPr lang="en-US" altLang="ko-KR" sz="40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ko-KR" altLang="en-US" sz="4000" b="1" dirty="0" smtClean="0">
                <a:solidFill>
                  <a:srgbClr val="FF0000"/>
                </a:solidFill>
                <a:latin typeface="+mn-ea"/>
              </a:rPr>
              <a:t>같이 보아요</a:t>
            </a:r>
            <a:r>
              <a:rPr lang="en-US" altLang="ko-KR" sz="4000" b="1" dirty="0" smtClean="0">
                <a:solidFill>
                  <a:srgbClr val="FF0000"/>
                </a:solidFill>
                <a:latin typeface="+mn-ea"/>
              </a:rPr>
              <a:t>~</a:t>
            </a:r>
            <a:endParaRPr lang="ko-KR" altLang="en-US" sz="4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36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DF2E701D-6210-459C-8A21-721EB328BCC8}"/>
              </a:ext>
            </a:extLst>
          </p:cNvPr>
          <p:cNvSpPr/>
          <p:nvPr/>
        </p:nvSpPr>
        <p:spPr>
          <a:xfrm>
            <a:off x="0" y="0"/>
            <a:ext cx="12192000" cy="432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4EC2FA3-F587-4AB1-B45A-0628D17CAA33}"/>
              </a:ext>
            </a:extLst>
          </p:cNvPr>
          <p:cNvSpPr/>
          <p:nvPr/>
        </p:nvSpPr>
        <p:spPr>
          <a:xfrm>
            <a:off x="0" y="2132690"/>
            <a:ext cx="12192000" cy="4748692"/>
          </a:xfrm>
          <a:prstGeom prst="rect">
            <a:avLst/>
          </a:prstGeom>
          <a:solidFill>
            <a:srgbClr val="B7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BBD31C-8170-480B-A8D6-03DF712578CD}"/>
              </a:ext>
            </a:extLst>
          </p:cNvPr>
          <p:cNvSpPr txBox="1"/>
          <p:nvPr/>
        </p:nvSpPr>
        <p:spPr>
          <a:xfrm>
            <a:off x="1651960" y="6086853"/>
            <a:ext cx="8573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800" b="1" kern="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깔끔하고 고급스러운 </a:t>
            </a:r>
            <a:r>
              <a:rPr lang="ko-KR" altLang="en-US" sz="2800" b="1" kern="0" dirty="0" err="1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바다캔들을</a:t>
            </a:r>
            <a:r>
              <a:rPr lang="ko-KR" altLang="en-US" sz="2800" b="1" kern="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 만들어 보세요</a:t>
            </a:r>
            <a:r>
              <a:rPr lang="en-US" altLang="ko-KR" sz="2800" b="1" kern="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. </a:t>
            </a:r>
            <a:endParaRPr lang="ko-KR" altLang="en-US" sz="2800" b="1" kern="0" spc="0" dirty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307EA-063B-49E8-8012-B3A7D7C15F5C}"/>
              </a:ext>
            </a:extLst>
          </p:cNvPr>
          <p:cNvSpPr txBox="1"/>
          <p:nvPr/>
        </p:nvSpPr>
        <p:spPr>
          <a:xfrm>
            <a:off x="3661552" y="630967"/>
            <a:ext cx="4868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rgbClr val="005AB7"/>
                </a:solidFill>
                <a:latin typeface="+mn-ea"/>
              </a:rPr>
              <a:t>오늘의 완성 작품</a:t>
            </a:r>
            <a:endParaRPr lang="ko-KR" altLang="en-US" sz="4400" b="1" dirty="0">
              <a:solidFill>
                <a:srgbClr val="005AB7"/>
              </a:solidFill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00D88A7-0F27-4741-834A-8AF46729CC32}"/>
              </a:ext>
            </a:extLst>
          </p:cNvPr>
          <p:cNvGrpSpPr/>
          <p:nvPr/>
        </p:nvGrpSpPr>
        <p:grpSpPr>
          <a:xfrm>
            <a:off x="2151885" y="1524000"/>
            <a:ext cx="7888231" cy="4456268"/>
            <a:chOff x="2151885" y="1483360"/>
            <a:chExt cx="7888231" cy="4732688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55F1ECD-E3A0-4A4A-B05E-C41081674ECE}"/>
                </a:ext>
              </a:extLst>
            </p:cNvPr>
            <p:cNvSpPr/>
            <p:nvPr/>
          </p:nvSpPr>
          <p:spPr>
            <a:xfrm>
              <a:off x="2151885" y="1483360"/>
              <a:ext cx="7888231" cy="6259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BF485C0-47BD-4036-B001-5F4C8152BE41}"/>
                </a:ext>
              </a:extLst>
            </p:cNvPr>
            <p:cNvSpPr/>
            <p:nvPr/>
          </p:nvSpPr>
          <p:spPr>
            <a:xfrm>
              <a:off x="2151885" y="2073806"/>
              <a:ext cx="7888231" cy="4142242"/>
            </a:xfrm>
            <a:prstGeom prst="rect">
              <a:avLst/>
            </a:prstGeom>
            <a:solidFill>
              <a:srgbClr val="2175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4950F1AC-6762-4BE4-8D77-9399C27852A2}"/>
              </a:ext>
            </a:extLst>
          </p:cNvPr>
          <p:cNvSpPr/>
          <p:nvPr/>
        </p:nvSpPr>
        <p:spPr>
          <a:xfrm>
            <a:off x="2336800" y="1745770"/>
            <a:ext cx="7518400" cy="402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21418600" descr="EMB00003b6833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24710" r="68730" b="35808"/>
          <a:stretch/>
        </p:blipFill>
        <p:spPr bwMode="auto">
          <a:xfrm>
            <a:off x="2365995" y="1765071"/>
            <a:ext cx="7460009" cy="40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02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14CA04C-4F90-40B6-A30B-F8E4A767AD31}"/>
              </a:ext>
            </a:extLst>
          </p:cNvPr>
          <p:cNvSpPr txBox="1"/>
          <p:nvPr/>
        </p:nvSpPr>
        <p:spPr>
          <a:xfrm>
            <a:off x="467649" y="1485199"/>
            <a:ext cx="25498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5AB7"/>
                </a:solidFill>
                <a:latin typeface="+mn-ea"/>
              </a:rPr>
              <a:t>꼭</a:t>
            </a:r>
            <a:r>
              <a:rPr lang="en-US" altLang="ko-KR" sz="4000" b="1" dirty="0" smtClean="0">
                <a:solidFill>
                  <a:srgbClr val="005AB7"/>
                </a:solidFill>
                <a:latin typeface="+mn-ea"/>
              </a:rPr>
              <a:t>!</a:t>
            </a:r>
          </a:p>
          <a:p>
            <a:pPr algn="ctr"/>
            <a:endParaRPr lang="en-US" altLang="ko-KR" sz="4000" b="1" dirty="0" smtClean="0">
              <a:solidFill>
                <a:srgbClr val="005AB7"/>
              </a:solidFill>
              <a:latin typeface="+mn-ea"/>
            </a:endParaRPr>
          </a:p>
          <a:p>
            <a:pPr algn="ctr"/>
            <a:r>
              <a:rPr lang="ko-KR" altLang="en-US" sz="4000" b="1" dirty="0" smtClean="0">
                <a:solidFill>
                  <a:srgbClr val="005AB7"/>
                </a:solidFill>
                <a:latin typeface="+mn-ea"/>
              </a:rPr>
              <a:t>주의사항</a:t>
            </a:r>
            <a:endParaRPr lang="en-US" altLang="ko-KR" sz="4000" b="1" dirty="0" smtClean="0">
              <a:solidFill>
                <a:srgbClr val="005AB7"/>
              </a:solidFill>
              <a:latin typeface="+mn-ea"/>
            </a:endParaRPr>
          </a:p>
          <a:p>
            <a:pPr algn="ctr"/>
            <a:r>
              <a:rPr lang="ko-KR" altLang="en-US" sz="4000" b="1" dirty="0" smtClean="0">
                <a:solidFill>
                  <a:srgbClr val="005AB7"/>
                </a:solidFill>
                <a:latin typeface="+mn-ea"/>
              </a:rPr>
              <a:t> </a:t>
            </a:r>
            <a:endParaRPr lang="en-US" altLang="ko-KR" sz="4000" b="1" dirty="0" smtClean="0">
              <a:solidFill>
                <a:srgbClr val="005AB7"/>
              </a:solidFill>
              <a:latin typeface="+mn-ea"/>
            </a:endParaRPr>
          </a:p>
          <a:p>
            <a:pPr algn="ctr"/>
            <a:r>
              <a:rPr lang="ko-KR" altLang="en-US" sz="4000" b="1" dirty="0" smtClean="0">
                <a:solidFill>
                  <a:srgbClr val="005AB7"/>
                </a:solidFill>
                <a:latin typeface="+mn-ea"/>
              </a:rPr>
              <a:t>지키기</a:t>
            </a:r>
            <a:r>
              <a:rPr lang="en-US" altLang="ko-KR" sz="4000" b="1" dirty="0" smtClean="0">
                <a:solidFill>
                  <a:srgbClr val="005AB7"/>
                </a:solidFill>
                <a:latin typeface="+mn-ea"/>
              </a:rPr>
              <a:t>!</a:t>
            </a:r>
            <a:endParaRPr lang="ko-KR" altLang="en-US" sz="4000" b="1" dirty="0">
              <a:solidFill>
                <a:srgbClr val="005AB7"/>
              </a:solidFill>
              <a:latin typeface="+mn-ea"/>
            </a:endParaRPr>
          </a:p>
        </p:txBody>
      </p:sp>
      <p:pic>
        <p:nvPicPr>
          <p:cNvPr id="4097" name="_x422704416" descr="EMB00003b683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4" t="30734" r="21773" b="16603"/>
          <a:stretch>
            <a:fillRect/>
          </a:stretch>
        </p:blipFill>
        <p:spPr bwMode="auto">
          <a:xfrm>
            <a:off x="4258490" y="236546"/>
            <a:ext cx="6923315" cy="64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F8A2C7B-AF51-491F-A8D8-675333D5F4B5}"/>
              </a:ext>
            </a:extLst>
          </p:cNvPr>
          <p:cNvSpPr txBox="1"/>
          <p:nvPr/>
        </p:nvSpPr>
        <p:spPr>
          <a:xfrm>
            <a:off x="3717642" y="3544838"/>
            <a:ext cx="451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6000" dirty="0">
                <a:solidFill>
                  <a:srgbClr val="005AB7"/>
                </a:solidFill>
                <a:latin typeface="+mn-ea"/>
              </a:rPr>
              <a:t>T</a:t>
            </a:r>
            <a:r>
              <a:rPr lang="en-US" altLang="ko-KR" sz="6000" dirty="0">
                <a:solidFill>
                  <a:schemeClr val="bg1"/>
                </a:solidFill>
                <a:latin typeface="+mn-ea"/>
              </a:rPr>
              <a:t>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24AC8-336E-4AA5-9A2E-E80D79DEE5D9}"/>
              </a:ext>
            </a:extLst>
          </p:cNvPr>
          <p:cNvSpPr txBox="1"/>
          <p:nvPr/>
        </p:nvSpPr>
        <p:spPr>
          <a:xfrm>
            <a:off x="3717642" y="2402229"/>
            <a:ext cx="46378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rgbClr val="3575BD"/>
                </a:solidFill>
                <a:latin typeface="+mn-ea"/>
              </a:rPr>
              <a:t>감사합니다</a:t>
            </a:r>
            <a:r>
              <a:rPr lang="en-US" altLang="ko-KR" sz="6600" b="1" dirty="0">
                <a:solidFill>
                  <a:srgbClr val="3575BD"/>
                </a:solidFill>
                <a:latin typeface="+mn-ea"/>
              </a:rPr>
              <a:t>.</a:t>
            </a:r>
            <a:endParaRPr lang="ko-KR" altLang="en-US" sz="6600" b="1" dirty="0">
              <a:solidFill>
                <a:srgbClr val="3575BD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97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아이디어스">
      <a:majorFont>
        <a:latin typeface="둘기마요"/>
        <a:ea typeface="맑은 고딕"/>
        <a:cs typeface=""/>
      </a:majorFont>
      <a:minorFont>
        <a:latin typeface="나눔바른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92</Words>
  <Application>Microsoft Office PowerPoint</Application>
  <PresentationFormat>와이드스크린</PresentationFormat>
  <Paragraphs>38</Paragraphs>
  <Slides>9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나눔바른고딕</vt:lpstr>
      <vt:lpstr>해남체</vt:lpstr>
      <vt:lpstr>맑은 고딕</vt:lpstr>
      <vt:lpstr>Arial</vt:lpstr>
      <vt:lpstr>둘기마요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토람쥐</dc:creator>
  <cp:lastModifiedBy>user</cp:lastModifiedBy>
  <cp:revision>55</cp:revision>
  <dcterms:created xsi:type="dcterms:W3CDTF">2020-06-29T10:37:43Z</dcterms:created>
  <dcterms:modified xsi:type="dcterms:W3CDTF">2024-05-07T06:27:07Z</dcterms:modified>
</cp:coreProperties>
</file>