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7" r:id="rId3"/>
    <p:sldId id="268" r:id="rId4"/>
    <p:sldId id="269" r:id="rId5"/>
    <p:sldId id="276" r:id="rId6"/>
    <p:sldId id="271" r:id="rId7"/>
    <p:sldId id="261" r:id="rId8"/>
    <p:sldId id="257" r:id="rId9"/>
    <p:sldId id="270" r:id="rId10"/>
    <p:sldId id="259" r:id="rId11"/>
    <p:sldId id="260" r:id="rId12"/>
    <p:sldId id="273" r:id="rId13"/>
    <p:sldId id="272" r:id="rId14"/>
    <p:sldId id="277" r:id="rId15"/>
    <p:sldId id="274" r:id="rId16"/>
    <p:sldId id="275" r:id="rId17"/>
    <p:sldId id="278" r:id="rId18"/>
    <p:sldId id="279" r:id="rId19"/>
    <p:sldId id="28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4:36.489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0 0,'35'0'156,"1"0"-140,-1 0-1,0 0 1,0 0-16,36 0 16,0 0-16,-1 35 15,1-35-15,-1 0 16,1 0-16,-1 0 16,1 0-16,-36 0 15,0 0-15,36 0 16,-36 0-1,0 0 1,1 0-16,-1 0 16,0 0-1,1 0 1,-1 0 0,0 0-1,0 0-15,1 0 16,-1 0-16,0 0 15,36 0 1,-36 0 0,0 0-1,1 0 1,-1 0 0,0 0-1,1 0 1,-1 0-16,0 0 15,0 0 1,1 0 0,-1 0-1,0 0 17,0 0 30,1 0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4:59.067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0 0,'36'0'78,"-1"0"-62,0 0-1,36 0-15,-36 0 16,36 0-16,-36 0 16,35 0-16,1 0 15,0 0-15,-1 0 16,1 0-16,-36 0 15,71 0-15,-36 0 16,-34 0-16,34 0 16,-35 0-16,36 0 15,-36 0-15,36 0 16,-36 0-16,0 0 16,1 0-16,-1 0 15,35 0-15,-34 0 16,34 0-1,1 0 1,-36 0-16,0 0 16,1 0-1,-1 0 1,0 0 0,1 0-1,-1 0 1,0 0 78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5:00.476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0 0,'35'0'47,"0"0"-31,1 0-1,-1 36-15,0-36 16,71 0 0,-71 0-16,0 0 15,36 35-15,35-35 0,-36 0 16,1 0-16,-1 35 16,1-35-16,0 0 15,-1 0 1,36 0-16,-35 0 15,34 0-15,1 0 0,-35 0 16,-1 0-16,1 0 16,-1 0-16,1 0 15,-36 0 1,1 0-16,-1 0 0,0 0 16,36 0-1,-36 0 1,35 0-1,-34 0 1,34 0-16,-34 0 16,-1 0-16,0 0 31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5:01.644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92 0,'35'0'31,"0"0"-15,1 0 0,-1 0-16,0 0 15,0 0-15,1-35 16,34 35-16,-35 0 16,36 0-16,0 0 15,34 0-15,-34 0 16,35 0-16,0 0 15,-1 0-15,1 0 16,0 0-16,0 0 16,0 0-16,0 0 15,-1 0-15,-34 0 16,35 0-16,0 0 16,-71 0-16,0 0 15,0 0-15,36 0 16,-36 0-1,1 0 1,-1 0 0,0 0-1,36 0 1,-36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5:03.079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0 0,'35'0'109,"36"0"-93,-1 0-16,1 0 0,35 0 15,35 0 1,35 0-16,-35 0 16,-35 0-16,35 0 15,-35 0-15,0 0 16,-35 0-16,-36 0 15,0 0-15,0 0 16,1 0-16,-1 0 0,0 0 16,1 0-1,-1 0-15,0 0 16,36 0 0,-36 0 15,0 0-16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5:04.432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0 184 0,'35'0'16,"0"0"0,0 0-1,-35-36-15,36 36 16,-36-35-1,35 35 1,0 0 15,0 0-15,1 0 0,-1 0 15,0-35-16,1 35-15,-1 0 16,0 0-16,36 0 16,-36 0-16,0 0 15,36 0-15,-36-35 16,36 35-16,-1 0 16,1-36-16,-1 36 15,1 0-15,35 0 16,-36 0-16,36 0 15,-35 0-15,34 0 16,-69 0-16,34 0 16,-34 0-16,34 0 15,-35 0-15,1 0 16,-1 0 0,0 0 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5:05.773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37 0,'35'-36'47,"1"36"-1,34 0-30,-34 0 0,34 0-16,1 0 0,35 0 15,-36 0 1,36 0-16,0 0 16,0 0-16,35 0 15,0 0-15,0 0 16,0 0-16,-35 0 0,35 0 15,-35 0-15,-36 0 16,1 0 0,-36 0-1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5:06.926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0 0,'36'0'79,"-1"0"-79,35 0 15,-34 0-15,34 0 16,1 0-16,35 0 15,-1 0-15,-34 0 16,35 0-16,-36 0 16,36 0-16,0 0 15,0 0-15,35 0 16,-35 0-16,35 0 16,-35 0-16,0 0 15,-1 0-15,-34 0 16,-36 0-16,0 0 15,1 0 48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5:08.337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71 0,'35'0'78,"0"0"-62,1 0 0,34 0-16,1 0 15,-1 0-15,1 0 16,35 0-16,-36 0 15,71 0-15,-35 0 16,0 0-16,0 0 16,0-36-16,-1 36 15,-34-35-15,-36 35 16,36 0-16,-36 0 16,0 0-16,1 0 15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5:09.482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0 0,'71'0'63,"-36"0"-48,1 0-15,34 0 16,1 0-16,34 0 15,1 0-15,0 0 16,0 0-16,35 0 16,-35 0-16,0 0 15,0 0-15,-36 0 16,-35 0-16,36 0 16,-36 0-16,1 0 15,-1 0-15,0 0 16,0 0-1,1 0 1,-1 0-16,0 0 31,0 0 32,1 0-16,-1 0-16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5:15.551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0 0,'35'0'109,"0"0"-78,1 0 0,-1 0-31,0 0 16,0 35 0,1-35-1,-1 0-15,35 0 16,-34 36-16,34-36 16,1 0-16,-1 0 15,36 0-15,-35 0 16,-1 0-16,1 0 15,0 0-15,-36 0 16,71 0-16,-71 0 16,35 0-16,-34 0 15,34 0-15,-34 0 16,-1 0-16,0 0 16,36 0-16,-1 0 15,1 0 1,-36 0-1,0 0 1,1 0 0,-1 0-1,0 0-15,0 0 32,1 0-17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4:37.953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0 141 0,'36'0'156,"-1"0"-156,0 0 16,36-35-16,-1 35 16,-35 0-16,36-36 0,0 36 15,34 0-15,-34 0 16,-1 0-1,1-35-15,-36 35 16,36 0-16,-36 0 16,0 0-16,36 0 0,-36 0 15,36 0 1,-36 0-16,0 0 16,36 0-16,-36 0 15,1 0-15,34 0 16,-35 0-16,1 0 15,-1 0-15,0 0 16,0 0 0,1 0-16,-1 0 15,0 0-15,1 0 0,-1 0 16,0 0 0,36 0-1,-36 0 1,0 0-1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5:16.874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0 0,'35'0'15,"0"0"17,1 0-32,34 0 31,36 0-31,-35 0 16,34 0-16,37 0 15,-37 0-15,36 0 16,1 0-16,-1 0 0,0 0 15,0 0-15,0 0 16,0 0 0,36 0-16,-107 0 15,36 0-15,0 0 16,-71 0-16,0 0 0,1 0 16,-1 0 15,0 0-16,0 0 1,1 0-16,-1 0 16,0 0-16,0 0 15,1 0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5:37.534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70 0,'35'0'16,"0"0"31,1 0-32,-1 0 17,0 0-17,1 0 1,-1 0-16,35 0 15,1 0 1,-36 0 0,36 0-16,-36 0 15,36 0-15,-36 0 16,71 0-16,-71 0 16,36 0-16,-1 0 15,1 0-15,-1 0 16,36 0-16,-35 0 15,-1 0-15,1 0 16,35 0-16,-36 0 16,36 0-16,0-35 15,0 35-15,-36-35 16,1 35-16,35 0 16,-71 0-1,0 0-15,0 0 16,1 0 15,-1 0-15,0 0-16,1 0 15,-1 0-15,35 0 16,-34 0 0,-1 0-16,0 0 15,0 0 1,1 0-1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5:38.578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0 364 0,'36'0'47,"-1"0"-31,0 0-1,36 0-15,-36 0 16,0 0-16,71 0 16,-71 0-16,1 0 15,-1 0-15,71 0 16,-71 0-16,35 0 16,36-35-16,0 35 15,0 0-15,35 0 16,-70 0-16,70 0 15,-35 0-15,-1 0 16,37 0-16,-37 0 16,36 0-16,-70 0 15,35 0-15,-36 0 16,1 0-16,0 0 16,-1 0-1,-35 0 1,1 0-1,-72 0 189</inkml:trace>
  <inkml:trace contextRef="#ctx0" brushRef="#br0" timeOffset="1170">36 223 0,'35'0'63,"0"0"-48,0 0 1,1 0-16,-1 0 15,0 0-15,36 0 16,-36 0-16,36 0 16,-36 0-16,35 0 15,1 0-15,-1 0 16,-34 0-16,34 0 16,1 0-16,35 0 15,0 0-15,-36 0 16,36 0-16,0 0 15,35 0-15,-35 0 16,0 0-16,-1 0 16,-34-35-16,-1 35 15,-34 0-15,34 0 16,-34 0-16,-1 0 16,0-35-16,0 35 15,1 0 1,-1 0-16,0 0 15,36 0 1,-36 0-16,36-36 16,-36 36-16,36-35 15,-1 35-15,1 0 16,-36 0 0,0 0-1</inkml:trace>
  <inkml:trace contextRef="#ctx0" brushRef="#br0" timeOffset="2517">177 117 0,'35'0'16,"0"0"-16,0 0 16,1 0-1,-1 0-15,0-35 16,1 35-16,34 0 15,-35-35 1,1 35-16,34 0 16,1 0-16,-36 0 15,0 0-15,36 0 16,-36 0-16,0 0 16,1 0-16,-1 0 15,0 0-15,36 0 16,-1 0-16,-34 0 15,34 0-15,-35 0 16,71 0-16,-35 0 16,-36 0-16,0 0 15,36 0-15,0 0 16,-36 0-16,0 0 16,0 0-16,142 0 31,-142 0-16,0 0-15,71 0 16,-71 0-16,36 0 16,-36 0-16,36 0 15,-1 0-15,-34 0 16,-1 0 15,0 0 16,0 0 62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5:42.364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0 177 0,'0'-36'0,"36"36"31,-1 0-15,0 0 0,-35-35-1,35 35-15,1 0 16,-1 0-16,36 0 15,-36 0-15,35 0 16,36-35-16,-35 35 16,35-35-16,70 35 15,-70 0-15,0 0 16,70-36-16,-70 36 16,35 0-16,-35 0 15,35 0-15,-35 0 16,-36 0-16,-34 0 15,-1 0-15,35 0 16,-34 0 0,-1 0 15,0 0-31,1 0 31,-1 0-15,0 0 62,0 0-62,1 0-1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5:31.310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212 301 0,'35'0'172,"-35"35"-157,36-35-15,-1 0 0,0 0 16,36 0-16,-1 35 16,-34-35-16,-1 0 15,35 36-15,1-36 16,-36 0-1,36 0-15,-1 0 0,-34 0 16,-1 0-16,35 0 16,1 0-16,-36 0 15,36 0 1,-36 0-16,36 0 16,-1 0-16,-34 0 0,-1 0 15,0 0-15,0 0 16,1 0-16,-1 0 31,35 0-15,-34 0 15,-1 0-31,0 0 16,1 0-1,-1 0-15,0 0 16,0 0 15,1 0-31,-1 0 16,0 0-1,0 0-15,1 0 16,34 0 0,-34 0 15,-1 0-16,0 0 1,0 0 0,1 0-1,-36 35 63</inkml:trace>
  <inkml:trace contextRef="#ctx0" brushRef="#br0" timeOffset="1123">0 900 0,'36'-35'78,"-1"35"-62,0 0-1,1 0-15,-1-35 16,35 35-16,-34 0 15,34-35-15,1 35 16,-1 0-16,1 0 16,35 0-16,-1 0 15,1 0-15,-35 0 16,35 0-16,-36 0 16,1 0-16,-1 0 15,1 0-15,0 0 16,34 0-16,-34 0 15,-1 0-15,1 0 16,0 0-16,-1 0 16,1 0-16,-36 0 15,0 0-15,0 0 16,1 0 15,-1 0-15,0 0-1,1 0 1,-1 0 0,0 0 15,0 0-15</inkml:trace>
  <inkml:trace contextRef="#ctx0" brushRef="#br0" timeOffset="4053">424 336 0,'0'-35'47,"35"0"-1,0-1-30,1 36 0,-1 0-1,0 0 1,0 0-16,1 0 16,-1-35-1,0 35-15,0 0 16,36-35-16,0 35 15,-1 0-15,36 0 16,0-36 0,0 36-16,0-35 0,-1 35 15,36-35-15,-35 35 16,0-35-16,0 35 16,-36 0-16,36 0 15,-70 0-15,-1 0 16,0 0-16,0 0 15,1 0-15,-1 0 16,0 0 0,1 0-1,-1 0-15,0 0 0,36 0 16,-36 0-16,36 0 16,-36 0-16,35 0 15,-34 0-15,-1 0 16,0 0-1,0 0 1,1 0 31,-36 35 156,0 0-187,0 0-1,-36-35 1,36 36-16,-35-36 16,35 35-1,-35 0 16,0-35 126,-1 0-142,1 0 1,0 0-16,-36 36 16,36-36-1,0 0-15,-1 0 31,36 35 79,-35-35-79,35 35-31,0 0 16,-35 1 15,0-36-15,35 35-1,-36-35 1,1 35-1,-36 0-15,-34 1 16,34-1-16,-35 0 16,-70 1-16,-1-1 15,-34 0-15,34-35 16,-34 35-16,105-35 16,0 0-16,35 0 15,1 0-15,-1 0 16,36 0-16,0 0 15,0 0-15,-36 0 16,36 0 0,-36 0-16,36 0 15,0 0-15,-1 0 16,-34 0 0,35 0-1,-1 0-15,1 0 16,0 0-1,70 0 126,36 0-125,34-35-16,1 35 15,35 0-15,-35 0 16,35 0-16,-35 0 16,0 0-16,35 0 15,-35 0-15,-36 0 16,1 0-16,0 0 15,-36 0-15,0 0 16,0 0-16,1 0 16,-1 0-1,35 0 1,-34 0 0,-1 0-16,0 0 15,1 0-15,-1 0 16,0 0-1,0 0 1,1 0 0,-1 0-1,0 0 17</inkml:trace>
  <inkml:trace contextRef="#ctx0" brushRef="#br0" timeOffset="13564">353 618 0,'35'0'110,"1"0"-110,-1 0 15,0 0-15,36 0 16,-1 0-16,36 0 16,-35 0-16,-1 0 15,36 0-15,-35 0 16,35 0-16,-1 0 16,-34 0-16,35 0 15,35 0-15,-35 0 16,0 0-16,-1 0 15,1 0-15,-35 0 16,-1 0-16,1 0 16,35 0-16,-36 0 15,-34 0-15,-1 0 16,35 0-16,-34 0 16,-1 0-1,0 0 16,0 0-15,-35-35 375,0 0-360,0-1-15,0 1-1,0 0 1,0 0-16,0-1 47,0 1-16,0 0-15,-35 35 155,0 0-155,-36 0 0,1 0-16,35 0 0,-1 0 15,1 0-15,35 35 16,-71-35-16,36 0 16,0 0-16,0 0 15,-36 0 1,1 0-16,-1 0 0,0 0 15,1 0-15,-1 0 16,1 0-16,-36 0 16,71 0-16,-36 0 15,0 0 1,1 0-16,-1 0 0,1 0 16,35 0-16,-1 0 15,1 0-15,35 35 125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8:12.270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67 0,'0'-36'78,"36"36"16,-1 0-78,0 0-1,1 0-15,34 0 16,1 0-16,34 0 15,1 0-15,0 0 16,-35 0-16,34 0 16,-34 0-16,35 0 15,0 0-15,-36 0 16,36 0-16,0 0 16,0 0-16,-36 0 15,36 0-15,-35 0 16,35 0-16,-36 0 15,36 0-15,-36 0 16,36 0-16,0 0 16,-35 0-16,-1 0 15,36 0-15,-35 0 16,-1 0-16,1 0 16,-1 0-16,36 0 15,-35 0-15,-1 0 16,1 0-16,-1 0 15,1 0-15,-1 0 16,1 0-16,0 0 16,-36 0-16,0 0 15,36 0-15,-36 0 16,0 0-16,1 0 16,34 0-16,-35 0 15,1 0 1,-1 0-16,0 0 15,1 0 1,-1 0-16,0 0 16,0 0-1,1 0 1,-1 0 0,0 0-1,0 0 1,1 0-1,-1 0 1,0 0-16,1 0 16,-1 0-1,0 0 1,0 0 0,36 0-1,-36 0 1,0 0-1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8:13.578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0 0,'35'0'16,"0"0"15,1 0 0,-1 0 0,0 0-15,1 0 0,-1 0-16,0 0 15,0 0-15,36 0 16,0 0-16,34 0 15,37 0-15,-37 0 16,72 0-16,34 0 16,-34 0-16,34 0 15,-34 35-15,35 0 16,-1-35-16,-34 36 16,34-36-16,-34 35 15,-36-35-15,0 0 16,35 0-16,-35 35 15,-35-35-15,0 36 16,0-36-16,-36 0 16,1 0-16,-1 35 15,36-35-15,-35 0 16,-36 0-16,0 35 16,36-35-16,-36 0 15,1 0-15,-1 0 16,71 0-16,-71 0 15,0 0-15,1 0 16,-1 0-16,0 0 16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8:15.161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0 0,'35'0'47,"0"0"-31,36 0-16,-36 0 15,0 0-15,36 0 16,-1 0-16,36 0 16,0 0-16,0 0 15,-36 0-15,1 0 16,35 0-16,-36 0 15,1 0-15,0 0 16,-1 0-16,1 0 16,-1 0-16,1 0 15,-1 0-15,1 0 16,-1 0-16,1 0 16,35 0-16,0 0 15,-1 0-15,1 0 16,-35 0-16,-1 0 15,1 0-15,-36 0 16,36 0-16,-1 0 16,-34 0-16,34 0 15,1 0-15,-1 0 16,36 0-16,0 0 16,-35 0-16,34 0 15,1 0-15,-35 0 16,35 0-16,-36 0 15,1 0-15,-36 0 16,36 0-16,-36 0 16,0 0-1,0 0 48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5:51.747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71 0,'0'-36'63,"35"36"-17,1 0-30,-1 0-16,0 0 16,36-35-16,35 35 15,-1 0-15,-34 0 16,35 0-16,-36 0 16,36 0-16,-35 0 15,34 0-15,-34 0 16,0 0-16,-1 0 15,1 0-15,-36 0 16,36 0-16,-36 0 16,35 0-16,-34 0 15,34 0-15,-34 0 16,34 0-16,-35 0 16,1 0-16,-1 0 15,35 0-15,1 0 16,0 0-16,-1 0 15,-35 0-15,71 0 16,-35 0-16,-1 0 16,1 0-16,-36 0 15,0 0-15,36 0 16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5:53.180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0 0,'70'0'125,"-35"0"-110,36 0-15,-1 0 16,36 0-16,0 0 0,35 0 15,-35 0 1,35 0-16,-35 0 16,35 0-16,-35 0 15,-35 0-15,-1 0 16,1 0-16,34 0 16,-69 0-16,34 0 0,-34 0 15,-1 0-15,0 0 31,0 0-31,1 0 16,-1 0-16,0 0 0,1 0 16,-1 0-16,0 0 15,0 0 1,1 0 15,-1 0-15,0 0 15,1 0-15,-1 0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4:40.135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0 102 0,'0'-35'16,"35"35"-1,1 0 1,-1-36-1,0 36 1,0 0-16,1 0 16,-1 0-1,0 0-15,1 0 16,34 0-16,-35 0 16,36 0-1,-1 0-15,-34 0 16,-1 0-16,36 0 15,-1 0-15,-35 0 16,36 0-16,-36 0 16,36 0-16,-36 0 15,0 0-15,36 0 16,-36 0-16,36 0 16,-36 0-16,36 0 15,-1 0-15,1 0 16,-36 0-16,0 0 15,1 0-15,-1 0 16,0 0-16,0 0 16,36 0-1,-36 0-15,0 0 16,1 0-16,-1 0 16,0 0-1,1 0 16,-1 0 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5:54.238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0 0,'35'0'31,"0"0"-15,36 0 0,-36 0-16,35 0 15,1 0-15,0 0 16,34 0-16,-34 0 16,0 0-16,-1 0 15,1 0-15,-36 0 16,71 0-16,-36 0 15,-34 0-15,34 0 16,-35 0-16,36 0 16,0 0-16,-36 0 15,0 0-15,36 0 16,-1 0-16,1 0 16,-36 0-1,0 0 1,1 0-1,-1 0-15,0 0 16,0 0 15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5:56.008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0 0,'35'0'110,"0"0"-95,1 0-15,34 0 16,1 0-16,-36 0 16,35 0-16,-34 0 15,34 0-15,36 0 16,-35 0-16,-1 0 16,1 0-16,35 0 15,-1 0-15,1 0 0,0 0 16,35 0-1,-35 0-15,35 0 16,0 0-16,0 0 16,-35 0-16,0 0 0,0 0 15,-36 0 1,1 0-16,0 0 16,-36 0-16,0 0 15,0 0 1,1 0 31,-1 0-16,0 0-15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5:57.316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0 141 0,'35'0'31,"0"-35"-15,1 35-16,34-35 15,-34 35-15,-1 0 16,35 0-16,1 0 15,-1-35-15,-34 35 16,34 0-16,1 0 16,-1 0-16,1 0 15,-1 0-15,1 0 16,0 0-16,-1 0 16,1 0-16,35 0 15,-71 0-15,35 0 16,-34 0-16,34 0 15,1 0-15,-36 0 16,0 0-16,1 0 16,69 0-16,-69 0 15,34 0-15,1 0 16,-36 0-16,71 0 16,-36 0-16,-34 0 15,-1 0-15,36 0 16,-36 0-16,0 0 31,0 0 0,1 0 16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5:58.401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0 0,'35'0'78,"1"0"-78,-1 0 16,0 0-16,36 0 15,-1 0-15,36 0 16,0 0-16,35 0 16,-35 0-16,70 0 15,-35 0-15,36 0 16,-36 0-16,35 0 16,-70 0-16,35 0 15,-35 0-15,-35 0 16,-1 0-16,1 0 15,-36 0 1,0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6:00.722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0 0,'36'0'109,"-1"0"-93,0 0 0,0 0-16,71 0 15,-35 0-15,-1 0 16,1 0-16,0 0 16,-1 0-16,1 0 15,34 0-15,-34 0 16,0 0-16,-1 0 15,1 0-15,-1 0 16,1 0-16,-1 0 16,1 0-16,-1 0 15,1 0-15,0 0 16,-36 0-16,35 0 16,1 0-16,0 0 15,-36 0 1,0 0-1,36 0-15,-36 0 16,0 0-16,36 0 16,-36 0-16,0 0 15,36 0-15,-36 0 16,0 0 0,1 0-16,-1 0 15,35 0 1,-34 0-1,34 0-15,-34 0 16,-1 0-16,0 0 16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6:01.961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0 0,'35'0'31,"0"0"16,0 0-32,1 0-15,-1 0 0,36 0 16,-36 0-16,35 0 16,36 0-16,-35 0 15,-36 0 1,71 0-16,0 0 15,0 0-15,35 0 0,0 0 16,0 0-16,71 0 16,-36 0-16,0 0 15,1 0-15,-36 0 16,-35 0 0,-71 0-16,0 0 0,0 0 15,1 0 16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6:03.410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36 0,'35'0'78,"1"0"-63,-1 0-15,35 0 16,1 0-16,0 0 16,34 0-16,37 0 15,-37 0-15,37 0 16,-37 0-16,1 0 15,0 0-15,-35 0 16,-1 0-16,1 0 16,-1 0-16,-35 0 15,1 0-15,-1 0 16,0 0-16,36 0 16,-36 0-1,0 0 1,1 0-16,-1 0 15,0 0-15,1 0 16,-1 0 0,0 0 15,0 0 0,1 0-15,-1 0 31,0 0-16,1 0-15,-1 0-1,0 0 16,0 0-15,1 0 0,-1 0-16,-35-36 250,-35 36-235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6:04.616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80 0,'35'0'63,"36"0"-48,-36 0 1,35 0-16,1 0 16,-1 0-16,1 0 15,35 0-15,-36 0 16,36 0-16,0 0 0,35 0 15,-35 0 1,35 0-16,0 0 16,36-36-16,-36 36 15,-35 0-15,-1 0 16,-34-35-16,35 35 0,-36 0 16,-34 0-16,70 0 15,-71 0 1,0 0-1,0 0-15,1 0 16,-1 0 31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6:05.738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75 0,'35'0'31,"1"0"-15,34 0-1,-35 0 1,36 0-16,0 0 16,-1 0-16,1 0 15,34 0-15,1 0 16,0 0-16,35 0 16,-35 0-16,35 0 15,-35 0-15,-35 0 16,34 0-16,-34 0 15,0 0-15,-36 0 16,35 0-16,-34 0 16,34-36-16,1 36 15,-1 0-15,1 0 16,-1-35-16,36 35 16,-70 0-16,-1 0 15,0 0 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6:06.876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0 247 0,'35'-35'15,"0"35"1,36 0-16,-36 0 16,0 0-16,1-35 15,-1 35-15,0 0 16,36 0-16,-36 0 16,0 0-16,1 0 15,34 0-15,1 0 16,-1-35-16,1 35 15,-1 0-15,36 0 16,0 0-16,0 0 16,0 0-16,35-36 15,-71 36-15,36 0 16,35 0-16,-35 0 16,35-35-16,-35 35 15,0 0-15,-36 0 16,36-35-16,-35 35 15,-1 0-15,1 0 16,-36 0-16,36 0 16,-36 0-16,0 0 15,1 0 32,-36-36 250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4:41.342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85 0,'36'0'0,"-1"-35"15,35 35 1,1 0-16,-36 0 0,36 0 16,-1-36-16,-34 36 15,-1 0 1,36 0-16,-36 0 0,0 0 16,0 0-16,36 0 15,-36 0 1,36 0-16,-36 0 15,0 0-15,1 0 16,34 0-16,-35 0 16,1 0-16,34 0 15,-35 0-15,1 0 16,-1 0-16,36 0 16,-36 0-16,0 0 15,36 0-15,-1 0 16,-34 0-16,34 0 15,-35 0-15,36 0 16,-36 0-16,1 0 16,34 0-16,1 0 15,-36 0 1,0 0-16,0 0 16,1 0-16,-1 0 15,0 0-15,1 0 16,34 0-1,-35 0 1,1 0 78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6:10.275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0 141 0,'36'0'16,"-1"0"-1,0-35-15,36-1 16,-1 36 0,-35 0-16,36 0 15,0 0-15,34 0 16,1-35-16,-35 35 16,35-35-16,-1 35 15,1 0-15,35 0 0,-35 0 16,35 0-1,-35 0-15,35 0 16,-35 0-16,0 0 16,-36 0-16,-34 0 15,34 0-15,1 0 16,-36 0 0,0 0-1,36 0 1,-36 0-16,36 0 15,-36 0 1,0 0 0,1 0-16,-1 0 15,36 0 1,-36 0-16,0 0 16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6:11.349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35 211 0,'0'-35'63,"36"35"-63,-1 0 15,36 0 1,-1 0-16,71-35 16,-35-1-16,35 36 15,0-35-15,0 35 16,36-35-16,-36 35 15,71-35-15,-107 35 16,-34 0-16,35 0 16,-36 0-16,1 0 15,-36 0-15,0 0 16,36 0-16,0 0 16,-1 0-16,-35 0 15,36 0-15,0 0 16,-36 0-16,0 0 15,36 0-15,-36 0 16,0 0 0,0 0-1,1 0 1,-1 0 0</inkml:trace>
  <inkml:trace contextRef="#ctx0" brushRef="#br0" timeOffset="1232">0 388 0,'35'-36'46,"1"36"-46,-1-35 16,0 35-16,71 0 16,-35 0-16,-1 0 15,1-35-15,-1 0 16,1 35-16,35 0 16,-36 0-16,36 0 15,-35-36-15,34 36 16,-34 0-16,0 0 15,-1 0-15,1 0 16,-1 0-16,1 0 16,-36 0-16,36 0 15,-1 0-15,1 0 16,-36 0-16,0 0 16,36 0-16,-36 0 31,0 0-16,1 0 17,-1 0-17,0 0 1,1 0 15,-1 0 0,0 0 1,0 0 30,-35-35 63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6:18.710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0 0,'35'0'156,"1"0"-140,-1 0-16,35 0 15,1 0-15,0 0 16,-1 0-16,36 0 16,0 0-16,-36 0 15,36 0-15,-35 0 16,34 0-16,-34 0 16,35 0-16,-36 0 15,1 0-15,0 0 16,-1 0-16,1 0 15,-1 0-15,36 0 16,0 0-16,-36 0 16,1 0-16,0 0 0,-36 0 15,0 0 1,36 0-16,-36 0 16,0 0-16,0 0 15,1 0 1,-1 0-1,0 0-15,1 0 32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6:19.748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0 259 0,'0'-35'47,"35"35"-47,0 0 15,1-35 1,-1 35-16,0 0 16,36-35-16,-36 35 15,35-36-15,36 1 16,0 35-16,0 0 15,-36-35-15,36 35 16,-35-36-16,-1 36 16,1 0-16,35 0 15,-71 0-15,36 0 16,-1 0-16,1 0 16,-1 0-16,1 0 15,-1 0-15,1 0 16,0 0-16,-1 0 15,1 0-15,-1 0 16,-35 0-16,36 0 16,0 0-16,-1 0 15,-35 0-15,1 0 16,-1 0-16,0 0 16,1 0-1,-1 0-15,0 0 31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6:21.057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0 201 0,'0'-35'47,"35"35"-31,-35-36-16,36 36 15,-1 0 1,0-35 0,0 35-16,1 0 15,-1 0-15,71 0 16,-71 0-16,36-35 16,-1 35-16,36 0 15,-35 0-15,35 0 16,-1-35-16,1 35 15,0 0-15,-35 0 16,34 0-16,1 0 16,-35 0-16,-1 0 15,1 0-15,-1 0 16,-34 0-16,70 0 16,-36 0-16,-35 0 15,1 0-15,34 0 16,1 0-16,-36 0 15,36 0 1,-36 0 0,0 0-16,0 0 15,1 0 1,-1 0 0,0 0-1,1 0 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6:36.630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35 0,'35'0'109,"0"-35"-93,36 35-16,35 0 15,0 0-15,35 0 16,0 0-16,0 0 16,35 0-16,1 0 15,-36 0-15,0 0 16,-70 0-16,-1 0 16,1 0-16,-1 0 15,-35 0-15,1 0 16,-1 0-16,36 0 15,-36 0-15,0 0 16,0 0-16,1 0 16,-1 0-16,0 0 15,1 0 1,-1 0-16,0 0 47,0 0-32,1 0 1,-1 0 15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6:35.300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71 0,'35'0'31,"0"0"0,-35 35-15,36-35 15,-36 35-15,35-35-16,-35 36 16,35-36-1,1 0-15,-1 35 16,0-35-1,0 0-15,1 0 16,34 35-16,-35-35 16,1 35-16,34-35 15,-34 0-15,-1 0 16,35 0-16,-34 0 16,-1 0-16,35 0 15,-34 0-15,34 0 16,-34 0-1,-1 0-15,35 0 16,1 0-16,0 0 16,-1 0-16,-35 0 15,1 0-15,34 0 16,1 0-16,-36 0 16,36 0-16,-36 0 15,35 0-15,-34 0 16,-1 0-16,0 0 15,1 0 1,-1 0-16,0 0 16,0 0-1,1 0 1,-1 0-16,0 0 31,0 0 47,1 0-15,-1 0-48,0 0 1,1 0 0,-1 0-16,35 0 15,-34 0-15,-1 0 16,0 0-16,1 0 16,-1 0-16,0 0 15,0 0 16,-35 36 157</inkml:trace>
  <inkml:trace contextRef="#ctx0" brushRef="#br0" timeOffset="2538">106 0 0,'35'35'31,"0"-35"-15,1 0-1,34 0 1,-35 0-16,1 0 16,34 0-16,1 0 15,35 0-15,-1 0 16,1 0-16,35 0 16,36 0-16,-71 0 15,35 0-15,-71 0 16,36 0-16,0 0 15,-36 0-15,1 0 16,0 0-16,-1 0 16,-35 0-16,71 0 15,-71 0-15,1 0 16,34 0-16,1 0 16,-1 0-16,-34 0 15,-1 0-15,36 0 16,-36 0-16,0 0 15,0 0 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6:39.738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0 0,'70'0'110,"-34"0"-110,34 0 15,36 0-15,0 0 16,0 0-16,35 0 15,-35 0-15,35 0 16,0 0-16,-35 0 16,0 0-16,-1 0 15,1 0-15,-35 0 16,-1 0-16,1 0 16,35 0-16,0 0 15,-1 0-15,37 0 16,-37 0-16,37 0 15,-37 0-15,1 0 16,-35 0-16,-36 0 16,0 0-16,1 0 15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6:40.846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0 101 0,'71'0'31,"-36"-35"-15,36 35-16,-1 0 16,1 0-16,35 0 15,-36 0-15,1 0 16,-1 0-16,1 0 15,-1 0-15,1 0 16,35 0-16,-36 0 16,36 0-16,-35 0 15,35 0-15,-1 0 16,1 0-16,-35 0 16,70 0-16,-35 0 15,0 0-15,-1 0 16,1 0-16,-35 0 15,-1 0-15,1 0 16,-1 0-16,-70 35 219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6:42.031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0 0,'35'0'16,"1"0"0,-1 0 15,0 0-31,0 0 31,1 0-31,34 0 16,-34 0-1,34 0-15,-35 0 16,36 0-16,35 0 16,35 0-16,-35 36 15,-1-36-15,37 0 16,-1 0-16,0 0 16,0 0-16,0 0 15,71 0-15,-71 0 16,0 0-16,-35 0 15,0 0-15,-1 0 16,1 0-16,-35 0 16,35 0-16,-36 0 15,-34 0-15,34 0 16,-35 0-16,1 0 16,-72 0 187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4:42.658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6 0,'0'35'15,"35"-35"16,1 0-15,-1 0 0,0 0-1,1 0 1,-1 0-16,0 0 16,0 0-1,1 0-15,-1 0 16,36 0-16,-36 0 15,0 0-15,36 0 16,-1 0-16,-35 0 16,1 0-16,34 0 15,-34 0-15,34 0 16,-35 0-16,36 0 16,-36 0-16,36 0 15,-1 0 1,-34 0-16,-1 0 15,0 0-15,36 0 16,-36 0-16,0 0 16,36 0-16,-36 0 15,36 0 1,-36 0 0,0 0-16,1 0 15,-1 0-15,0 0 16,0 0-16,1 0 15,-1 0-15,0 0 16,0 0 31,-35 36 172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6:49.057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0 0,'35'0'63,"1"35"-32,-1-35-15,0 0-16,0 0 15,1 0-15,-1 35 16,0-35-16,1 0 16,34 0-16,-35 0 15,36 0-15,0 0 16,-1 0-16,1 0 16,-1 0-16,1 0 15,-1 0-15,-34 0 16,-1 0-16,35 0 15,-34 0-15,-1 0 16,0 0-16,1 0 16,-1 0-1,0 0-15,0 0 16,1 0 0,-1 0-1,0 0-15,0 0 16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6:50.391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0 0,'35'0'94,"0"0"-94,1 0 16,-1 0-16,35 35 15,-34-35-15,34 35 16,-35-35-1,36 0-15,-36 0 0,36 0 16,-36 0-16,36 0 16,-36 0-16,0 0 15,0 0-15,71 0 16,-70 0 0,-1 0-16,0 0 0,36 0 15,-1 0-15,1 0 31,-36 0-15,36 0-16,-36 0 16,0 0-16,1 0 15,34 0-15,-35 0 16,36 0-16,-36 0 16,0 0-1,36 0-15,0 0 16,-36 0-16,0 0 15,0 0-15,1 0 16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6:56.663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0 0,'71'0'62,"-36"0"-46,35 0-16,1 0 15,35 0-15,35 0 16,-35 0-16,35 0 16,0 0-16,-35 0 15,35 0-15,-35 0 16,-36 0-16,1 0 16,35 0-16,-71 0 15,0 0-15,1 0 16,34 0-16,1 0 15,-36 0 1,0 0 0,1 0-16,-1 0 15,0 0-15,0 0 16,1 0-16,-1 0 16,0 0-16,1 0 15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6:58.587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0 177 0,'35'0'141,"1"0"-126,34 0-15,1-35 16,70-1-16,0 36 16,106-35-16,-35 35 15,105 0-15,-35 0 16,1 0-16,-1-35 15,-35 35-15,0 0 16,-141 0-16,-1 0 16,-34 0-16,-36 0 15,1 0-15,-1 0 16,0 0 15,0 0-15,1 0 62,-1 0-47,0 0-15,0 0 15,1 0 0,-1 0-15,0 0 15,-35-36 94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6:59.942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52 0,'0'-35'78,"35"35"-16,36 0-62,-36 0 16,71 0-16,0 0 16,35 0-16,0 0 15,0 0-15,71 0 16,-71 0-16,0 0 15,0 0-15,-35 0 16,35 0-16,0 0 16,0 0-16,36 0 15,-72 0-15,37 0 16,-37 0-16,-34 0 16,-1 0-16,1 0 15,0 0-15,-36 0 16,35 0-16,-34 0 15,-1 0 64,0 0-64,0 0 1,1 0-16,-1 0 15</inkml:trace>
  <inkml:trace contextRef="#ctx0" brushRef="#br0" timeOffset="1037">212 476 0,'35'-36'62,"0"1"-46,0 35-16,36 0 16,-36-35-16,71 0 15,0-1-15,-36 36 16,72 0-16,-37-35 16,72 0-16,-36 0 15,0 35-15,71-36 16,-36 36-16,36-35 15,-36 0-15,1 35 16,-1 0-16,36 0 16,-107 0-16,72 0 15,-71 0-15,-1 0 16,-34 0-16,-36 0 16,1 0-16,-1 0 15,0 0 32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7:04.025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0 0,'35'0'16,"0"0"62,1 0-78,-1 0 16,36 0-16,-1 0 15,36 0-15,0 0 16,35 0-16,-35 0 16,70 0-16,1 0 15,-36 0-15,35 0 16,-35 0-16,-35 0 15,35 0-15,-35 0 16,-36 0-16,36 0 16,-35 0-16,-36 0 15,36 0-15,-36 0 16,0 0-16,36 0 16,-36 0-1,0 0 1,1 0-16,-1 0 15,0 0-15,36 0 16,-1 0-16,1 0 16,-36 0-16,36 0 15,-36 0-15,0 0 16,0 0 0,1 0 30,-1 0-30,0 0 47,1 0-48,-1 0 32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6:55.468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43 0,'35'0'46,"0"0"17,1 0-47,-1 0-1,0 0-15,36 0 16,-36 0-16,35 0 15,36 0-15,0 0 16,0 0-16,0 0 16,0 0-16,0 0 15,-36 0-15,1 0 16,-1 0-16,-35 0 16,1 0-16,-1 0 31,0 0 0,1 0-15,-1 0-1,35 0 1,-34 0 0,-1 0 46,0 0-31,0 0-31,1 0 16,-1 0 0,0 0-1,1 0 1,-1 0 46,-35 35 110</inkml:trace>
  <inkml:trace contextRef="#ctx0" brushRef="#br0" timeOffset="10591">317 184 0,'36'0'63,"-1"0"-47,0 0-16,36 0 15,34 0-15,1 0 16,35 0-16,0 0 15,1 0-15,34 0 16,0 0-16,-70 0 16,0 0-16,-35 0 15,-1 0-15,-35 0 16,-35 36 0,36-36-1,-1 0 16,0 0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4:43.810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38 0,'0'-35'16,"35"35"15,0 0-15,1 0 15,-1 0-16,0 0-15,1 0 16,34 0 0,-35 0-16,36 0 15,-36 0-15,36 0 16,-1 0-16,1 0 16,-1 0-16,1 0 15,0 0 1,-1 0-16,36 0 0,-35 0 15,-1 0-15,1 0 16,-1 0-16,1 0 16,-1 0-16,1 0 15,35 0 1,-36 0-16,-35 0 0,36 0 16,0 0-16,-1 0 15,-35 0-15,1 0 16,-1 0-1,36 0-15,-36 0 16,0 0 15,0 0-15,1 0 15,-1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4:45.976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0 256 0,'35'0'16,"0"0"15,1 0 1,-1 0-17,35 0 1,-34 0-16,-1 0 15,35 0-15,-34 0 16,34 0-16,-34 0 16,34 0-16,-35 0 15,36 0-15,-36 0 16,1 0-16,34 0 16,-35 0-16,1 0 15,-1 0-15,36 0 16,-1 0-1,1 0-15,34 0 16,-34 0-16,0 0 16,-36 0-16,35 0 15,1 0-15,35 0 16,-36 0-16,1 0 16,-36 0-16,0 0 15,36 0-15,-36 0 16,1 0-16,-1 0 15,0 0 1,0 0 0,1 0-16,-1 0 15,0 0 1,-70 36 156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4:47.489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38 0,'0'-35'16,"71"35"93,-36 0-109,71 0 16,0 0-16,35 0 15,-35 0-15,35 0 16,-35 0-16,35 0 16,-35 0-16,0 0 15,-1 0-15,-69 0 16,-1 0-16,0 0 16,1 0-16,-1 0 15,0 0 1,0 0-1,1 0 1,-1 0 0,0 0-1,1 0 17,-1 0 14,0 0-46,0 0 16,36 0 0,-36 0-1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23-11-28T04:44:57.818"/>
    </inkml:context>
    <inkml:brush xml:id="br0">
      <inkml:brushProperty name="width" value="0.21167" units="cm"/>
      <inkml:brushProperty name="height" value="0.21167" units="cm"/>
      <inkml:brushProperty name="color" value="#7030A0"/>
      <inkml:brushProperty name="fitToCurve" value="1"/>
    </inkml:brush>
  </inkml:definitions>
  <inkml:trace contextRef="#ctx0" brushRef="#br0">0 0 0,'35'0'78,"0"0"-16,-35 35-62,71-35 16,-36 35-1,36-35 17,-36 0-32,0 0 15,36 0-15,0 36 0,-1-36 16,1 0-16,-1 0 16,1 0-16,-1 0 15,1 0 1,-1 0-16,-34 0 15,-1 0-15,0 0 0,36 0 16,-36 0 0,0 0-1,1 0 1,-1 0-16,0 0 0,0 0 16,1 0-16,34 0 15,1 0 1,-36 0-1,0 0 1,1 0-16,-1 0 16,0 0-16,1 0 15,-1 0-15,0 0 16,0 0 31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ko-KR" altLang="en-US"/>
              <a:t>마스터 텍스트 스타일 편집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11/28/2023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11/28/2023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11/28/2023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66.emf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1.xml"/><Relationship Id="rId5" Type="http://schemas.openxmlformats.org/officeDocument/2006/relationships/image" Target="../media/image65.emf"/><Relationship Id="rId4" Type="http://schemas.openxmlformats.org/officeDocument/2006/relationships/customXml" Target="../ink/ink5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54.xml"/><Relationship Id="rId13" Type="http://schemas.openxmlformats.org/officeDocument/2006/relationships/image" Target="../media/image73.emf"/><Relationship Id="rId3" Type="http://schemas.openxmlformats.org/officeDocument/2006/relationships/image" Target="../media/image68.jpg"/><Relationship Id="rId7" Type="http://schemas.openxmlformats.org/officeDocument/2006/relationships/image" Target="../media/image70.emf"/><Relationship Id="rId12" Type="http://schemas.openxmlformats.org/officeDocument/2006/relationships/customXml" Target="../ink/ink56.xm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3.xml"/><Relationship Id="rId11" Type="http://schemas.openxmlformats.org/officeDocument/2006/relationships/image" Target="../media/image72.emf"/><Relationship Id="rId5" Type="http://schemas.openxmlformats.org/officeDocument/2006/relationships/image" Target="../media/image69.emf"/><Relationship Id="rId10" Type="http://schemas.openxmlformats.org/officeDocument/2006/relationships/customXml" Target="../ink/ink55.xml"/><Relationship Id="rId4" Type="http://schemas.openxmlformats.org/officeDocument/2006/relationships/customXml" Target="../ink/ink52.xml"/><Relationship Id="rId9" Type="http://schemas.openxmlformats.org/officeDocument/2006/relationships/image" Target="../media/image7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3.emf"/><Relationship Id="rId18" Type="http://schemas.openxmlformats.org/officeDocument/2006/relationships/customXml" Target="../ink/ink8.xml"/><Relationship Id="rId3" Type="http://schemas.openxmlformats.org/officeDocument/2006/relationships/image" Target="../media/image8.jpg"/><Relationship Id="rId7" Type="http://schemas.openxmlformats.org/officeDocument/2006/relationships/image" Target="../media/image10.emf"/><Relationship Id="rId12" Type="http://schemas.openxmlformats.org/officeDocument/2006/relationships/customXml" Target="../ink/ink5.xml"/><Relationship Id="rId17" Type="http://schemas.openxmlformats.org/officeDocument/2006/relationships/image" Target="../media/image15.emf"/><Relationship Id="rId2" Type="http://schemas.openxmlformats.org/officeDocument/2006/relationships/image" Target="../media/image7.jpg"/><Relationship Id="rId16" Type="http://schemas.openxmlformats.org/officeDocument/2006/relationships/customXml" Target="../ink/ink7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11" Type="http://schemas.openxmlformats.org/officeDocument/2006/relationships/image" Target="../media/image12.emf"/><Relationship Id="rId5" Type="http://schemas.openxmlformats.org/officeDocument/2006/relationships/image" Target="../media/image9.emf"/><Relationship Id="rId15" Type="http://schemas.openxmlformats.org/officeDocument/2006/relationships/image" Target="../media/image14.emf"/><Relationship Id="rId10" Type="http://schemas.openxmlformats.org/officeDocument/2006/relationships/customXml" Target="../ink/ink4.xml"/><Relationship Id="rId19" Type="http://schemas.openxmlformats.org/officeDocument/2006/relationships/image" Target="../media/image16.emf"/><Relationship Id="rId4" Type="http://schemas.openxmlformats.org/officeDocument/2006/relationships/customXml" Target="../ink/ink1.xml"/><Relationship Id="rId9" Type="http://schemas.openxmlformats.org/officeDocument/2006/relationships/image" Target="../media/image11.emf"/><Relationship Id="rId14" Type="http://schemas.openxmlformats.org/officeDocument/2006/relationships/customXml" Target="../ink/ink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13" Type="http://schemas.openxmlformats.org/officeDocument/2006/relationships/image" Target="../media/image23.emf"/><Relationship Id="rId18" Type="http://schemas.openxmlformats.org/officeDocument/2006/relationships/customXml" Target="../ink/ink16.xml"/><Relationship Id="rId3" Type="http://schemas.openxmlformats.org/officeDocument/2006/relationships/image" Target="../media/image18.jpg"/><Relationship Id="rId21" Type="http://schemas.openxmlformats.org/officeDocument/2006/relationships/image" Target="../media/image27.emf"/><Relationship Id="rId7" Type="http://schemas.openxmlformats.org/officeDocument/2006/relationships/image" Target="../media/image20.emf"/><Relationship Id="rId12" Type="http://schemas.openxmlformats.org/officeDocument/2006/relationships/customXml" Target="../ink/ink13.xml"/><Relationship Id="rId17" Type="http://schemas.openxmlformats.org/officeDocument/2006/relationships/image" Target="../media/image25.emf"/><Relationship Id="rId2" Type="http://schemas.openxmlformats.org/officeDocument/2006/relationships/image" Target="../media/image17.jpg"/><Relationship Id="rId16" Type="http://schemas.openxmlformats.org/officeDocument/2006/relationships/customXml" Target="../ink/ink15.xml"/><Relationship Id="rId20" Type="http://schemas.openxmlformats.org/officeDocument/2006/relationships/customXml" Target="../ink/ink17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0.xml"/><Relationship Id="rId11" Type="http://schemas.openxmlformats.org/officeDocument/2006/relationships/image" Target="../media/image22.emf"/><Relationship Id="rId5" Type="http://schemas.openxmlformats.org/officeDocument/2006/relationships/image" Target="../media/image19.emf"/><Relationship Id="rId15" Type="http://schemas.openxmlformats.org/officeDocument/2006/relationships/image" Target="../media/image24.emf"/><Relationship Id="rId23" Type="http://schemas.openxmlformats.org/officeDocument/2006/relationships/image" Target="../media/image28.emf"/><Relationship Id="rId10" Type="http://schemas.openxmlformats.org/officeDocument/2006/relationships/customXml" Target="../ink/ink12.xml"/><Relationship Id="rId19" Type="http://schemas.openxmlformats.org/officeDocument/2006/relationships/image" Target="../media/image26.emf"/><Relationship Id="rId4" Type="http://schemas.openxmlformats.org/officeDocument/2006/relationships/customXml" Target="../ink/ink9.xml"/><Relationship Id="rId9" Type="http://schemas.openxmlformats.org/officeDocument/2006/relationships/image" Target="../media/image21.emf"/><Relationship Id="rId14" Type="http://schemas.openxmlformats.org/officeDocument/2006/relationships/customXml" Target="../ink/ink14.xml"/><Relationship Id="rId22" Type="http://schemas.openxmlformats.org/officeDocument/2006/relationships/customXml" Target="../ink/ink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em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0.xml"/><Relationship Id="rId5" Type="http://schemas.openxmlformats.org/officeDocument/2006/relationships/image" Target="../media/image31.emf"/><Relationship Id="rId4" Type="http://schemas.openxmlformats.org/officeDocument/2006/relationships/customXml" Target="../ink/ink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.xml"/><Relationship Id="rId13" Type="http://schemas.openxmlformats.org/officeDocument/2006/relationships/image" Target="../media/image38.emf"/><Relationship Id="rId3" Type="http://schemas.openxmlformats.org/officeDocument/2006/relationships/image" Target="../media/image33.emf"/><Relationship Id="rId7" Type="http://schemas.openxmlformats.org/officeDocument/2006/relationships/image" Target="../media/image35.emf"/><Relationship Id="rId12" Type="http://schemas.openxmlformats.org/officeDocument/2006/relationships/customXml" Target="../ink/ink26.xml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3.xml"/><Relationship Id="rId11" Type="http://schemas.openxmlformats.org/officeDocument/2006/relationships/image" Target="../media/image37.emf"/><Relationship Id="rId5" Type="http://schemas.openxmlformats.org/officeDocument/2006/relationships/image" Target="../media/image34.emf"/><Relationship Id="rId15" Type="http://schemas.openxmlformats.org/officeDocument/2006/relationships/image" Target="../media/image39.emf"/><Relationship Id="rId10" Type="http://schemas.openxmlformats.org/officeDocument/2006/relationships/customXml" Target="../ink/ink25.xml"/><Relationship Id="rId4" Type="http://schemas.openxmlformats.org/officeDocument/2006/relationships/customXml" Target="../ink/ink22.xml"/><Relationship Id="rId9" Type="http://schemas.openxmlformats.org/officeDocument/2006/relationships/image" Target="../media/image36.emf"/><Relationship Id="rId14" Type="http://schemas.openxmlformats.org/officeDocument/2006/relationships/customXml" Target="../ink/ink27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4.xml"/><Relationship Id="rId18" Type="http://schemas.openxmlformats.org/officeDocument/2006/relationships/image" Target="../media/image47.emf"/><Relationship Id="rId26" Type="http://schemas.openxmlformats.org/officeDocument/2006/relationships/image" Target="../media/image51.emf"/><Relationship Id="rId3" Type="http://schemas.openxmlformats.org/officeDocument/2006/relationships/image" Target="../media/image40.emf"/><Relationship Id="rId21" Type="http://schemas.openxmlformats.org/officeDocument/2006/relationships/customXml" Target="../ink/ink38.xml"/><Relationship Id="rId34" Type="http://schemas.openxmlformats.org/officeDocument/2006/relationships/image" Target="../media/image55.emf"/><Relationship Id="rId7" Type="http://schemas.openxmlformats.org/officeDocument/2006/relationships/image" Target="../media/image42.emf"/><Relationship Id="rId12" Type="http://schemas.openxmlformats.org/officeDocument/2006/relationships/customXml" Target="../ink/ink33.xml"/><Relationship Id="rId17" Type="http://schemas.openxmlformats.org/officeDocument/2006/relationships/customXml" Target="../ink/ink36.xml"/><Relationship Id="rId25" Type="http://schemas.openxmlformats.org/officeDocument/2006/relationships/customXml" Target="../ink/ink40.xml"/><Relationship Id="rId33" Type="http://schemas.openxmlformats.org/officeDocument/2006/relationships/customXml" Target="../ink/ink44.xml"/><Relationship Id="rId2" Type="http://schemas.openxmlformats.org/officeDocument/2006/relationships/customXml" Target="../ink/ink28.xml"/><Relationship Id="rId16" Type="http://schemas.openxmlformats.org/officeDocument/2006/relationships/image" Target="../media/image46.emf"/><Relationship Id="rId20" Type="http://schemas.openxmlformats.org/officeDocument/2006/relationships/image" Target="../media/image48.emf"/><Relationship Id="rId29" Type="http://schemas.openxmlformats.org/officeDocument/2006/relationships/customXml" Target="../ink/ink42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0.xml"/><Relationship Id="rId11" Type="http://schemas.openxmlformats.org/officeDocument/2006/relationships/image" Target="../media/image44.emf"/><Relationship Id="rId24" Type="http://schemas.openxmlformats.org/officeDocument/2006/relationships/image" Target="../media/image50.emf"/><Relationship Id="rId32" Type="http://schemas.openxmlformats.org/officeDocument/2006/relationships/image" Target="../media/image54.emf"/><Relationship Id="rId5" Type="http://schemas.openxmlformats.org/officeDocument/2006/relationships/image" Target="../media/image41.emf"/><Relationship Id="rId15" Type="http://schemas.openxmlformats.org/officeDocument/2006/relationships/customXml" Target="../ink/ink35.xml"/><Relationship Id="rId23" Type="http://schemas.openxmlformats.org/officeDocument/2006/relationships/customXml" Target="../ink/ink39.xml"/><Relationship Id="rId28" Type="http://schemas.openxmlformats.org/officeDocument/2006/relationships/image" Target="../media/image52.emf"/><Relationship Id="rId10" Type="http://schemas.openxmlformats.org/officeDocument/2006/relationships/customXml" Target="../ink/ink32.xml"/><Relationship Id="rId19" Type="http://schemas.openxmlformats.org/officeDocument/2006/relationships/customXml" Target="../ink/ink37.xml"/><Relationship Id="rId31" Type="http://schemas.openxmlformats.org/officeDocument/2006/relationships/customXml" Target="../ink/ink43.xml"/><Relationship Id="rId4" Type="http://schemas.openxmlformats.org/officeDocument/2006/relationships/customXml" Target="../ink/ink29.xml"/><Relationship Id="rId9" Type="http://schemas.openxmlformats.org/officeDocument/2006/relationships/image" Target="../media/image43.emf"/><Relationship Id="rId14" Type="http://schemas.openxmlformats.org/officeDocument/2006/relationships/image" Target="../media/image45.emf"/><Relationship Id="rId22" Type="http://schemas.openxmlformats.org/officeDocument/2006/relationships/image" Target="../media/image49.emf"/><Relationship Id="rId27" Type="http://schemas.openxmlformats.org/officeDocument/2006/relationships/customXml" Target="../ink/ink41.xml"/><Relationship Id="rId30" Type="http://schemas.openxmlformats.org/officeDocument/2006/relationships/image" Target="../media/image53.emf"/><Relationship Id="rId8" Type="http://schemas.openxmlformats.org/officeDocument/2006/relationships/customXml" Target="../ink/ink3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47.xml"/><Relationship Id="rId13" Type="http://schemas.openxmlformats.org/officeDocument/2006/relationships/image" Target="../media/image62.emf"/><Relationship Id="rId3" Type="http://schemas.openxmlformats.org/officeDocument/2006/relationships/image" Target="../media/image57.jpg"/><Relationship Id="rId7" Type="http://schemas.openxmlformats.org/officeDocument/2006/relationships/image" Target="../media/image59.emf"/><Relationship Id="rId12" Type="http://schemas.openxmlformats.org/officeDocument/2006/relationships/customXml" Target="../ink/ink49.xm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46.xml"/><Relationship Id="rId11" Type="http://schemas.openxmlformats.org/officeDocument/2006/relationships/image" Target="../media/image61.emf"/><Relationship Id="rId5" Type="http://schemas.openxmlformats.org/officeDocument/2006/relationships/image" Target="../media/image58.emf"/><Relationship Id="rId10" Type="http://schemas.openxmlformats.org/officeDocument/2006/relationships/customXml" Target="../ink/ink48.xml"/><Relationship Id="rId4" Type="http://schemas.openxmlformats.org/officeDocument/2006/relationships/customXml" Target="../ink/ink45.xml"/><Relationship Id="rId9" Type="http://schemas.openxmlformats.org/officeDocument/2006/relationships/image" Target="../media/image6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B1A6AB3A-D086-4D18-9D74-1F996B704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262" y="1181103"/>
            <a:ext cx="4102217" cy="5514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4C0369-44E0-40DE-BF19-68AF97FCAE71}"/>
              </a:ext>
            </a:extLst>
          </p:cNvPr>
          <p:cNvSpPr txBox="1"/>
          <p:nvPr/>
        </p:nvSpPr>
        <p:spPr>
          <a:xfrm rot="600208">
            <a:off x="6712358" y="4010168"/>
            <a:ext cx="3959603" cy="21236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dirty="0"/>
              <a:t>            </a:t>
            </a:r>
            <a:r>
              <a:rPr lang="ko-KR" altLang="en-US" sz="6600" b="1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로뎀</a:t>
            </a:r>
            <a:endParaRPr lang="en-US" altLang="ko-KR" sz="6600" b="1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ko-KR" altLang="en-US" sz="66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     쉼터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2885BE-6846-439B-8C27-78E155D0974F}"/>
              </a:ext>
            </a:extLst>
          </p:cNvPr>
          <p:cNvSpPr txBox="1"/>
          <p:nvPr/>
        </p:nvSpPr>
        <p:spPr>
          <a:xfrm rot="581365">
            <a:off x="370585" y="1439985"/>
            <a:ext cx="5869353" cy="58477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latin typeface="Arial Black" panose="020B0A04020102020204" pitchFamily="34" charset="0"/>
              </a:rPr>
              <a:t>2019</a:t>
            </a:r>
            <a:r>
              <a:rPr lang="ko-KR" altLang="en-US" sz="3200" b="1" dirty="0">
                <a:latin typeface="Arial Black" panose="020B0A04020102020204" pitchFamily="34" charset="0"/>
              </a:rPr>
              <a:t>년 </a:t>
            </a:r>
            <a:r>
              <a:rPr lang="en-US" altLang="ko-KR" sz="3200" b="1" dirty="0">
                <a:latin typeface="Arial Black" panose="020B0A04020102020204" pitchFamily="34" charset="0"/>
              </a:rPr>
              <a:t>11</a:t>
            </a:r>
            <a:r>
              <a:rPr lang="ko-KR" altLang="en-US" sz="3200" b="1" dirty="0">
                <a:latin typeface="Arial Black" panose="020B0A04020102020204" pitchFamily="34" charset="0"/>
              </a:rPr>
              <a:t>월 </a:t>
            </a:r>
            <a:r>
              <a:rPr lang="en-US" altLang="ko-KR" sz="3200" b="1" dirty="0">
                <a:latin typeface="Arial Black" panose="020B0A04020102020204" pitchFamily="34" charset="0"/>
              </a:rPr>
              <a:t>17</a:t>
            </a:r>
            <a:r>
              <a:rPr lang="ko-KR" altLang="en-US" sz="3200" b="1" dirty="0">
                <a:latin typeface="Arial Black" panose="020B0A04020102020204" pitchFamily="34" charset="0"/>
              </a:rPr>
              <a:t>일 감사의 글</a:t>
            </a:r>
          </a:p>
        </p:txBody>
      </p:sp>
    </p:spTree>
    <p:extLst>
      <p:ext uri="{BB962C8B-B14F-4D97-AF65-F5344CB8AC3E}">
        <p14:creationId xmlns:p14="http://schemas.microsoft.com/office/powerpoint/2010/main" val="403541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AAC3D33-BB11-4A2A-A32F-2D8FDD846B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906"/>
          <a:stretch/>
        </p:blipFill>
        <p:spPr>
          <a:xfrm>
            <a:off x="644886" y="276225"/>
            <a:ext cx="5197114" cy="521335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606EA593-1C41-442B-87E3-A59CFEB8D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608" y="1466850"/>
            <a:ext cx="4114006" cy="52133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잉크 1">
                <a:extLst>
                  <a:ext uri="{FF2B5EF4-FFF2-40B4-BE49-F238E27FC236}">
                    <a16:creationId xmlns:a16="http://schemas.microsoft.com/office/drawing/2014/main" id="{DC83522A-0754-4D99-848F-0619B18B9C00}"/>
                  </a:ext>
                </a:extLst>
              </p14:cNvPr>
              <p14:cNvContentPartPr/>
              <p14:nvPr/>
            </p14:nvContentPartPr>
            <p14:xfrm>
              <a:off x="1498560" y="520760"/>
              <a:ext cx="520920" cy="32040"/>
            </p14:xfrm>
          </p:contentPart>
        </mc:Choice>
        <mc:Fallback>
          <p:pic>
            <p:nvPicPr>
              <p:cNvPr id="2" name="잉크 1">
                <a:extLst>
                  <a:ext uri="{FF2B5EF4-FFF2-40B4-BE49-F238E27FC236}">
                    <a16:creationId xmlns:a16="http://schemas.microsoft.com/office/drawing/2014/main" id="{DC83522A-0754-4D99-848F-0619B18B9C0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60400" y="482600"/>
                <a:ext cx="59688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잉크 4">
                <a:extLst>
                  <a:ext uri="{FF2B5EF4-FFF2-40B4-BE49-F238E27FC236}">
                    <a16:creationId xmlns:a16="http://schemas.microsoft.com/office/drawing/2014/main" id="{B9E9EC91-EB03-4AAA-90BE-5FF788C4C1E4}"/>
                  </a:ext>
                </a:extLst>
              </p14:cNvPr>
              <p14:cNvContentPartPr/>
              <p14:nvPr/>
            </p14:nvContentPartPr>
            <p14:xfrm>
              <a:off x="1524120" y="609680"/>
              <a:ext cx="686160" cy="25560"/>
            </p14:xfrm>
          </p:contentPart>
        </mc:Choice>
        <mc:Fallback>
          <p:pic>
            <p:nvPicPr>
              <p:cNvPr id="5" name="잉크 4">
                <a:extLst>
                  <a:ext uri="{FF2B5EF4-FFF2-40B4-BE49-F238E27FC236}">
                    <a16:creationId xmlns:a16="http://schemas.microsoft.com/office/drawing/2014/main" id="{B9E9EC91-EB03-4AAA-90BE-5FF788C4C1E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85960" y="571520"/>
                <a:ext cx="762120" cy="10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076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298A696-798F-440B-A4EB-F2E115042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372123"/>
            <a:ext cx="5124132" cy="3920477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6A71A96B-9864-4B8D-A5CB-BC5D37F10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502" y="2751265"/>
            <a:ext cx="5830598" cy="381463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잉크 4">
                <a:extLst>
                  <a:ext uri="{FF2B5EF4-FFF2-40B4-BE49-F238E27FC236}">
                    <a16:creationId xmlns:a16="http://schemas.microsoft.com/office/drawing/2014/main" id="{3EBAFA24-BB74-431C-B25D-D2B94ECA8ECD}"/>
                  </a:ext>
                </a:extLst>
              </p14:cNvPr>
              <p14:cNvContentPartPr/>
              <p14:nvPr/>
            </p14:nvContentPartPr>
            <p14:xfrm>
              <a:off x="1269960" y="698600"/>
              <a:ext cx="749520" cy="360"/>
            </p14:xfrm>
          </p:contentPart>
        </mc:Choice>
        <mc:Fallback>
          <p:pic>
            <p:nvPicPr>
              <p:cNvPr id="5" name="잉크 4">
                <a:extLst>
                  <a:ext uri="{FF2B5EF4-FFF2-40B4-BE49-F238E27FC236}">
                    <a16:creationId xmlns:a16="http://schemas.microsoft.com/office/drawing/2014/main" id="{3EBAFA24-BB74-431C-B25D-D2B94ECA8EC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1818" y="660440"/>
                <a:ext cx="825444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잉크 5">
                <a:extLst>
                  <a:ext uri="{FF2B5EF4-FFF2-40B4-BE49-F238E27FC236}">
                    <a16:creationId xmlns:a16="http://schemas.microsoft.com/office/drawing/2014/main" id="{AF155680-E038-497F-A05D-DDAAEEDBDD36}"/>
                  </a:ext>
                </a:extLst>
              </p14:cNvPr>
              <p14:cNvContentPartPr/>
              <p14:nvPr/>
            </p14:nvContentPartPr>
            <p14:xfrm>
              <a:off x="6896040" y="3200240"/>
              <a:ext cx="1194120" cy="64080"/>
            </p14:xfrm>
          </p:contentPart>
        </mc:Choice>
        <mc:Fallback>
          <p:pic>
            <p:nvPicPr>
              <p:cNvPr id="6" name="잉크 5">
                <a:extLst>
                  <a:ext uri="{FF2B5EF4-FFF2-40B4-BE49-F238E27FC236}">
                    <a16:creationId xmlns:a16="http://schemas.microsoft.com/office/drawing/2014/main" id="{AF155680-E038-497F-A05D-DDAAEEDBDD3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57880" y="3162080"/>
                <a:ext cx="127008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" name="잉크 8">
                <a:extLst>
                  <a:ext uri="{FF2B5EF4-FFF2-40B4-BE49-F238E27FC236}">
                    <a16:creationId xmlns:a16="http://schemas.microsoft.com/office/drawing/2014/main" id="{8A50AF1F-D3CE-4D6B-917E-1956A0CDB90A}"/>
                  </a:ext>
                </a:extLst>
              </p14:cNvPr>
              <p14:cNvContentPartPr/>
              <p14:nvPr/>
            </p14:nvContentPartPr>
            <p14:xfrm>
              <a:off x="6883440" y="3410120"/>
              <a:ext cx="1244880" cy="171720"/>
            </p14:xfrm>
          </p:contentPart>
        </mc:Choice>
        <mc:Fallback>
          <p:pic>
            <p:nvPicPr>
              <p:cNvPr id="9" name="잉크 8">
                <a:extLst>
                  <a:ext uri="{FF2B5EF4-FFF2-40B4-BE49-F238E27FC236}">
                    <a16:creationId xmlns:a16="http://schemas.microsoft.com/office/drawing/2014/main" id="{8A50AF1F-D3CE-4D6B-917E-1956A0CDB90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45280" y="3371960"/>
                <a:ext cx="132084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0" name="잉크 9">
                <a:extLst>
                  <a:ext uri="{FF2B5EF4-FFF2-40B4-BE49-F238E27FC236}">
                    <a16:creationId xmlns:a16="http://schemas.microsoft.com/office/drawing/2014/main" id="{66EC7752-5E22-4AB8-86B0-48E05E2CAC14}"/>
                  </a:ext>
                </a:extLst>
              </p14:cNvPr>
              <p14:cNvContentPartPr/>
              <p14:nvPr/>
            </p14:nvContentPartPr>
            <p14:xfrm>
              <a:off x="6883440" y="3314720"/>
              <a:ext cx="1143360" cy="360"/>
            </p14:xfrm>
          </p:contentPart>
        </mc:Choice>
        <mc:Fallback>
          <p:pic>
            <p:nvPicPr>
              <p:cNvPr id="10" name="잉크 9">
                <a:extLst>
                  <a:ext uri="{FF2B5EF4-FFF2-40B4-BE49-F238E27FC236}">
                    <a16:creationId xmlns:a16="http://schemas.microsoft.com/office/drawing/2014/main" id="{66EC7752-5E22-4AB8-86B0-48E05E2CAC1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845280" y="3276560"/>
                <a:ext cx="121932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2" name="잉크 11">
                <a:extLst>
                  <a:ext uri="{FF2B5EF4-FFF2-40B4-BE49-F238E27FC236}">
                    <a16:creationId xmlns:a16="http://schemas.microsoft.com/office/drawing/2014/main" id="{AD475996-E709-4211-8842-55A915F5432C}"/>
                  </a:ext>
                </a:extLst>
              </p14:cNvPr>
              <p14:cNvContentPartPr/>
              <p14:nvPr/>
            </p14:nvContentPartPr>
            <p14:xfrm>
              <a:off x="1206600" y="568640"/>
              <a:ext cx="711360" cy="81360"/>
            </p14:xfrm>
          </p:contentPart>
        </mc:Choice>
        <mc:Fallback>
          <p:pic>
            <p:nvPicPr>
              <p:cNvPr id="12" name="잉크 11">
                <a:extLst>
                  <a:ext uri="{FF2B5EF4-FFF2-40B4-BE49-F238E27FC236}">
                    <a16:creationId xmlns:a16="http://schemas.microsoft.com/office/drawing/2014/main" id="{AD475996-E709-4211-8842-55A915F5432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68440" y="530480"/>
                <a:ext cx="787320" cy="157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922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BF25D7AF-96C5-4821-8D6A-331C6EDF0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300" y="2070100"/>
            <a:ext cx="5753100" cy="46867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C45775-EC48-4B09-94FE-45ACCA7C5B41}"/>
              </a:ext>
            </a:extLst>
          </p:cNvPr>
          <p:cNvSpPr txBox="1"/>
          <p:nvPr/>
        </p:nvSpPr>
        <p:spPr>
          <a:xfrm>
            <a:off x="6123226" y="736600"/>
            <a:ext cx="861774" cy="13335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ko-KR" altLang="en-US" sz="4400" b="1" dirty="0" err="1"/>
              <a:t>로뎀</a:t>
            </a:r>
            <a:endParaRPr lang="ko-KR" altLang="en-US" sz="4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202F48-AF72-41CF-A5A6-977E327DE4B7}"/>
              </a:ext>
            </a:extLst>
          </p:cNvPr>
          <p:cNvSpPr txBox="1"/>
          <p:nvPr/>
        </p:nvSpPr>
        <p:spPr>
          <a:xfrm>
            <a:off x="5184649" y="4965700"/>
            <a:ext cx="861774" cy="1295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ko-KR" altLang="en-US" sz="4400" b="1" dirty="0"/>
              <a:t>쉼터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305B5A31-24DB-437A-A9BD-A72D8A149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-14460"/>
            <a:ext cx="5780326" cy="379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80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32CD81C-B81D-42F8-AA04-DB92D78498D3}"/>
              </a:ext>
            </a:extLst>
          </p:cNvPr>
          <p:cNvSpPr txBox="1"/>
          <p:nvPr/>
        </p:nvSpPr>
        <p:spPr>
          <a:xfrm rot="778358">
            <a:off x="6306389" y="3758461"/>
            <a:ext cx="4973119" cy="101566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6000" b="1" dirty="0">
                <a:solidFill>
                  <a:schemeClr val="bg1"/>
                </a:solidFill>
              </a:rPr>
              <a:t>Thanks</a:t>
            </a:r>
            <a:r>
              <a:rPr lang="ko-KR" altLang="en-US" sz="6000" b="1" dirty="0">
                <a:solidFill>
                  <a:schemeClr val="bg1"/>
                </a:solidFill>
              </a:rPr>
              <a:t> </a:t>
            </a:r>
            <a:r>
              <a:rPr lang="en-US" altLang="ko-KR" sz="6000" b="1" dirty="0">
                <a:solidFill>
                  <a:schemeClr val="bg1"/>
                </a:solidFill>
              </a:rPr>
              <a:t>a lot!</a:t>
            </a:r>
            <a:endParaRPr lang="ko-KR" altLang="en-US" sz="6000" b="1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838BBF8-3A2F-46B1-BD19-30225927B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73" y="222559"/>
            <a:ext cx="5857627" cy="641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7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BF5C24A-DC26-49C3-93F8-5E84B091C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843581">
            <a:off x="3022775" y="2646026"/>
            <a:ext cx="5249890" cy="113206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ko-KR" altLang="en-US" sz="6000" b="1" dirty="0" err="1">
                <a:solidFill>
                  <a:srgbClr val="C00000"/>
                </a:solidFill>
              </a:rPr>
              <a:t>번외편</a:t>
            </a:r>
            <a:r>
              <a:rPr lang="ko-KR" altLang="en-US" sz="6000" b="1" dirty="0">
                <a:solidFill>
                  <a:srgbClr val="C00000"/>
                </a:solidFill>
              </a:rPr>
              <a:t> </a:t>
            </a:r>
            <a:r>
              <a:rPr lang="ko-KR" altLang="en-US" sz="6000" b="1" dirty="0" err="1">
                <a:solidFill>
                  <a:srgbClr val="C00000"/>
                </a:solidFill>
              </a:rPr>
              <a:t>ㅎㅎㅎ</a:t>
            </a:r>
            <a:endParaRPr lang="ko-KR" altLang="en-US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291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83A111-6A13-494D-BA49-D4FFB8F1A571}"/>
              </a:ext>
            </a:extLst>
          </p:cNvPr>
          <p:cNvSpPr txBox="1"/>
          <p:nvPr/>
        </p:nvSpPr>
        <p:spPr>
          <a:xfrm>
            <a:off x="736600" y="482600"/>
            <a:ext cx="2209800" cy="120032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ko-KR" altLang="en-US" sz="3600" b="1" dirty="0"/>
              <a:t>즐거웠던 순간들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5874858-6105-418F-A243-4B3A8EC27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594163" y="912814"/>
            <a:ext cx="5372101" cy="402907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DDF6731-CB9C-473A-9646-787204E88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240712" y="2576516"/>
            <a:ext cx="4152901" cy="311467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DD16A235-AA69-47B6-89E6-9BDD926D3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1917700"/>
            <a:ext cx="3579750" cy="47754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2AEE68-5A22-4832-B748-BC5CA91DE653}"/>
              </a:ext>
            </a:extLst>
          </p:cNvPr>
          <p:cNvSpPr txBox="1"/>
          <p:nvPr/>
        </p:nvSpPr>
        <p:spPr>
          <a:xfrm>
            <a:off x="5283200" y="5733251"/>
            <a:ext cx="2859152" cy="95410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2800" b="1" dirty="0"/>
              <a:t>얼굴에 팩하고 놀고 있어요</a:t>
            </a:r>
          </a:p>
        </p:txBody>
      </p:sp>
    </p:spTree>
    <p:extLst>
      <p:ext uri="{BB962C8B-B14F-4D97-AF65-F5344CB8AC3E}">
        <p14:creationId xmlns:p14="http://schemas.microsoft.com/office/powerpoint/2010/main" val="116160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C25AB7B3-04A5-4B8C-86ED-13608C021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60" y="293293"/>
            <a:ext cx="5119240" cy="375848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063A54A-1B26-41B8-AEAD-DD6C6D90E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70778">
            <a:off x="5617955" y="2208775"/>
            <a:ext cx="5943070" cy="29436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0F7195-5D58-4DC0-BD7C-FF9F6137D27C}"/>
              </a:ext>
            </a:extLst>
          </p:cNvPr>
          <p:cNvSpPr txBox="1"/>
          <p:nvPr/>
        </p:nvSpPr>
        <p:spPr>
          <a:xfrm rot="975145">
            <a:off x="8775700" y="5009286"/>
            <a:ext cx="2859152" cy="95410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2800" b="1" dirty="0"/>
              <a:t>얼굴에 팩하고 놀고 있어요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5C1B0C-E525-4673-83BF-DC5A7C0867F7}"/>
              </a:ext>
            </a:extLst>
          </p:cNvPr>
          <p:cNvSpPr txBox="1"/>
          <p:nvPr/>
        </p:nvSpPr>
        <p:spPr>
          <a:xfrm rot="20208397">
            <a:off x="1016000" y="4368800"/>
            <a:ext cx="2425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0" b="1" dirty="0"/>
              <a:t>찰칵</a:t>
            </a:r>
            <a:r>
              <a:rPr lang="en-US" altLang="ko-KR" sz="6000" b="1" dirty="0"/>
              <a:t>! </a:t>
            </a:r>
            <a:endParaRPr lang="ko-KR" alt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587019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A20E3DC4-F3FF-41F0-8064-BD59571B3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29142" y="993774"/>
            <a:ext cx="6493933" cy="487045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CDAF149-8682-4139-981D-83A74912A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795306" y="993772"/>
            <a:ext cx="6493936" cy="48704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044F3F-93FC-4AAC-A853-14C8E9603301}"/>
              </a:ext>
            </a:extLst>
          </p:cNvPr>
          <p:cNvSpPr txBox="1"/>
          <p:nvPr/>
        </p:nvSpPr>
        <p:spPr>
          <a:xfrm>
            <a:off x="10477500" y="1236130"/>
            <a:ext cx="738664" cy="48725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ko-KR" altLang="en-US" sz="3600" b="1" dirty="0"/>
              <a:t>항아리 보쌈과 청기와</a:t>
            </a:r>
          </a:p>
        </p:txBody>
      </p:sp>
    </p:spTree>
    <p:extLst>
      <p:ext uri="{BB962C8B-B14F-4D97-AF65-F5344CB8AC3E}">
        <p14:creationId xmlns:p14="http://schemas.microsoft.com/office/powerpoint/2010/main" val="2414376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024C819F-BC9E-48F9-9236-99D31BFCA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1" y="0"/>
            <a:ext cx="6629400" cy="485749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30D71AB-0FCE-42FA-BE92-944A495BC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536" y="1117601"/>
            <a:ext cx="4984012" cy="5359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A6A8A5-D63C-40CD-9907-F87325F53E78}"/>
              </a:ext>
            </a:extLst>
          </p:cNvPr>
          <p:cNvSpPr txBox="1"/>
          <p:nvPr/>
        </p:nvSpPr>
        <p:spPr>
          <a:xfrm>
            <a:off x="2730865" y="5410200"/>
            <a:ext cx="238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/>
              <a:t>숨은  장면</a:t>
            </a:r>
          </a:p>
        </p:txBody>
      </p:sp>
    </p:spTree>
    <p:extLst>
      <p:ext uri="{BB962C8B-B14F-4D97-AF65-F5344CB8AC3E}">
        <p14:creationId xmlns:p14="http://schemas.microsoft.com/office/powerpoint/2010/main" val="1521542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C2B339-9946-44F5-BEBB-9F3B95A007DC}"/>
              </a:ext>
            </a:extLst>
          </p:cNvPr>
          <p:cNvSpPr txBox="1"/>
          <p:nvPr/>
        </p:nvSpPr>
        <p:spPr>
          <a:xfrm>
            <a:off x="1028700" y="1549400"/>
            <a:ext cx="10134600" cy="415498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8800" b="1" dirty="0">
                <a:solidFill>
                  <a:schemeClr val="bg1"/>
                </a:solidFill>
              </a:rPr>
              <a:t>더 풍성한 모습으로 다시 </a:t>
            </a:r>
            <a:r>
              <a:rPr lang="en-US" altLang="ko-KR" sz="8800" b="1" dirty="0">
                <a:solidFill>
                  <a:schemeClr val="bg1"/>
                </a:solidFill>
              </a:rPr>
              <a:t>‘</a:t>
            </a:r>
            <a:r>
              <a:rPr lang="ko-KR" altLang="en-US" sz="8800" b="1" dirty="0" err="1">
                <a:solidFill>
                  <a:schemeClr val="bg1"/>
                </a:solidFill>
              </a:rPr>
              <a:t>로뎀</a:t>
            </a:r>
            <a:r>
              <a:rPr lang="ko-KR" altLang="en-US" sz="8800" b="1" dirty="0">
                <a:solidFill>
                  <a:schemeClr val="bg1"/>
                </a:solidFill>
              </a:rPr>
              <a:t> 쉼터</a:t>
            </a:r>
            <a:r>
              <a:rPr lang="en-US" altLang="ko-KR" sz="8800" b="1" dirty="0">
                <a:solidFill>
                  <a:schemeClr val="bg1"/>
                </a:solidFill>
              </a:rPr>
              <a:t>’</a:t>
            </a:r>
            <a:r>
              <a:rPr lang="ko-KR" altLang="en-US" sz="8800" b="1" dirty="0">
                <a:solidFill>
                  <a:schemeClr val="bg1"/>
                </a:solidFill>
              </a:rPr>
              <a:t>에  </a:t>
            </a:r>
            <a:endParaRPr lang="en-US" altLang="ko-KR" sz="8800" b="1" dirty="0">
              <a:solidFill>
                <a:schemeClr val="bg1"/>
              </a:solidFill>
            </a:endParaRPr>
          </a:p>
          <a:p>
            <a:r>
              <a:rPr lang="ko-KR" altLang="en-US" sz="8800" b="1" dirty="0">
                <a:solidFill>
                  <a:schemeClr val="bg1"/>
                </a:solidFill>
              </a:rPr>
              <a:t>갈 날을 사모합니다</a:t>
            </a:r>
            <a:r>
              <a:rPr lang="en-US" altLang="ko-KR" sz="8800" b="1" dirty="0">
                <a:solidFill>
                  <a:schemeClr val="bg1"/>
                </a:solidFill>
              </a:rPr>
              <a:t>!</a:t>
            </a:r>
            <a:endParaRPr lang="ko-KR" altLang="en-US" sz="8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738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A0CC3B7-F529-4704-B084-AC655DE22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318" y="205154"/>
            <a:ext cx="7195201" cy="629529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9724ED1-9DF8-4E64-903F-61F58A696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519" y="1191237"/>
            <a:ext cx="3748068" cy="538540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8" name="잉크 7">
                <a:extLst>
                  <a:ext uri="{FF2B5EF4-FFF2-40B4-BE49-F238E27FC236}">
                    <a16:creationId xmlns:a16="http://schemas.microsoft.com/office/drawing/2014/main" id="{D06CA87D-CE16-4493-ADC7-47D4EB3EEAB7}"/>
                  </a:ext>
                </a:extLst>
              </p14:cNvPr>
              <p14:cNvContentPartPr/>
              <p14:nvPr/>
            </p14:nvContentPartPr>
            <p14:xfrm>
              <a:off x="1219200" y="2438480"/>
              <a:ext cx="673560" cy="25200"/>
            </p14:xfrm>
          </p:contentPart>
        </mc:Choice>
        <mc:Fallback>
          <p:pic>
            <p:nvPicPr>
              <p:cNvPr id="8" name="잉크 7">
                <a:extLst>
                  <a:ext uri="{FF2B5EF4-FFF2-40B4-BE49-F238E27FC236}">
                    <a16:creationId xmlns:a16="http://schemas.microsoft.com/office/drawing/2014/main" id="{D06CA87D-CE16-4493-ADC7-47D4EB3EEAB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81040" y="2400320"/>
                <a:ext cx="749520" cy="10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9" name="잉크 8">
                <a:extLst>
                  <a:ext uri="{FF2B5EF4-FFF2-40B4-BE49-F238E27FC236}">
                    <a16:creationId xmlns:a16="http://schemas.microsoft.com/office/drawing/2014/main" id="{7AD170E2-7793-4966-9A61-4D1180AC3EF7}"/>
                  </a:ext>
                </a:extLst>
              </p14:cNvPr>
              <p14:cNvContentPartPr/>
              <p14:nvPr/>
            </p14:nvContentPartPr>
            <p14:xfrm>
              <a:off x="1320720" y="2527400"/>
              <a:ext cx="686160" cy="51120"/>
            </p14:xfrm>
          </p:contentPart>
        </mc:Choice>
        <mc:Fallback>
          <p:pic>
            <p:nvPicPr>
              <p:cNvPr id="9" name="잉크 8">
                <a:extLst>
                  <a:ext uri="{FF2B5EF4-FFF2-40B4-BE49-F238E27FC236}">
                    <a16:creationId xmlns:a16="http://schemas.microsoft.com/office/drawing/2014/main" id="{7AD170E2-7793-4966-9A61-4D1180AC3EF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82560" y="2489240"/>
                <a:ext cx="7621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0" name="잉크 9">
                <a:extLst>
                  <a:ext uri="{FF2B5EF4-FFF2-40B4-BE49-F238E27FC236}">
                    <a16:creationId xmlns:a16="http://schemas.microsoft.com/office/drawing/2014/main" id="{35FA8A65-6025-494A-AC63-DA2F6C03D89F}"/>
                  </a:ext>
                </a:extLst>
              </p14:cNvPr>
              <p14:cNvContentPartPr/>
              <p14:nvPr/>
            </p14:nvContentPartPr>
            <p14:xfrm>
              <a:off x="990600" y="3646280"/>
              <a:ext cx="724320" cy="37080"/>
            </p14:xfrm>
          </p:contentPart>
        </mc:Choice>
        <mc:Fallback>
          <p:pic>
            <p:nvPicPr>
              <p:cNvPr id="10" name="잉크 9">
                <a:extLst>
                  <a:ext uri="{FF2B5EF4-FFF2-40B4-BE49-F238E27FC236}">
                    <a16:creationId xmlns:a16="http://schemas.microsoft.com/office/drawing/2014/main" id="{35FA8A65-6025-494A-AC63-DA2F6C03D89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52440" y="3608120"/>
                <a:ext cx="80028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1" name="잉크 10">
                <a:extLst>
                  <a:ext uri="{FF2B5EF4-FFF2-40B4-BE49-F238E27FC236}">
                    <a16:creationId xmlns:a16="http://schemas.microsoft.com/office/drawing/2014/main" id="{84BD04E0-8EAB-4EA4-BF45-2E2E5EFD2C36}"/>
                  </a:ext>
                </a:extLst>
              </p14:cNvPr>
              <p14:cNvContentPartPr/>
              <p14:nvPr/>
            </p14:nvContentPartPr>
            <p14:xfrm>
              <a:off x="914280" y="3779480"/>
              <a:ext cx="838800" cy="30960"/>
            </p14:xfrm>
          </p:contentPart>
        </mc:Choice>
        <mc:Fallback>
          <p:pic>
            <p:nvPicPr>
              <p:cNvPr id="11" name="잉크 10">
                <a:extLst>
                  <a:ext uri="{FF2B5EF4-FFF2-40B4-BE49-F238E27FC236}">
                    <a16:creationId xmlns:a16="http://schemas.microsoft.com/office/drawing/2014/main" id="{84BD04E0-8EAB-4EA4-BF45-2E2E5EFD2C3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76120" y="3741320"/>
                <a:ext cx="914760" cy="1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2" name="잉크 11">
                <a:extLst>
                  <a:ext uri="{FF2B5EF4-FFF2-40B4-BE49-F238E27FC236}">
                    <a16:creationId xmlns:a16="http://schemas.microsoft.com/office/drawing/2014/main" id="{B407CD9C-C8D1-458D-BD96-FEE02914874B}"/>
                  </a:ext>
                </a:extLst>
              </p14:cNvPr>
              <p14:cNvContentPartPr/>
              <p14:nvPr/>
            </p14:nvContentPartPr>
            <p14:xfrm>
              <a:off x="952440" y="4785680"/>
              <a:ext cx="698760" cy="28080"/>
            </p14:xfrm>
          </p:contentPart>
        </mc:Choice>
        <mc:Fallback>
          <p:pic>
            <p:nvPicPr>
              <p:cNvPr id="12" name="잉크 11">
                <a:extLst>
                  <a:ext uri="{FF2B5EF4-FFF2-40B4-BE49-F238E27FC236}">
                    <a16:creationId xmlns:a16="http://schemas.microsoft.com/office/drawing/2014/main" id="{B407CD9C-C8D1-458D-BD96-FEE02914874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14280" y="4747520"/>
                <a:ext cx="77472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3" name="잉크 12">
                <a:extLst>
                  <a:ext uri="{FF2B5EF4-FFF2-40B4-BE49-F238E27FC236}">
                    <a16:creationId xmlns:a16="http://schemas.microsoft.com/office/drawing/2014/main" id="{EBB77DF0-71FB-4E3C-8CC8-3940B9145445}"/>
                  </a:ext>
                </a:extLst>
              </p14:cNvPr>
              <p14:cNvContentPartPr/>
              <p14:nvPr/>
            </p14:nvContentPartPr>
            <p14:xfrm>
              <a:off x="939840" y="4926440"/>
              <a:ext cx="825840" cy="14400"/>
            </p14:xfrm>
          </p:contentPart>
        </mc:Choice>
        <mc:Fallback>
          <p:pic>
            <p:nvPicPr>
              <p:cNvPr id="13" name="잉크 12">
                <a:extLst>
                  <a:ext uri="{FF2B5EF4-FFF2-40B4-BE49-F238E27FC236}">
                    <a16:creationId xmlns:a16="http://schemas.microsoft.com/office/drawing/2014/main" id="{EBB77DF0-71FB-4E3C-8CC8-3940B914544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01680" y="4887302"/>
                <a:ext cx="901800" cy="923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4" name="잉크 13">
                <a:extLst>
                  <a:ext uri="{FF2B5EF4-FFF2-40B4-BE49-F238E27FC236}">
                    <a16:creationId xmlns:a16="http://schemas.microsoft.com/office/drawing/2014/main" id="{B6BCFF68-2589-49FA-9673-8622B89ADDB5}"/>
                  </a:ext>
                </a:extLst>
              </p14:cNvPr>
              <p14:cNvContentPartPr/>
              <p14:nvPr/>
            </p14:nvContentPartPr>
            <p14:xfrm>
              <a:off x="978000" y="5533760"/>
              <a:ext cx="808920" cy="105480"/>
            </p14:xfrm>
          </p:contentPart>
        </mc:Choice>
        <mc:Fallback>
          <p:pic>
            <p:nvPicPr>
              <p:cNvPr id="14" name="잉크 13">
                <a:extLst>
                  <a:ext uri="{FF2B5EF4-FFF2-40B4-BE49-F238E27FC236}">
                    <a16:creationId xmlns:a16="http://schemas.microsoft.com/office/drawing/2014/main" id="{B6BCFF68-2589-49FA-9673-8622B89ADDB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39840" y="5495960"/>
                <a:ext cx="884880" cy="18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5" name="잉크 14">
                <a:extLst>
                  <a:ext uri="{FF2B5EF4-FFF2-40B4-BE49-F238E27FC236}">
                    <a16:creationId xmlns:a16="http://schemas.microsoft.com/office/drawing/2014/main" id="{262041EC-AD43-4B81-B066-ECAB89FFDC7E}"/>
                  </a:ext>
                </a:extLst>
              </p14:cNvPr>
              <p14:cNvContentPartPr/>
              <p14:nvPr/>
            </p14:nvContentPartPr>
            <p14:xfrm>
              <a:off x="1104720" y="5777480"/>
              <a:ext cx="673560" cy="14040"/>
            </p14:xfrm>
          </p:contentPart>
        </mc:Choice>
        <mc:Fallback>
          <p:pic>
            <p:nvPicPr>
              <p:cNvPr id="15" name="잉크 14">
                <a:extLst>
                  <a:ext uri="{FF2B5EF4-FFF2-40B4-BE49-F238E27FC236}">
                    <a16:creationId xmlns:a16="http://schemas.microsoft.com/office/drawing/2014/main" id="{262041EC-AD43-4B81-B066-ECAB89FFDC7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66560" y="5739320"/>
                <a:ext cx="749520" cy="9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3619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933C659-1A23-4887-A906-EFCFB8D6E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49" y="457200"/>
            <a:ext cx="6899727" cy="59436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15341B9-8992-4249-B20F-E67CD51AC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176" y="1174459"/>
            <a:ext cx="4383466" cy="522634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잉크 1">
                <a:extLst>
                  <a:ext uri="{FF2B5EF4-FFF2-40B4-BE49-F238E27FC236}">
                    <a16:creationId xmlns:a16="http://schemas.microsoft.com/office/drawing/2014/main" id="{31C7A39C-44BE-4B92-81FF-4F367C5F1F7B}"/>
                  </a:ext>
                </a:extLst>
              </p14:cNvPr>
              <p14:cNvContentPartPr/>
              <p14:nvPr/>
            </p14:nvContentPartPr>
            <p14:xfrm>
              <a:off x="622320" y="800120"/>
              <a:ext cx="660600" cy="50040"/>
            </p14:xfrm>
          </p:contentPart>
        </mc:Choice>
        <mc:Fallback>
          <p:pic>
            <p:nvPicPr>
              <p:cNvPr id="2" name="잉크 1">
                <a:extLst>
                  <a:ext uri="{FF2B5EF4-FFF2-40B4-BE49-F238E27FC236}">
                    <a16:creationId xmlns:a16="http://schemas.microsoft.com/office/drawing/2014/main" id="{31C7A39C-44BE-4B92-81FF-4F367C5F1F7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4160" y="761960"/>
                <a:ext cx="73656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잉크 3">
                <a:extLst>
                  <a:ext uri="{FF2B5EF4-FFF2-40B4-BE49-F238E27FC236}">
                    <a16:creationId xmlns:a16="http://schemas.microsoft.com/office/drawing/2014/main" id="{671AF570-A448-4A68-9602-5F2A24CA821A}"/>
                  </a:ext>
                </a:extLst>
              </p14:cNvPr>
              <p14:cNvContentPartPr/>
              <p14:nvPr/>
            </p14:nvContentPartPr>
            <p14:xfrm>
              <a:off x="685680" y="939800"/>
              <a:ext cx="673560" cy="360"/>
            </p14:xfrm>
          </p:contentPart>
        </mc:Choice>
        <mc:Fallback>
          <p:pic>
            <p:nvPicPr>
              <p:cNvPr id="4" name="잉크 3">
                <a:extLst>
                  <a:ext uri="{FF2B5EF4-FFF2-40B4-BE49-F238E27FC236}">
                    <a16:creationId xmlns:a16="http://schemas.microsoft.com/office/drawing/2014/main" id="{671AF570-A448-4A68-9602-5F2A24CA821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7520" y="901640"/>
                <a:ext cx="74952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잉크 5">
                <a:extLst>
                  <a:ext uri="{FF2B5EF4-FFF2-40B4-BE49-F238E27FC236}">
                    <a16:creationId xmlns:a16="http://schemas.microsoft.com/office/drawing/2014/main" id="{D4C3244E-CA64-4C26-98F8-E8515EB68F4F}"/>
                  </a:ext>
                </a:extLst>
              </p14:cNvPr>
              <p14:cNvContentPartPr/>
              <p14:nvPr/>
            </p14:nvContentPartPr>
            <p14:xfrm>
              <a:off x="609720" y="1955720"/>
              <a:ext cx="800280" cy="50760"/>
            </p14:xfrm>
          </p:contentPart>
        </mc:Choice>
        <mc:Fallback>
          <p:pic>
            <p:nvPicPr>
              <p:cNvPr id="6" name="잉크 5">
                <a:extLst>
                  <a:ext uri="{FF2B5EF4-FFF2-40B4-BE49-F238E27FC236}">
                    <a16:creationId xmlns:a16="http://schemas.microsoft.com/office/drawing/2014/main" id="{D4C3244E-CA64-4C26-98F8-E8515EB68F4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1560" y="1917560"/>
                <a:ext cx="876240" cy="1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" name="잉크 6">
                <a:extLst>
                  <a:ext uri="{FF2B5EF4-FFF2-40B4-BE49-F238E27FC236}">
                    <a16:creationId xmlns:a16="http://schemas.microsoft.com/office/drawing/2014/main" id="{C1E6AFB8-8D52-448E-861D-467004FCFCB6}"/>
                  </a:ext>
                </a:extLst>
              </p14:cNvPr>
              <p14:cNvContentPartPr/>
              <p14:nvPr/>
            </p14:nvContentPartPr>
            <p14:xfrm>
              <a:off x="609720" y="2049680"/>
              <a:ext cx="838440" cy="33480"/>
            </p14:xfrm>
          </p:contentPart>
        </mc:Choice>
        <mc:Fallback>
          <p:pic>
            <p:nvPicPr>
              <p:cNvPr id="7" name="잉크 6">
                <a:extLst>
                  <a:ext uri="{FF2B5EF4-FFF2-40B4-BE49-F238E27FC236}">
                    <a16:creationId xmlns:a16="http://schemas.microsoft.com/office/drawing/2014/main" id="{C1E6AFB8-8D52-448E-861D-467004FCFCB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1560" y="2011520"/>
                <a:ext cx="914400" cy="10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8" name="잉크 7">
                <a:extLst>
                  <a:ext uri="{FF2B5EF4-FFF2-40B4-BE49-F238E27FC236}">
                    <a16:creationId xmlns:a16="http://schemas.microsoft.com/office/drawing/2014/main" id="{BE2ABCEA-BF15-417B-898D-AAE6602CF211}"/>
                  </a:ext>
                </a:extLst>
              </p14:cNvPr>
              <p14:cNvContentPartPr/>
              <p14:nvPr/>
            </p14:nvContentPartPr>
            <p14:xfrm>
              <a:off x="673080" y="2756000"/>
              <a:ext cx="648000" cy="360"/>
            </p14:xfrm>
          </p:contentPart>
        </mc:Choice>
        <mc:Fallback>
          <p:pic>
            <p:nvPicPr>
              <p:cNvPr id="8" name="잉크 7">
                <a:extLst>
                  <a:ext uri="{FF2B5EF4-FFF2-40B4-BE49-F238E27FC236}">
                    <a16:creationId xmlns:a16="http://schemas.microsoft.com/office/drawing/2014/main" id="{BE2ABCEA-BF15-417B-898D-AAE6602CF21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34920" y="2717840"/>
                <a:ext cx="72396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9" name="잉크 8">
                <a:extLst>
                  <a:ext uri="{FF2B5EF4-FFF2-40B4-BE49-F238E27FC236}">
                    <a16:creationId xmlns:a16="http://schemas.microsoft.com/office/drawing/2014/main" id="{FFFB3DAA-9F72-4099-A68A-75E246AF1781}"/>
                  </a:ext>
                </a:extLst>
              </p14:cNvPr>
              <p14:cNvContentPartPr/>
              <p14:nvPr/>
            </p14:nvContentPartPr>
            <p14:xfrm>
              <a:off x="558960" y="2829440"/>
              <a:ext cx="673200" cy="66600"/>
            </p14:xfrm>
          </p:contentPart>
        </mc:Choice>
        <mc:Fallback>
          <p:pic>
            <p:nvPicPr>
              <p:cNvPr id="9" name="잉크 8">
                <a:extLst>
                  <a:ext uri="{FF2B5EF4-FFF2-40B4-BE49-F238E27FC236}">
                    <a16:creationId xmlns:a16="http://schemas.microsoft.com/office/drawing/2014/main" id="{FFFB3DAA-9F72-4099-A68A-75E246AF178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20800" y="2791280"/>
                <a:ext cx="74916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0" name="잉크 9">
                <a:extLst>
                  <a:ext uri="{FF2B5EF4-FFF2-40B4-BE49-F238E27FC236}">
                    <a16:creationId xmlns:a16="http://schemas.microsoft.com/office/drawing/2014/main" id="{A454125A-D7B7-4F6B-AD54-7F8E349E6803}"/>
                  </a:ext>
                </a:extLst>
              </p14:cNvPr>
              <p14:cNvContentPartPr/>
              <p14:nvPr/>
            </p14:nvContentPartPr>
            <p14:xfrm>
              <a:off x="723840" y="3834920"/>
              <a:ext cx="686160" cy="13680"/>
            </p14:xfrm>
          </p:contentPart>
        </mc:Choice>
        <mc:Fallback>
          <p:pic>
            <p:nvPicPr>
              <p:cNvPr id="10" name="잉크 9">
                <a:extLst>
                  <a:ext uri="{FF2B5EF4-FFF2-40B4-BE49-F238E27FC236}">
                    <a16:creationId xmlns:a16="http://schemas.microsoft.com/office/drawing/2014/main" id="{A454125A-D7B7-4F6B-AD54-7F8E349E680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85680" y="3796760"/>
                <a:ext cx="76212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1" name="잉크 10">
                <a:extLst>
                  <a:ext uri="{FF2B5EF4-FFF2-40B4-BE49-F238E27FC236}">
                    <a16:creationId xmlns:a16="http://schemas.microsoft.com/office/drawing/2014/main" id="{965C594F-D096-4BB5-857A-34E455A16BF4}"/>
                  </a:ext>
                </a:extLst>
              </p14:cNvPr>
              <p14:cNvContentPartPr/>
              <p14:nvPr/>
            </p14:nvContentPartPr>
            <p14:xfrm>
              <a:off x="634920" y="3987920"/>
              <a:ext cx="711720" cy="360"/>
            </p14:xfrm>
          </p:contentPart>
        </mc:Choice>
        <mc:Fallback>
          <p:pic>
            <p:nvPicPr>
              <p:cNvPr id="11" name="잉크 10">
                <a:extLst>
                  <a:ext uri="{FF2B5EF4-FFF2-40B4-BE49-F238E27FC236}">
                    <a16:creationId xmlns:a16="http://schemas.microsoft.com/office/drawing/2014/main" id="{965C594F-D096-4BB5-857A-34E455A16BF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96760" y="3949760"/>
                <a:ext cx="78768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2" name="잉크 11">
                <a:extLst>
                  <a:ext uri="{FF2B5EF4-FFF2-40B4-BE49-F238E27FC236}">
                    <a16:creationId xmlns:a16="http://schemas.microsoft.com/office/drawing/2014/main" id="{307F4008-D466-4BF9-B70A-B7D5527778F3}"/>
                  </a:ext>
                </a:extLst>
              </p14:cNvPr>
              <p14:cNvContentPartPr/>
              <p14:nvPr/>
            </p14:nvContentPartPr>
            <p14:xfrm>
              <a:off x="660480" y="4648160"/>
              <a:ext cx="546480" cy="25920"/>
            </p14:xfrm>
          </p:contentPart>
        </mc:Choice>
        <mc:Fallback>
          <p:pic>
            <p:nvPicPr>
              <p:cNvPr id="12" name="잉크 11">
                <a:extLst>
                  <a:ext uri="{FF2B5EF4-FFF2-40B4-BE49-F238E27FC236}">
                    <a16:creationId xmlns:a16="http://schemas.microsoft.com/office/drawing/2014/main" id="{307F4008-D466-4BF9-B70A-B7D5527778F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22320" y="4610000"/>
                <a:ext cx="622440" cy="10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3" name="잉크 12">
                <a:extLst>
                  <a:ext uri="{FF2B5EF4-FFF2-40B4-BE49-F238E27FC236}">
                    <a16:creationId xmlns:a16="http://schemas.microsoft.com/office/drawing/2014/main" id="{928D7F6D-2DF0-448D-82AA-3177A01A1E0D}"/>
                  </a:ext>
                </a:extLst>
              </p14:cNvPr>
              <p14:cNvContentPartPr/>
              <p14:nvPr/>
            </p14:nvContentPartPr>
            <p14:xfrm>
              <a:off x="736440" y="4787840"/>
              <a:ext cx="622800" cy="360"/>
            </p14:xfrm>
          </p:contentPart>
        </mc:Choice>
        <mc:Fallback>
          <p:pic>
            <p:nvPicPr>
              <p:cNvPr id="13" name="잉크 12">
                <a:extLst>
                  <a:ext uri="{FF2B5EF4-FFF2-40B4-BE49-F238E27FC236}">
                    <a16:creationId xmlns:a16="http://schemas.microsoft.com/office/drawing/2014/main" id="{928D7F6D-2DF0-448D-82AA-3177A01A1E0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98280" y="4749680"/>
                <a:ext cx="698760" cy="76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959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DB08710-A5E7-45DD-BA5D-F58D2DB4C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715" y="241283"/>
            <a:ext cx="7085451" cy="1542929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AEDC097-EBED-4FEE-A500-2A8415459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536" y="1851324"/>
            <a:ext cx="9644185" cy="486379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잉크 1">
                <a:extLst>
                  <a:ext uri="{FF2B5EF4-FFF2-40B4-BE49-F238E27FC236}">
                    <a16:creationId xmlns:a16="http://schemas.microsoft.com/office/drawing/2014/main" id="{7EA010FD-A691-4794-94A4-9B9A8253F211}"/>
                  </a:ext>
                </a:extLst>
              </p14:cNvPr>
              <p14:cNvContentPartPr/>
              <p14:nvPr/>
            </p14:nvContentPartPr>
            <p14:xfrm>
              <a:off x="3264000" y="482600"/>
              <a:ext cx="686160" cy="41040"/>
            </p14:xfrm>
          </p:contentPart>
        </mc:Choice>
        <mc:Fallback>
          <p:pic>
            <p:nvPicPr>
              <p:cNvPr id="2" name="잉크 1">
                <a:extLst>
                  <a:ext uri="{FF2B5EF4-FFF2-40B4-BE49-F238E27FC236}">
                    <a16:creationId xmlns:a16="http://schemas.microsoft.com/office/drawing/2014/main" id="{7EA010FD-A691-4794-94A4-9B9A8253F21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25840" y="444440"/>
                <a:ext cx="762120" cy="11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잉크 4">
                <a:extLst>
                  <a:ext uri="{FF2B5EF4-FFF2-40B4-BE49-F238E27FC236}">
                    <a16:creationId xmlns:a16="http://schemas.microsoft.com/office/drawing/2014/main" id="{B2800528-A578-4C65-9ADB-B464AE41E31A}"/>
                  </a:ext>
                </a:extLst>
              </p14:cNvPr>
              <p14:cNvContentPartPr/>
              <p14:nvPr/>
            </p14:nvContentPartPr>
            <p14:xfrm>
              <a:off x="3175080" y="634880"/>
              <a:ext cx="914760" cy="360"/>
            </p14:xfrm>
          </p:contentPart>
        </mc:Choice>
        <mc:Fallback>
          <p:pic>
            <p:nvPicPr>
              <p:cNvPr id="5" name="잉크 4">
                <a:extLst>
                  <a:ext uri="{FF2B5EF4-FFF2-40B4-BE49-F238E27FC236}">
                    <a16:creationId xmlns:a16="http://schemas.microsoft.com/office/drawing/2014/main" id="{B2800528-A578-4C65-9ADB-B464AE41E31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36920" y="596720"/>
                <a:ext cx="990720" cy="76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2390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BE06CFA-7FD8-4490-9990-8197BA8D9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0455" y="2395818"/>
            <a:ext cx="7431089" cy="1400530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 altLang="ko-KR" sz="7200" b="1" dirty="0"/>
              <a:t>4</a:t>
            </a:r>
            <a:r>
              <a:rPr lang="ko-KR" altLang="en-US" sz="7200" b="1" dirty="0"/>
              <a:t>년이 흘렀습니다</a:t>
            </a:r>
          </a:p>
        </p:txBody>
      </p:sp>
    </p:spTree>
    <p:extLst>
      <p:ext uri="{BB962C8B-B14F-4D97-AF65-F5344CB8AC3E}">
        <p14:creationId xmlns:p14="http://schemas.microsoft.com/office/powerpoint/2010/main" val="253783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B1A6AB3A-D086-4D18-9D74-1F996B704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0" y="1"/>
            <a:ext cx="90677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4C0369-44E0-40DE-BF19-68AF97FCAE71}"/>
              </a:ext>
            </a:extLst>
          </p:cNvPr>
          <p:cNvSpPr txBox="1"/>
          <p:nvPr/>
        </p:nvSpPr>
        <p:spPr>
          <a:xfrm rot="622556">
            <a:off x="6602253" y="4246376"/>
            <a:ext cx="3653692" cy="212365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dirty="0"/>
              <a:t>            </a:t>
            </a:r>
            <a:r>
              <a:rPr lang="ko-KR" altLang="en-US" sz="6600" b="1" dirty="0" err="1">
                <a:latin typeface="Arial Black" panose="020B0A04020102020204" pitchFamily="34" charset="0"/>
              </a:rPr>
              <a:t>로뎀</a:t>
            </a:r>
            <a:r>
              <a:rPr lang="ko-KR" altLang="en-US" sz="6600" b="1" dirty="0">
                <a:latin typeface="Arial Black" panose="020B0A04020102020204" pitchFamily="34" charset="0"/>
              </a:rPr>
              <a:t> </a:t>
            </a:r>
            <a:endParaRPr lang="en-US" altLang="ko-KR" sz="6600" b="1" dirty="0">
              <a:latin typeface="Arial Black" panose="020B0A04020102020204" pitchFamily="34" charset="0"/>
            </a:endParaRPr>
          </a:p>
          <a:p>
            <a:r>
              <a:rPr lang="ko-KR" altLang="en-US" sz="6600" b="1" dirty="0">
                <a:latin typeface="Arial Black" panose="020B0A04020102020204" pitchFamily="34" charset="0"/>
              </a:rPr>
              <a:t>      쉼터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2885BE-6846-439B-8C27-78E155D0974F}"/>
              </a:ext>
            </a:extLst>
          </p:cNvPr>
          <p:cNvSpPr txBox="1"/>
          <p:nvPr/>
        </p:nvSpPr>
        <p:spPr>
          <a:xfrm rot="334880">
            <a:off x="1775411" y="458006"/>
            <a:ext cx="5869353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Arial Black" panose="020B0A04020102020204" pitchFamily="34" charset="0"/>
              </a:rPr>
              <a:t>2023</a:t>
            </a:r>
            <a:r>
              <a:rPr lang="ko-KR" altLang="en-US" sz="4800" b="1" dirty="0">
                <a:solidFill>
                  <a:schemeClr val="bg1"/>
                </a:solidFill>
                <a:latin typeface="Arial Black" panose="020B0A04020102020204" pitchFamily="34" charset="0"/>
              </a:rPr>
              <a:t>년 </a:t>
            </a:r>
            <a:r>
              <a:rPr lang="en-US" altLang="ko-KR" sz="4800" b="1" dirty="0">
                <a:solidFill>
                  <a:schemeClr val="bg1"/>
                </a:solidFill>
                <a:latin typeface="Arial Black" panose="020B0A04020102020204" pitchFamily="34" charset="0"/>
              </a:rPr>
              <a:t>11</a:t>
            </a:r>
            <a:r>
              <a:rPr lang="ko-KR" altLang="en-US" sz="4800" b="1" dirty="0">
                <a:solidFill>
                  <a:schemeClr val="bg1"/>
                </a:solidFill>
                <a:latin typeface="Arial Black" panose="020B0A04020102020204" pitchFamily="34" charset="0"/>
              </a:rPr>
              <a:t>월 </a:t>
            </a:r>
            <a:r>
              <a:rPr lang="en-US" altLang="ko-KR" sz="4800" b="1" dirty="0">
                <a:solidFill>
                  <a:schemeClr val="bg1"/>
                </a:solidFill>
                <a:latin typeface="Arial Black" panose="020B0A04020102020204" pitchFamily="34" charset="0"/>
              </a:rPr>
              <a:t>25</a:t>
            </a:r>
            <a:r>
              <a:rPr lang="ko-KR" altLang="en-US" sz="4800" b="1" dirty="0">
                <a:solidFill>
                  <a:schemeClr val="bg1"/>
                </a:solidFill>
                <a:latin typeface="Arial Black" panose="020B0A04020102020204" pitchFamily="34" charset="0"/>
              </a:rPr>
              <a:t>일 감사의 글</a:t>
            </a:r>
          </a:p>
        </p:txBody>
      </p:sp>
    </p:spTree>
    <p:extLst>
      <p:ext uri="{BB962C8B-B14F-4D97-AF65-F5344CB8AC3E}">
        <p14:creationId xmlns:p14="http://schemas.microsoft.com/office/powerpoint/2010/main" val="107284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828CEB44-07CC-4D4B-81D1-1DCA82289313}"/>
              </a:ext>
            </a:extLst>
          </p:cNvPr>
          <p:cNvSpPr/>
          <p:nvPr/>
        </p:nvSpPr>
        <p:spPr>
          <a:xfrm>
            <a:off x="679450" y="352097"/>
            <a:ext cx="10452100" cy="569386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ko-KR" altLang="en-US" sz="2800" b="1" dirty="0">
                <a:solidFill>
                  <a:schemeClr val="bg1"/>
                </a:solidFill>
              </a:rPr>
              <a:t>장로님</a:t>
            </a:r>
            <a:r>
              <a:rPr lang="en-US" altLang="ko-KR" sz="2800" b="1" dirty="0">
                <a:solidFill>
                  <a:schemeClr val="bg1"/>
                </a:solidFill>
              </a:rPr>
              <a:t>, </a:t>
            </a:r>
            <a:r>
              <a:rPr lang="ko-KR" altLang="en-US" sz="2800" b="1" dirty="0">
                <a:solidFill>
                  <a:schemeClr val="bg1"/>
                </a:solidFill>
              </a:rPr>
              <a:t>권사님</a:t>
            </a:r>
            <a:r>
              <a:rPr lang="en-US" altLang="ko-KR" sz="2800" b="1" dirty="0">
                <a:solidFill>
                  <a:schemeClr val="bg1"/>
                </a:solidFill>
              </a:rPr>
              <a:t>! </a:t>
            </a:r>
          </a:p>
          <a:p>
            <a:r>
              <a:rPr lang="en-US" altLang="ko-KR" sz="2800" b="1" dirty="0">
                <a:solidFill>
                  <a:schemeClr val="bg1"/>
                </a:solidFill>
              </a:rPr>
              <a:t>23</a:t>
            </a:r>
            <a:r>
              <a:rPr lang="ko-KR" altLang="en-US" sz="2800" b="1" dirty="0">
                <a:solidFill>
                  <a:schemeClr val="bg1"/>
                </a:solidFill>
              </a:rPr>
              <a:t>년 </a:t>
            </a:r>
            <a:r>
              <a:rPr lang="en-US" altLang="ko-KR" sz="2800" b="1" dirty="0">
                <a:solidFill>
                  <a:schemeClr val="bg1"/>
                </a:solidFill>
              </a:rPr>
              <a:t>‘</a:t>
            </a:r>
            <a:r>
              <a:rPr lang="ko-KR" altLang="en-US" sz="2800" b="1" dirty="0">
                <a:solidFill>
                  <a:schemeClr val="bg1"/>
                </a:solidFill>
              </a:rPr>
              <a:t>참사랑교회 수련회</a:t>
            </a:r>
            <a:r>
              <a:rPr lang="en-US" altLang="ko-KR" sz="2800" b="1" dirty="0">
                <a:solidFill>
                  <a:schemeClr val="bg1"/>
                </a:solidFill>
              </a:rPr>
              <a:t>’</a:t>
            </a:r>
            <a:r>
              <a:rPr lang="ko-KR" altLang="en-US" sz="2800" b="1" dirty="0">
                <a:solidFill>
                  <a:schemeClr val="bg1"/>
                </a:solidFill>
              </a:rPr>
              <a:t>를 위해 </a:t>
            </a:r>
            <a:endParaRPr lang="en-US" altLang="ko-KR" sz="2800" b="1" dirty="0">
              <a:solidFill>
                <a:schemeClr val="bg1"/>
              </a:solidFill>
            </a:endParaRPr>
          </a:p>
          <a:p>
            <a:r>
              <a:rPr lang="ko-KR" altLang="en-US" sz="2800" b="1" dirty="0">
                <a:solidFill>
                  <a:schemeClr val="bg1"/>
                </a:solidFill>
              </a:rPr>
              <a:t>아낌없이 </a:t>
            </a:r>
            <a:r>
              <a:rPr lang="en-US" altLang="ko-KR" sz="2800" dirty="0">
                <a:solidFill>
                  <a:schemeClr val="bg1"/>
                </a:solidFill>
              </a:rPr>
              <a:t>『 </a:t>
            </a:r>
            <a:r>
              <a:rPr lang="ko-KR" altLang="en-US" sz="2800" b="1" dirty="0" err="1">
                <a:solidFill>
                  <a:schemeClr val="bg1"/>
                </a:solidFill>
              </a:rPr>
              <a:t>로뎀</a:t>
            </a:r>
            <a:r>
              <a:rPr lang="ko-KR" altLang="en-US" sz="2800" b="1" dirty="0">
                <a:solidFill>
                  <a:schemeClr val="bg1"/>
                </a:solidFill>
              </a:rPr>
              <a:t> 쉼터와 교육관</a:t>
            </a:r>
            <a:r>
              <a:rPr lang="en-US" altLang="ko-KR" sz="2800" dirty="0">
                <a:solidFill>
                  <a:schemeClr val="bg1"/>
                </a:solidFill>
              </a:rPr>
              <a:t> 』 </a:t>
            </a:r>
            <a:r>
              <a:rPr lang="ko-KR" altLang="en-US" sz="2800" b="1" dirty="0">
                <a:solidFill>
                  <a:schemeClr val="bg1"/>
                </a:solidFill>
              </a:rPr>
              <a:t>을 </a:t>
            </a:r>
            <a:r>
              <a:rPr lang="ko-KR" altLang="en-US" sz="2800" b="1" dirty="0" err="1">
                <a:solidFill>
                  <a:schemeClr val="bg1"/>
                </a:solidFill>
              </a:rPr>
              <a:t>사용토록</a:t>
            </a:r>
            <a:r>
              <a:rPr lang="ko-KR" altLang="en-US" sz="2800" b="1" dirty="0">
                <a:solidFill>
                  <a:schemeClr val="bg1"/>
                </a:solidFill>
              </a:rPr>
              <a:t> 해 주셔서 감사드립니다</a:t>
            </a:r>
            <a:r>
              <a:rPr lang="en-US" altLang="ko-KR" sz="2800" b="1" dirty="0">
                <a:solidFill>
                  <a:schemeClr val="bg1"/>
                </a:solidFill>
              </a:rPr>
              <a:t>. </a:t>
            </a:r>
          </a:p>
          <a:p>
            <a:r>
              <a:rPr lang="ko-KR" altLang="en-US" sz="2800" b="1" dirty="0">
                <a:solidFill>
                  <a:schemeClr val="bg1"/>
                </a:solidFill>
              </a:rPr>
              <a:t>우리 모든 성도들이 하나같이 입을 모아 감동 받았다고 합니다</a:t>
            </a:r>
            <a:r>
              <a:rPr lang="en-US" altLang="ko-KR" sz="2800" b="1" dirty="0">
                <a:solidFill>
                  <a:schemeClr val="bg1"/>
                </a:solidFill>
              </a:rPr>
              <a:t>.</a:t>
            </a:r>
          </a:p>
          <a:p>
            <a:endParaRPr lang="en-US" altLang="ko-KR" sz="2800" b="1" dirty="0">
              <a:solidFill>
                <a:schemeClr val="bg1"/>
              </a:solidFill>
            </a:endParaRPr>
          </a:p>
          <a:p>
            <a:r>
              <a:rPr lang="ko-KR" altLang="en-US" sz="2800" b="1" dirty="0">
                <a:solidFill>
                  <a:schemeClr val="bg1"/>
                </a:solidFill>
              </a:rPr>
              <a:t>특히 젊은이들은 이런 무조건적인 사랑에 </a:t>
            </a:r>
            <a:r>
              <a:rPr lang="ko-KR" altLang="en-US" sz="2800" b="1" dirty="0" err="1">
                <a:solidFill>
                  <a:schemeClr val="bg1"/>
                </a:solidFill>
              </a:rPr>
              <a:t>익숙치</a:t>
            </a:r>
            <a:r>
              <a:rPr lang="ko-KR" altLang="en-US" sz="2800" b="1" dirty="0">
                <a:solidFill>
                  <a:schemeClr val="bg1"/>
                </a:solidFill>
              </a:rPr>
              <a:t> 않은 관계로 더더욱 많이 감동을 받았고 좋았다고 전해 </a:t>
            </a:r>
            <a:r>
              <a:rPr lang="ko-KR" altLang="en-US" sz="2800" b="1" dirty="0" err="1">
                <a:solidFill>
                  <a:schemeClr val="bg1"/>
                </a:solidFill>
              </a:rPr>
              <a:t>달랍니다</a:t>
            </a:r>
            <a:r>
              <a:rPr lang="en-US" altLang="ko-KR" sz="2800" b="1" dirty="0">
                <a:solidFill>
                  <a:schemeClr val="bg1"/>
                </a:solidFill>
              </a:rPr>
              <a:t>.</a:t>
            </a:r>
          </a:p>
          <a:p>
            <a:endParaRPr lang="en-US" altLang="ko-KR" sz="2800" b="1" dirty="0">
              <a:solidFill>
                <a:schemeClr val="bg1"/>
              </a:solidFill>
            </a:endParaRPr>
          </a:p>
          <a:p>
            <a:r>
              <a:rPr lang="ko-KR" altLang="en-US" sz="2800" b="1" dirty="0">
                <a:solidFill>
                  <a:schemeClr val="bg1"/>
                </a:solidFill>
              </a:rPr>
              <a:t>늘 영육 간에 강건하시고 주님의 은혜와 평강이 섬기시는 교회와 가정과 자녀들 위에 넘치시기를 기원합니다</a:t>
            </a:r>
            <a:r>
              <a:rPr lang="en-US" altLang="ko-KR" sz="2800" b="1" dirty="0">
                <a:solidFill>
                  <a:schemeClr val="bg1"/>
                </a:solidFill>
              </a:rPr>
              <a:t>.</a:t>
            </a:r>
            <a:r>
              <a:rPr lang="ko-KR" altLang="en-US" sz="2800" b="1" dirty="0">
                <a:solidFill>
                  <a:schemeClr val="bg1"/>
                </a:solidFill>
              </a:rPr>
              <a:t> </a:t>
            </a:r>
            <a:endParaRPr lang="en-US" altLang="ko-KR" sz="2800" b="1" dirty="0">
              <a:solidFill>
                <a:schemeClr val="bg1"/>
              </a:solidFill>
            </a:endParaRPr>
          </a:p>
          <a:p>
            <a:endParaRPr lang="en-US" altLang="ko-KR" sz="2800" b="1" dirty="0">
              <a:solidFill>
                <a:schemeClr val="bg1"/>
              </a:solidFill>
            </a:endParaRPr>
          </a:p>
          <a:p>
            <a:r>
              <a:rPr lang="ko-KR" altLang="en-US" sz="2800" b="1" dirty="0">
                <a:solidFill>
                  <a:schemeClr val="bg1"/>
                </a:solidFill>
              </a:rPr>
              <a:t>감사합니다</a:t>
            </a:r>
            <a:r>
              <a:rPr lang="en-US" altLang="ko-KR" sz="2800" b="1" dirty="0">
                <a:solidFill>
                  <a:schemeClr val="bg1"/>
                </a:solidFill>
              </a:rPr>
              <a:t>!</a:t>
            </a:r>
            <a:r>
              <a:rPr lang="ko-KR" altLang="en-US" sz="2800" b="1" dirty="0">
                <a:solidFill>
                  <a:schemeClr val="bg1"/>
                </a:solidFill>
              </a:rPr>
              <a:t>    </a:t>
            </a:r>
            <a:r>
              <a:rPr lang="ko-KR" altLang="en-US" sz="2800" b="1" i="1" dirty="0">
                <a:solidFill>
                  <a:schemeClr val="bg1"/>
                </a:solidFill>
              </a:rPr>
              <a:t>참사랑교회 담임 목사 </a:t>
            </a:r>
            <a:r>
              <a:rPr lang="en-US" altLang="ko-KR" sz="2800" b="1" i="1" dirty="0">
                <a:solidFill>
                  <a:schemeClr val="bg1"/>
                </a:solidFill>
              </a:rPr>
              <a:t>, </a:t>
            </a:r>
            <a:r>
              <a:rPr lang="ko-KR" altLang="en-US" sz="2800" b="1" i="1" dirty="0" err="1">
                <a:solidFill>
                  <a:schemeClr val="bg1"/>
                </a:solidFill>
              </a:rPr>
              <a:t>임재규</a:t>
            </a:r>
            <a:r>
              <a:rPr lang="ko-KR" altLang="en-US" sz="2800" b="1" i="1" dirty="0">
                <a:solidFill>
                  <a:schemeClr val="bg1"/>
                </a:solidFill>
              </a:rPr>
              <a:t> 드림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7" name="잉크 6">
                <a:extLst>
                  <a:ext uri="{FF2B5EF4-FFF2-40B4-BE49-F238E27FC236}">
                    <a16:creationId xmlns:a16="http://schemas.microsoft.com/office/drawing/2014/main" id="{6D8A9FF7-7F51-43DC-A297-143F175CF5A4}"/>
                  </a:ext>
                </a:extLst>
              </p14:cNvPr>
              <p14:cNvContentPartPr/>
              <p14:nvPr/>
            </p14:nvContentPartPr>
            <p14:xfrm>
              <a:off x="6794520" y="5600720"/>
              <a:ext cx="952920" cy="27720"/>
            </p14:xfrm>
          </p:contentPart>
        </mc:Choice>
        <mc:Fallback>
          <p:pic>
            <p:nvPicPr>
              <p:cNvPr id="7" name="잉크 6">
                <a:extLst>
                  <a:ext uri="{FF2B5EF4-FFF2-40B4-BE49-F238E27FC236}">
                    <a16:creationId xmlns:a16="http://schemas.microsoft.com/office/drawing/2014/main" id="{6D8A9FF7-7F51-43DC-A297-143F175CF5A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56360" y="5562560"/>
                <a:ext cx="102888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2" name="잉크 11">
                <a:extLst>
                  <a:ext uri="{FF2B5EF4-FFF2-40B4-BE49-F238E27FC236}">
                    <a16:creationId xmlns:a16="http://schemas.microsoft.com/office/drawing/2014/main" id="{C1208141-E890-4B89-8003-0ACBF9B8D907}"/>
                  </a:ext>
                </a:extLst>
              </p14:cNvPr>
              <p14:cNvContentPartPr/>
              <p14:nvPr/>
            </p14:nvContentPartPr>
            <p14:xfrm>
              <a:off x="6807120" y="5672720"/>
              <a:ext cx="1003680" cy="131400"/>
            </p14:xfrm>
          </p:contentPart>
        </mc:Choice>
        <mc:Fallback>
          <p:pic>
            <p:nvPicPr>
              <p:cNvPr id="12" name="잉크 11">
                <a:extLst>
                  <a:ext uri="{FF2B5EF4-FFF2-40B4-BE49-F238E27FC236}">
                    <a16:creationId xmlns:a16="http://schemas.microsoft.com/office/drawing/2014/main" id="{C1208141-E890-4B89-8003-0ACBF9B8D9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68960" y="5634560"/>
                <a:ext cx="1079640" cy="20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3" name="잉크 12">
                <a:extLst>
                  <a:ext uri="{FF2B5EF4-FFF2-40B4-BE49-F238E27FC236}">
                    <a16:creationId xmlns:a16="http://schemas.microsoft.com/office/drawing/2014/main" id="{6B2762BD-B88D-40ED-B0BD-8564AE422BB5}"/>
                  </a:ext>
                </a:extLst>
              </p14:cNvPr>
              <p14:cNvContentPartPr/>
              <p14:nvPr/>
            </p14:nvContentPartPr>
            <p14:xfrm>
              <a:off x="6857880" y="5841920"/>
              <a:ext cx="838800" cy="64080"/>
            </p14:xfrm>
          </p:contentPart>
        </mc:Choice>
        <mc:Fallback>
          <p:pic>
            <p:nvPicPr>
              <p:cNvPr id="13" name="잉크 12">
                <a:extLst>
                  <a:ext uri="{FF2B5EF4-FFF2-40B4-BE49-F238E27FC236}">
                    <a16:creationId xmlns:a16="http://schemas.microsoft.com/office/drawing/2014/main" id="{6B2762BD-B88D-40ED-B0BD-8564AE422BB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19720" y="5803760"/>
                <a:ext cx="91476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5" name="잉크 14">
                <a:extLst>
                  <a:ext uri="{FF2B5EF4-FFF2-40B4-BE49-F238E27FC236}">
                    <a16:creationId xmlns:a16="http://schemas.microsoft.com/office/drawing/2014/main" id="{931CB774-C659-4C26-A0E9-F7AD21B79B60}"/>
                  </a:ext>
                </a:extLst>
              </p14:cNvPr>
              <p14:cNvContentPartPr/>
              <p14:nvPr/>
            </p14:nvContentPartPr>
            <p14:xfrm>
              <a:off x="3111360" y="5530520"/>
              <a:ext cx="1067400" cy="324720"/>
            </p14:xfrm>
          </p:contentPart>
        </mc:Choice>
        <mc:Fallback>
          <p:pic>
            <p:nvPicPr>
              <p:cNvPr id="15" name="잉크 14">
                <a:extLst>
                  <a:ext uri="{FF2B5EF4-FFF2-40B4-BE49-F238E27FC236}">
                    <a16:creationId xmlns:a16="http://schemas.microsoft.com/office/drawing/2014/main" id="{931CB774-C659-4C26-A0E9-F7AD21B79B6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73200" y="5492318"/>
                <a:ext cx="1143360" cy="4007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6" name="잉크 15">
                <a:extLst>
                  <a:ext uri="{FF2B5EF4-FFF2-40B4-BE49-F238E27FC236}">
                    <a16:creationId xmlns:a16="http://schemas.microsoft.com/office/drawing/2014/main" id="{1B663719-AA7E-49DB-8241-3D70140D74C0}"/>
                  </a:ext>
                </a:extLst>
              </p14:cNvPr>
              <p14:cNvContentPartPr/>
              <p14:nvPr/>
            </p14:nvContentPartPr>
            <p14:xfrm>
              <a:off x="1739760" y="903080"/>
              <a:ext cx="1651320" cy="24480"/>
            </p14:xfrm>
          </p:contentPart>
        </mc:Choice>
        <mc:Fallback>
          <p:pic>
            <p:nvPicPr>
              <p:cNvPr id="16" name="잉크 15">
                <a:extLst>
                  <a:ext uri="{FF2B5EF4-FFF2-40B4-BE49-F238E27FC236}">
                    <a16:creationId xmlns:a16="http://schemas.microsoft.com/office/drawing/2014/main" id="{1B663719-AA7E-49DB-8241-3D70140D74C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01600" y="864920"/>
                <a:ext cx="172728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7" name="잉크 16">
                <a:extLst>
                  <a:ext uri="{FF2B5EF4-FFF2-40B4-BE49-F238E27FC236}">
                    <a16:creationId xmlns:a16="http://schemas.microsoft.com/office/drawing/2014/main" id="{A8B88ED4-829D-4408-9EAA-7E04F8327AFF}"/>
                  </a:ext>
                </a:extLst>
              </p14:cNvPr>
              <p14:cNvContentPartPr/>
              <p14:nvPr/>
            </p14:nvContentPartPr>
            <p14:xfrm>
              <a:off x="1765320" y="1028720"/>
              <a:ext cx="1651320" cy="102240"/>
            </p14:xfrm>
          </p:contentPart>
        </mc:Choice>
        <mc:Fallback>
          <p:pic>
            <p:nvPicPr>
              <p:cNvPr id="17" name="잉크 16">
                <a:extLst>
                  <a:ext uri="{FF2B5EF4-FFF2-40B4-BE49-F238E27FC236}">
                    <a16:creationId xmlns:a16="http://schemas.microsoft.com/office/drawing/2014/main" id="{A8B88ED4-829D-4408-9EAA-7E04F8327AF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727160" y="990560"/>
                <a:ext cx="172728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8" name="잉크 17">
                <a:extLst>
                  <a:ext uri="{FF2B5EF4-FFF2-40B4-BE49-F238E27FC236}">
                    <a16:creationId xmlns:a16="http://schemas.microsoft.com/office/drawing/2014/main" id="{72B1D147-71DC-44C5-87D3-D2383C8BD2C9}"/>
                  </a:ext>
                </a:extLst>
              </p14:cNvPr>
              <p14:cNvContentPartPr/>
              <p14:nvPr/>
            </p14:nvContentPartPr>
            <p14:xfrm>
              <a:off x="1752720" y="1181000"/>
              <a:ext cx="1359000" cy="360"/>
            </p14:xfrm>
          </p:contentPart>
        </mc:Choice>
        <mc:Fallback>
          <p:pic>
            <p:nvPicPr>
              <p:cNvPr id="18" name="잉크 17">
                <a:extLst>
                  <a:ext uri="{FF2B5EF4-FFF2-40B4-BE49-F238E27FC236}">
                    <a16:creationId xmlns:a16="http://schemas.microsoft.com/office/drawing/2014/main" id="{72B1D147-71DC-44C5-87D3-D2383C8BD2C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714560" y="1142840"/>
                <a:ext cx="1434960" cy="76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605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2B28B1C0-C930-4645-A7D8-610996FBEEA2}"/>
              </a:ext>
            </a:extLst>
          </p:cNvPr>
          <p:cNvSpPr/>
          <p:nvPr/>
        </p:nvSpPr>
        <p:spPr>
          <a:xfrm>
            <a:off x="568676" y="277723"/>
            <a:ext cx="10792178" cy="61247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ko-KR" altLang="en-US" sz="2800" b="1" dirty="0">
                <a:solidFill>
                  <a:schemeClr val="bg1"/>
                </a:solidFill>
              </a:rPr>
              <a:t>안녕하십니까</a:t>
            </a:r>
            <a:r>
              <a:rPr lang="en-US" altLang="ko-KR" sz="2800" b="1" dirty="0">
                <a:solidFill>
                  <a:schemeClr val="bg1"/>
                </a:solidFill>
              </a:rPr>
              <a:t>? </a:t>
            </a:r>
          </a:p>
          <a:p>
            <a:r>
              <a:rPr lang="ko-KR" altLang="en-US" sz="2800" b="1" dirty="0">
                <a:solidFill>
                  <a:schemeClr val="bg1"/>
                </a:solidFill>
              </a:rPr>
              <a:t>오재준 장로님</a:t>
            </a:r>
            <a:r>
              <a:rPr lang="en-US" altLang="ko-KR" sz="2800" b="1" dirty="0">
                <a:solidFill>
                  <a:schemeClr val="bg1"/>
                </a:solidFill>
              </a:rPr>
              <a:t>, </a:t>
            </a:r>
            <a:r>
              <a:rPr lang="ko-KR" altLang="en-US" sz="2800" b="1" dirty="0" err="1">
                <a:solidFill>
                  <a:schemeClr val="bg1"/>
                </a:solidFill>
              </a:rPr>
              <a:t>최난숙</a:t>
            </a:r>
            <a:r>
              <a:rPr lang="ko-KR" altLang="en-US" sz="2800" b="1" dirty="0">
                <a:solidFill>
                  <a:schemeClr val="bg1"/>
                </a:solidFill>
              </a:rPr>
              <a:t> 권사님</a:t>
            </a:r>
            <a:r>
              <a:rPr lang="en-US" altLang="ko-KR" sz="2800" b="1" dirty="0">
                <a:solidFill>
                  <a:schemeClr val="bg1"/>
                </a:solidFill>
              </a:rPr>
              <a:t>.</a:t>
            </a:r>
            <a:r>
              <a:rPr lang="ko-KR" altLang="en-US" sz="2800" b="1" dirty="0">
                <a:solidFill>
                  <a:schemeClr val="bg1"/>
                </a:solidFill>
              </a:rPr>
              <a:t>참사랑교회 공대원 성도입니다</a:t>
            </a:r>
            <a:r>
              <a:rPr lang="en-US" altLang="ko-KR" sz="2800" b="1" dirty="0">
                <a:solidFill>
                  <a:schemeClr val="bg1"/>
                </a:solidFill>
              </a:rPr>
              <a:t>. </a:t>
            </a:r>
            <a:r>
              <a:rPr lang="ko-KR" altLang="en-US" sz="2800" b="1" dirty="0">
                <a:solidFill>
                  <a:schemeClr val="bg1"/>
                </a:solidFill>
              </a:rPr>
              <a:t>다름이 아니라</a:t>
            </a:r>
            <a:r>
              <a:rPr lang="en-US" altLang="ko-KR" sz="2800" b="1" dirty="0">
                <a:solidFill>
                  <a:schemeClr val="bg1"/>
                </a:solidFill>
              </a:rPr>
              <a:t>, </a:t>
            </a:r>
            <a:r>
              <a:rPr lang="ko-KR" altLang="en-US" sz="2800" b="1" dirty="0">
                <a:solidFill>
                  <a:schemeClr val="bg1"/>
                </a:solidFill>
              </a:rPr>
              <a:t>감사 인사를 드리고자 </a:t>
            </a:r>
            <a:r>
              <a:rPr lang="ko-KR" altLang="en-US" sz="2800" b="1" dirty="0" err="1">
                <a:solidFill>
                  <a:schemeClr val="bg1"/>
                </a:solidFill>
              </a:rPr>
              <a:t>문자드립니다</a:t>
            </a:r>
            <a:r>
              <a:rPr lang="en-US" altLang="ko-KR" sz="2800" b="1" dirty="0">
                <a:solidFill>
                  <a:schemeClr val="bg1"/>
                </a:solidFill>
              </a:rPr>
              <a:t>. </a:t>
            </a:r>
          </a:p>
          <a:p>
            <a:r>
              <a:rPr lang="ko-KR" altLang="en-US" sz="2800" b="1" dirty="0">
                <a:solidFill>
                  <a:schemeClr val="bg1"/>
                </a:solidFill>
              </a:rPr>
              <a:t>올해가 어느덧 마지막이 찾아왔습니다</a:t>
            </a:r>
            <a:r>
              <a:rPr lang="en-US" altLang="ko-KR" sz="2800" b="1" dirty="0">
                <a:solidFill>
                  <a:schemeClr val="bg1"/>
                </a:solidFill>
              </a:rPr>
              <a:t>. </a:t>
            </a:r>
          </a:p>
          <a:p>
            <a:r>
              <a:rPr lang="ko-KR" altLang="en-US" sz="2800" b="1" dirty="0">
                <a:solidFill>
                  <a:schemeClr val="bg1"/>
                </a:solidFill>
              </a:rPr>
              <a:t>저는 장로님과 권사님 그리고 </a:t>
            </a:r>
            <a:r>
              <a:rPr lang="ko-KR" altLang="en-US" sz="2800" b="1" dirty="0" err="1">
                <a:solidFill>
                  <a:schemeClr val="bg1"/>
                </a:solidFill>
              </a:rPr>
              <a:t>오명옥</a:t>
            </a:r>
            <a:r>
              <a:rPr lang="ko-KR" altLang="en-US" sz="2800" b="1" dirty="0">
                <a:solidFill>
                  <a:schemeClr val="bg1"/>
                </a:solidFill>
              </a:rPr>
              <a:t> 집사님 덕분에 추운 겨울 그 누구보다 따뜻하게 보냈다고 생각합니다</a:t>
            </a:r>
            <a:r>
              <a:rPr lang="en-US" altLang="ko-KR" sz="2800" b="1" dirty="0">
                <a:solidFill>
                  <a:schemeClr val="bg1"/>
                </a:solidFill>
              </a:rPr>
              <a:t>. </a:t>
            </a:r>
            <a:r>
              <a:rPr lang="ko-KR" altLang="en-US" sz="2800" b="1" dirty="0">
                <a:solidFill>
                  <a:schemeClr val="bg1"/>
                </a:solidFill>
              </a:rPr>
              <a:t>바쁘신 와중에 저희에게 맛있는 음식과 아주 예쁘고 깔끔한 숙소를 제공해 주셔서 감사합니다</a:t>
            </a:r>
            <a:r>
              <a:rPr lang="en-US" altLang="ko-KR" sz="2800" b="1" dirty="0">
                <a:solidFill>
                  <a:schemeClr val="bg1"/>
                </a:solidFill>
              </a:rPr>
              <a:t>. </a:t>
            </a:r>
            <a:r>
              <a:rPr lang="ko-KR" altLang="en-US" sz="2800" b="1" dirty="0">
                <a:solidFill>
                  <a:schemeClr val="bg1"/>
                </a:solidFill>
              </a:rPr>
              <a:t>너무 좋았고 행복했습니다</a:t>
            </a:r>
            <a:r>
              <a:rPr lang="en-US" altLang="ko-KR" sz="2800" b="1" dirty="0">
                <a:solidFill>
                  <a:schemeClr val="bg1"/>
                </a:solidFill>
              </a:rPr>
              <a:t>.</a:t>
            </a:r>
          </a:p>
          <a:p>
            <a:r>
              <a:rPr lang="ko-KR" altLang="en-US" sz="2800" b="1" dirty="0">
                <a:solidFill>
                  <a:schemeClr val="bg1"/>
                </a:solidFill>
              </a:rPr>
              <a:t>이번 수련회를 통해 장로님과 권사님 그리고 집사님 덕분에 베푸는 행복에 대해 배웠고</a:t>
            </a:r>
            <a:r>
              <a:rPr lang="en-US" altLang="ko-KR" sz="2800" b="1" dirty="0">
                <a:solidFill>
                  <a:schemeClr val="bg1"/>
                </a:solidFill>
              </a:rPr>
              <a:t>, </a:t>
            </a:r>
            <a:r>
              <a:rPr lang="ko-KR" altLang="en-US" sz="2800" b="1" dirty="0">
                <a:solidFill>
                  <a:schemeClr val="bg1"/>
                </a:solidFill>
              </a:rPr>
              <a:t>저도 먼 미래에 받은 행복만큼 제 이웃들에게 베풀겠습니다</a:t>
            </a:r>
            <a:r>
              <a:rPr lang="en-US" altLang="ko-KR" sz="2800" b="1" dirty="0">
                <a:solidFill>
                  <a:schemeClr val="bg1"/>
                </a:solidFill>
              </a:rPr>
              <a:t>.</a:t>
            </a:r>
          </a:p>
          <a:p>
            <a:r>
              <a:rPr lang="ko-KR" altLang="en-US" sz="2800" b="1" dirty="0">
                <a:solidFill>
                  <a:schemeClr val="bg1"/>
                </a:solidFill>
              </a:rPr>
              <a:t>늘 행복 가득한 하루가 되셨으면 좋겠습니다</a:t>
            </a:r>
            <a:r>
              <a:rPr lang="en-US" altLang="ko-KR" sz="2800" b="1" dirty="0">
                <a:solidFill>
                  <a:schemeClr val="bg1"/>
                </a:solidFill>
              </a:rPr>
              <a:t>. </a:t>
            </a:r>
          </a:p>
          <a:p>
            <a:endParaRPr lang="en-US" altLang="ko-KR" sz="2800" b="1" dirty="0">
              <a:solidFill>
                <a:schemeClr val="bg1"/>
              </a:solidFill>
            </a:endParaRPr>
          </a:p>
          <a:p>
            <a:r>
              <a:rPr lang="ko-KR" altLang="en-US" sz="2800" b="1" dirty="0">
                <a:solidFill>
                  <a:schemeClr val="bg1"/>
                </a:solidFill>
              </a:rPr>
              <a:t>공대원 올림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잉크 2">
                <a:extLst>
                  <a:ext uri="{FF2B5EF4-FFF2-40B4-BE49-F238E27FC236}">
                    <a16:creationId xmlns:a16="http://schemas.microsoft.com/office/drawing/2014/main" id="{1ECC9426-632C-4DBB-92E7-9D90FE4082E2}"/>
                  </a:ext>
                </a:extLst>
              </p14:cNvPr>
              <p14:cNvContentPartPr/>
              <p14:nvPr/>
            </p14:nvContentPartPr>
            <p14:xfrm>
              <a:off x="762000" y="901640"/>
              <a:ext cx="914760" cy="25920"/>
            </p14:xfrm>
          </p:contentPart>
        </mc:Choice>
        <mc:Fallback>
          <p:pic>
            <p:nvPicPr>
              <p:cNvPr id="3" name="잉크 2">
                <a:extLst>
                  <a:ext uri="{FF2B5EF4-FFF2-40B4-BE49-F238E27FC236}">
                    <a16:creationId xmlns:a16="http://schemas.microsoft.com/office/drawing/2014/main" id="{1ECC9426-632C-4DBB-92E7-9D90FE4082E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3840" y="863480"/>
                <a:ext cx="990720" cy="10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잉크 3">
                <a:extLst>
                  <a:ext uri="{FF2B5EF4-FFF2-40B4-BE49-F238E27FC236}">
                    <a16:creationId xmlns:a16="http://schemas.microsoft.com/office/drawing/2014/main" id="{0AED7459-9E86-41C9-9E9D-5B1ADC547B4F}"/>
                  </a:ext>
                </a:extLst>
              </p14:cNvPr>
              <p14:cNvContentPartPr/>
              <p14:nvPr/>
            </p14:nvContentPartPr>
            <p14:xfrm>
              <a:off x="787560" y="1028720"/>
              <a:ext cx="787680" cy="360"/>
            </p14:xfrm>
          </p:contentPart>
        </mc:Choice>
        <mc:Fallback>
          <p:pic>
            <p:nvPicPr>
              <p:cNvPr id="4" name="잉크 3">
                <a:extLst>
                  <a:ext uri="{FF2B5EF4-FFF2-40B4-BE49-F238E27FC236}">
                    <a16:creationId xmlns:a16="http://schemas.microsoft.com/office/drawing/2014/main" id="{0AED7459-9E86-41C9-9E9D-5B1ADC547B4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9400" y="990560"/>
                <a:ext cx="86364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잉크 4">
                <a:extLst>
                  <a:ext uri="{FF2B5EF4-FFF2-40B4-BE49-F238E27FC236}">
                    <a16:creationId xmlns:a16="http://schemas.microsoft.com/office/drawing/2014/main" id="{758D7417-7953-49E3-9EF9-25A67E0BA2B5}"/>
                  </a:ext>
                </a:extLst>
              </p14:cNvPr>
              <p14:cNvContentPartPr/>
              <p14:nvPr/>
            </p14:nvContentPartPr>
            <p14:xfrm>
              <a:off x="1016160" y="825680"/>
              <a:ext cx="635040" cy="360"/>
            </p14:xfrm>
          </p:contentPart>
        </mc:Choice>
        <mc:Fallback>
          <p:pic>
            <p:nvPicPr>
              <p:cNvPr id="5" name="잉크 4">
                <a:extLst>
                  <a:ext uri="{FF2B5EF4-FFF2-40B4-BE49-F238E27FC236}">
                    <a16:creationId xmlns:a16="http://schemas.microsoft.com/office/drawing/2014/main" id="{758D7417-7953-49E3-9EF9-25A67E0BA2B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78000" y="787520"/>
                <a:ext cx="71100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잉크 5">
                <a:extLst>
                  <a:ext uri="{FF2B5EF4-FFF2-40B4-BE49-F238E27FC236}">
                    <a16:creationId xmlns:a16="http://schemas.microsoft.com/office/drawing/2014/main" id="{94F79A40-A243-405E-AB5C-78C8AEF69A56}"/>
                  </a:ext>
                </a:extLst>
              </p14:cNvPr>
              <p14:cNvContentPartPr/>
              <p14:nvPr/>
            </p14:nvContentPartPr>
            <p14:xfrm>
              <a:off x="3124320" y="863480"/>
              <a:ext cx="939960" cy="360"/>
            </p14:xfrm>
          </p:contentPart>
        </mc:Choice>
        <mc:Fallback>
          <p:pic>
            <p:nvPicPr>
              <p:cNvPr id="6" name="잉크 5">
                <a:extLst>
                  <a:ext uri="{FF2B5EF4-FFF2-40B4-BE49-F238E27FC236}">
                    <a16:creationId xmlns:a16="http://schemas.microsoft.com/office/drawing/2014/main" id="{94F79A40-A243-405E-AB5C-78C8AEF69A5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86160" y="825320"/>
                <a:ext cx="101592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" name="잉크 6">
                <a:extLst>
                  <a:ext uri="{FF2B5EF4-FFF2-40B4-BE49-F238E27FC236}">
                    <a16:creationId xmlns:a16="http://schemas.microsoft.com/office/drawing/2014/main" id="{9A1D0882-B6F3-4C39-8384-51BA5E0C9E74}"/>
                  </a:ext>
                </a:extLst>
              </p14:cNvPr>
              <p14:cNvContentPartPr/>
              <p14:nvPr/>
            </p14:nvContentPartPr>
            <p14:xfrm>
              <a:off x="3086160" y="952400"/>
              <a:ext cx="864000" cy="51120"/>
            </p14:xfrm>
          </p:contentPart>
        </mc:Choice>
        <mc:Fallback>
          <p:pic>
            <p:nvPicPr>
              <p:cNvPr id="7" name="잉크 6">
                <a:extLst>
                  <a:ext uri="{FF2B5EF4-FFF2-40B4-BE49-F238E27FC236}">
                    <a16:creationId xmlns:a16="http://schemas.microsoft.com/office/drawing/2014/main" id="{9A1D0882-B6F3-4C39-8384-51BA5E0C9E7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048000" y="914240"/>
                <a:ext cx="9399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8" name="잉크 7">
                <a:extLst>
                  <a:ext uri="{FF2B5EF4-FFF2-40B4-BE49-F238E27FC236}">
                    <a16:creationId xmlns:a16="http://schemas.microsoft.com/office/drawing/2014/main" id="{4E15FC73-B192-4134-898A-4A7A0FA91330}"/>
                  </a:ext>
                </a:extLst>
              </p14:cNvPr>
              <p14:cNvContentPartPr/>
              <p14:nvPr/>
            </p14:nvContentPartPr>
            <p14:xfrm>
              <a:off x="3327360" y="1041320"/>
              <a:ext cx="787680" cy="360"/>
            </p14:xfrm>
          </p:contentPart>
        </mc:Choice>
        <mc:Fallback>
          <p:pic>
            <p:nvPicPr>
              <p:cNvPr id="8" name="잉크 7">
                <a:extLst>
                  <a:ext uri="{FF2B5EF4-FFF2-40B4-BE49-F238E27FC236}">
                    <a16:creationId xmlns:a16="http://schemas.microsoft.com/office/drawing/2014/main" id="{4E15FC73-B192-4134-898A-4A7A0FA9133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89200" y="1003160"/>
                <a:ext cx="86364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9" name="잉크 8">
                <a:extLst>
                  <a:ext uri="{FF2B5EF4-FFF2-40B4-BE49-F238E27FC236}">
                    <a16:creationId xmlns:a16="http://schemas.microsoft.com/office/drawing/2014/main" id="{12EA7A4C-FC1F-4483-9CFB-A44EE28529E9}"/>
                  </a:ext>
                </a:extLst>
              </p14:cNvPr>
              <p14:cNvContentPartPr/>
              <p14:nvPr/>
            </p14:nvContentPartPr>
            <p14:xfrm>
              <a:off x="5486280" y="850880"/>
              <a:ext cx="952920" cy="360"/>
            </p14:xfrm>
          </p:contentPart>
        </mc:Choice>
        <mc:Fallback>
          <p:pic>
            <p:nvPicPr>
              <p:cNvPr id="9" name="잉크 8">
                <a:extLst>
                  <a:ext uri="{FF2B5EF4-FFF2-40B4-BE49-F238E27FC236}">
                    <a16:creationId xmlns:a16="http://schemas.microsoft.com/office/drawing/2014/main" id="{12EA7A4C-FC1F-4483-9CFB-A44EE28529E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48120" y="812720"/>
                <a:ext cx="102888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0" name="잉크 9">
                <a:extLst>
                  <a:ext uri="{FF2B5EF4-FFF2-40B4-BE49-F238E27FC236}">
                    <a16:creationId xmlns:a16="http://schemas.microsoft.com/office/drawing/2014/main" id="{DF43A35C-3B4D-4725-8BCC-05C4C0ADA78D}"/>
                  </a:ext>
                </a:extLst>
              </p14:cNvPr>
              <p14:cNvContentPartPr/>
              <p14:nvPr/>
            </p14:nvContentPartPr>
            <p14:xfrm>
              <a:off x="5499240" y="990560"/>
              <a:ext cx="876600" cy="360"/>
            </p14:xfrm>
          </p:contentPart>
        </mc:Choice>
        <mc:Fallback>
          <p:pic>
            <p:nvPicPr>
              <p:cNvPr id="10" name="잉크 9">
                <a:extLst>
                  <a:ext uri="{FF2B5EF4-FFF2-40B4-BE49-F238E27FC236}">
                    <a16:creationId xmlns:a16="http://schemas.microsoft.com/office/drawing/2014/main" id="{DF43A35C-3B4D-4725-8BCC-05C4C0ADA78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461080" y="952400"/>
                <a:ext cx="95256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1" name="잉크 10">
                <a:extLst>
                  <a:ext uri="{FF2B5EF4-FFF2-40B4-BE49-F238E27FC236}">
                    <a16:creationId xmlns:a16="http://schemas.microsoft.com/office/drawing/2014/main" id="{7686D53B-58A9-4A6D-AC27-24439993ACE3}"/>
                  </a:ext>
                </a:extLst>
              </p14:cNvPr>
              <p14:cNvContentPartPr/>
              <p14:nvPr/>
            </p14:nvContentPartPr>
            <p14:xfrm>
              <a:off x="5613360" y="1092080"/>
              <a:ext cx="852120" cy="78480"/>
            </p14:xfrm>
          </p:contentPart>
        </mc:Choice>
        <mc:Fallback>
          <p:pic>
            <p:nvPicPr>
              <p:cNvPr id="11" name="잉크 10">
                <a:extLst>
                  <a:ext uri="{FF2B5EF4-FFF2-40B4-BE49-F238E27FC236}">
                    <a16:creationId xmlns:a16="http://schemas.microsoft.com/office/drawing/2014/main" id="{7686D53B-58A9-4A6D-AC27-24439993ACE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575200" y="1053920"/>
                <a:ext cx="92808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2" name="잉크 11">
                <a:extLst>
                  <a:ext uri="{FF2B5EF4-FFF2-40B4-BE49-F238E27FC236}">
                    <a16:creationId xmlns:a16="http://schemas.microsoft.com/office/drawing/2014/main" id="{3DA4A16B-94B3-4C0A-9040-60A778B62E28}"/>
                  </a:ext>
                </a:extLst>
              </p14:cNvPr>
              <p14:cNvContentPartPr/>
              <p14:nvPr/>
            </p14:nvContentPartPr>
            <p14:xfrm>
              <a:off x="7378800" y="796880"/>
              <a:ext cx="876600" cy="29160"/>
            </p14:xfrm>
          </p:contentPart>
        </mc:Choice>
        <mc:Fallback>
          <p:pic>
            <p:nvPicPr>
              <p:cNvPr id="12" name="잉크 11">
                <a:extLst>
                  <a:ext uri="{FF2B5EF4-FFF2-40B4-BE49-F238E27FC236}">
                    <a16:creationId xmlns:a16="http://schemas.microsoft.com/office/drawing/2014/main" id="{3DA4A16B-94B3-4C0A-9040-60A778B62E2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340640" y="758720"/>
                <a:ext cx="952560" cy="10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3" name="잉크 12">
                <a:extLst>
                  <a:ext uri="{FF2B5EF4-FFF2-40B4-BE49-F238E27FC236}">
                    <a16:creationId xmlns:a16="http://schemas.microsoft.com/office/drawing/2014/main" id="{B81BF957-4165-4A3E-9674-F62642774DE1}"/>
                  </a:ext>
                </a:extLst>
              </p14:cNvPr>
              <p14:cNvContentPartPr/>
              <p14:nvPr/>
            </p14:nvContentPartPr>
            <p14:xfrm>
              <a:off x="7302480" y="938360"/>
              <a:ext cx="825840" cy="34920"/>
            </p14:xfrm>
          </p:contentPart>
        </mc:Choice>
        <mc:Fallback>
          <p:pic>
            <p:nvPicPr>
              <p:cNvPr id="13" name="잉크 12">
                <a:extLst>
                  <a:ext uri="{FF2B5EF4-FFF2-40B4-BE49-F238E27FC236}">
                    <a16:creationId xmlns:a16="http://schemas.microsoft.com/office/drawing/2014/main" id="{B81BF957-4165-4A3E-9674-F62642774DE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264320" y="900200"/>
                <a:ext cx="90180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4" name="잉크 13">
                <a:extLst>
                  <a:ext uri="{FF2B5EF4-FFF2-40B4-BE49-F238E27FC236}">
                    <a16:creationId xmlns:a16="http://schemas.microsoft.com/office/drawing/2014/main" id="{83D08553-2FB4-44C3-95C9-B7E33C2BD86F}"/>
                  </a:ext>
                </a:extLst>
              </p14:cNvPr>
              <p14:cNvContentPartPr/>
              <p14:nvPr/>
            </p14:nvContentPartPr>
            <p14:xfrm>
              <a:off x="7328040" y="1053920"/>
              <a:ext cx="1003680" cy="89280"/>
            </p14:xfrm>
          </p:contentPart>
        </mc:Choice>
        <mc:Fallback>
          <p:pic>
            <p:nvPicPr>
              <p:cNvPr id="14" name="잉크 13">
                <a:extLst>
                  <a:ext uri="{FF2B5EF4-FFF2-40B4-BE49-F238E27FC236}">
                    <a16:creationId xmlns:a16="http://schemas.microsoft.com/office/drawing/2014/main" id="{83D08553-2FB4-44C3-95C9-B7E33C2BD86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289880" y="1015760"/>
                <a:ext cx="1079640" cy="1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5" name="잉크 14">
                <a:extLst>
                  <a:ext uri="{FF2B5EF4-FFF2-40B4-BE49-F238E27FC236}">
                    <a16:creationId xmlns:a16="http://schemas.microsoft.com/office/drawing/2014/main" id="{64CB0567-B28E-46A9-B928-40BD75CE86FA}"/>
                  </a:ext>
                </a:extLst>
              </p14:cNvPr>
              <p14:cNvContentPartPr/>
              <p14:nvPr/>
            </p14:nvContentPartPr>
            <p14:xfrm>
              <a:off x="5435520" y="2159120"/>
              <a:ext cx="952920" cy="51120"/>
            </p14:xfrm>
          </p:contentPart>
        </mc:Choice>
        <mc:Fallback>
          <p:pic>
            <p:nvPicPr>
              <p:cNvPr id="15" name="잉크 14">
                <a:extLst>
                  <a:ext uri="{FF2B5EF4-FFF2-40B4-BE49-F238E27FC236}">
                    <a16:creationId xmlns:a16="http://schemas.microsoft.com/office/drawing/2014/main" id="{64CB0567-B28E-46A9-B928-40BD75CE86F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397360" y="2120960"/>
                <a:ext cx="10288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8" name="잉크 17">
                <a:extLst>
                  <a:ext uri="{FF2B5EF4-FFF2-40B4-BE49-F238E27FC236}">
                    <a16:creationId xmlns:a16="http://schemas.microsoft.com/office/drawing/2014/main" id="{A40D3113-4CF9-4BC2-9EAF-76EC405A1D49}"/>
                  </a:ext>
                </a:extLst>
              </p14:cNvPr>
              <p14:cNvContentPartPr/>
              <p14:nvPr/>
            </p14:nvContentPartPr>
            <p14:xfrm>
              <a:off x="5524440" y="2248040"/>
              <a:ext cx="952920" cy="140040"/>
            </p14:xfrm>
          </p:contentPart>
        </mc:Choice>
        <mc:Fallback>
          <p:pic>
            <p:nvPicPr>
              <p:cNvPr id="18" name="잉크 17">
                <a:extLst>
                  <a:ext uri="{FF2B5EF4-FFF2-40B4-BE49-F238E27FC236}">
                    <a16:creationId xmlns:a16="http://schemas.microsoft.com/office/drawing/2014/main" id="{A40D3113-4CF9-4BC2-9EAF-76EC405A1D49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486280" y="2209880"/>
                <a:ext cx="102888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9" name="잉크 18">
                <a:extLst>
                  <a:ext uri="{FF2B5EF4-FFF2-40B4-BE49-F238E27FC236}">
                    <a16:creationId xmlns:a16="http://schemas.microsoft.com/office/drawing/2014/main" id="{7D648ECD-63C9-4BC5-B44F-4B2FC606E85A}"/>
                  </a:ext>
                </a:extLst>
              </p14:cNvPr>
              <p14:cNvContentPartPr/>
              <p14:nvPr/>
            </p14:nvContentPartPr>
            <p14:xfrm>
              <a:off x="762000" y="5981600"/>
              <a:ext cx="851400" cy="360"/>
            </p14:xfrm>
          </p:contentPart>
        </mc:Choice>
        <mc:Fallback>
          <p:pic>
            <p:nvPicPr>
              <p:cNvPr id="19" name="잉크 18">
                <a:extLst>
                  <a:ext uri="{FF2B5EF4-FFF2-40B4-BE49-F238E27FC236}">
                    <a16:creationId xmlns:a16="http://schemas.microsoft.com/office/drawing/2014/main" id="{7D648ECD-63C9-4BC5-B44F-4B2FC606E85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23840" y="5943440"/>
                <a:ext cx="92736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0" name="잉크 19">
                <a:extLst>
                  <a:ext uri="{FF2B5EF4-FFF2-40B4-BE49-F238E27FC236}">
                    <a16:creationId xmlns:a16="http://schemas.microsoft.com/office/drawing/2014/main" id="{17EA3D28-8404-4747-B923-6800532D6DDC}"/>
                  </a:ext>
                </a:extLst>
              </p14:cNvPr>
              <p14:cNvContentPartPr/>
              <p14:nvPr/>
            </p14:nvContentPartPr>
            <p14:xfrm>
              <a:off x="838320" y="6078800"/>
              <a:ext cx="889200" cy="93600"/>
            </p14:xfrm>
          </p:contentPart>
        </mc:Choice>
        <mc:Fallback>
          <p:pic>
            <p:nvPicPr>
              <p:cNvPr id="20" name="잉크 19">
                <a:extLst>
                  <a:ext uri="{FF2B5EF4-FFF2-40B4-BE49-F238E27FC236}">
                    <a16:creationId xmlns:a16="http://schemas.microsoft.com/office/drawing/2014/main" id="{17EA3D28-8404-4747-B923-6800532D6DD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00160" y="6040640"/>
                <a:ext cx="96516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1" name="잉크 20">
                <a:extLst>
                  <a:ext uri="{FF2B5EF4-FFF2-40B4-BE49-F238E27FC236}">
                    <a16:creationId xmlns:a16="http://schemas.microsoft.com/office/drawing/2014/main" id="{75F4A2E6-1290-49D5-AF73-A48E2AAFDF9B}"/>
                  </a:ext>
                </a:extLst>
              </p14:cNvPr>
              <p14:cNvContentPartPr/>
              <p14:nvPr/>
            </p14:nvContentPartPr>
            <p14:xfrm>
              <a:off x="812760" y="6214160"/>
              <a:ext cx="889560" cy="72720"/>
            </p14:xfrm>
          </p:contentPart>
        </mc:Choice>
        <mc:Fallback>
          <p:pic>
            <p:nvPicPr>
              <p:cNvPr id="21" name="잉크 20">
                <a:extLst>
                  <a:ext uri="{FF2B5EF4-FFF2-40B4-BE49-F238E27FC236}">
                    <a16:creationId xmlns:a16="http://schemas.microsoft.com/office/drawing/2014/main" id="{75F4A2E6-1290-49D5-AF73-A48E2AAFDF9B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74600" y="6176000"/>
                <a:ext cx="965520" cy="14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621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512C098-1F1B-4DFA-B7F1-D44E26BEE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90" y="387022"/>
            <a:ext cx="6553220" cy="560135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6ADEC54-83B1-4D52-8E51-0701B643AF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35" r="17568"/>
          <a:stretch/>
        </p:blipFill>
        <p:spPr>
          <a:xfrm>
            <a:off x="7277110" y="520700"/>
            <a:ext cx="4737100" cy="5816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잉크 5">
                <a:extLst>
                  <a:ext uri="{FF2B5EF4-FFF2-40B4-BE49-F238E27FC236}">
                    <a16:creationId xmlns:a16="http://schemas.microsoft.com/office/drawing/2014/main" id="{3B616EE2-03B4-42F1-AC95-8969B9AB5AD1}"/>
                  </a:ext>
                </a:extLst>
              </p14:cNvPr>
              <p14:cNvContentPartPr/>
              <p14:nvPr/>
            </p14:nvContentPartPr>
            <p14:xfrm>
              <a:off x="2311440" y="889040"/>
              <a:ext cx="825840" cy="12960"/>
            </p14:xfrm>
          </p:contentPart>
        </mc:Choice>
        <mc:Fallback>
          <p:pic>
            <p:nvPicPr>
              <p:cNvPr id="6" name="잉크 5">
                <a:extLst>
                  <a:ext uri="{FF2B5EF4-FFF2-40B4-BE49-F238E27FC236}">
                    <a16:creationId xmlns:a16="http://schemas.microsoft.com/office/drawing/2014/main" id="{3B616EE2-03B4-42F1-AC95-8969B9AB5AD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73280" y="850880"/>
                <a:ext cx="901800" cy="8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" name="잉크 7">
                <a:extLst>
                  <a:ext uri="{FF2B5EF4-FFF2-40B4-BE49-F238E27FC236}">
                    <a16:creationId xmlns:a16="http://schemas.microsoft.com/office/drawing/2014/main" id="{71224DDD-09D2-4200-BDB5-2CA7EA660E4A}"/>
                  </a:ext>
                </a:extLst>
              </p14:cNvPr>
              <p14:cNvContentPartPr/>
              <p14:nvPr/>
            </p14:nvContentPartPr>
            <p14:xfrm>
              <a:off x="2171760" y="673040"/>
              <a:ext cx="939960" cy="114840"/>
            </p14:xfrm>
          </p:contentPart>
        </mc:Choice>
        <mc:Fallback>
          <p:pic>
            <p:nvPicPr>
              <p:cNvPr id="8" name="잉크 7">
                <a:extLst>
                  <a:ext uri="{FF2B5EF4-FFF2-40B4-BE49-F238E27FC236}">
                    <a16:creationId xmlns:a16="http://schemas.microsoft.com/office/drawing/2014/main" id="{71224DDD-09D2-4200-BDB5-2CA7EA660E4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33600" y="634880"/>
                <a:ext cx="1015920" cy="19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" name="잉크 8">
                <a:extLst>
                  <a:ext uri="{FF2B5EF4-FFF2-40B4-BE49-F238E27FC236}">
                    <a16:creationId xmlns:a16="http://schemas.microsoft.com/office/drawing/2014/main" id="{9531DCFA-F6DB-48E0-818F-A1A4DC71E9DA}"/>
                  </a:ext>
                </a:extLst>
              </p14:cNvPr>
              <p14:cNvContentPartPr/>
              <p14:nvPr/>
            </p14:nvContentPartPr>
            <p14:xfrm>
              <a:off x="7569240" y="723800"/>
              <a:ext cx="991080" cy="360"/>
            </p14:xfrm>
          </p:contentPart>
        </mc:Choice>
        <mc:Fallback>
          <p:pic>
            <p:nvPicPr>
              <p:cNvPr id="9" name="잉크 8">
                <a:extLst>
                  <a:ext uri="{FF2B5EF4-FFF2-40B4-BE49-F238E27FC236}">
                    <a16:creationId xmlns:a16="http://schemas.microsoft.com/office/drawing/2014/main" id="{9531DCFA-F6DB-48E0-818F-A1A4DC71E9D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531080" y="685640"/>
                <a:ext cx="106704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0" name="잉크 9">
                <a:extLst>
                  <a:ext uri="{FF2B5EF4-FFF2-40B4-BE49-F238E27FC236}">
                    <a16:creationId xmlns:a16="http://schemas.microsoft.com/office/drawing/2014/main" id="{2E7DBBDC-D8C4-43FE-A8B2-182EDA1F6B2B}"/>
                  </a:ext>
                </a:extLst>
              </p14:cNvPr>
              <p14:cNvContentPartPr/>
              <p14:nvPr/>
            </p14:nvContentPartPr>
            <p14:xfrm>
              <a:off x="7543680" y="801920"/>
              <a:ext cx="876600" cy="36720"/>
            </p14:xfrm>
          </p:contentPart>
        </mc:Choice>
        <mc:Fallback>
          <p:pic>
            <p:nvPicPr>
              <p:cNvPr id="10" name="잉크 9">
                <a:extLst>
                  <a:ext uri="{FF2B5EF4-FFF2-40B4-BE49-F238E27FC236}">
                    <a16:creationId xmlns:a16="http://schemas.microsoft.com/office/drawing/2014/main" id="{2E7DBBDC-D8C4-43FE-A8B2-182EDA1F6B2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505520" y="763760"/>
                <a:ext cx="95256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1" name="잉크 10">
                <a:extLst>
                  <a:ext uri="{FF2B5EF4-FFF2-40B4-BE49-F238E27FC236}">
                    <a16:creationId xmlns:a16="http://schemas.microsoft.com/office/drawing/2014/main" id="{A4F3B955-47C7-481E-A33B-BB356CB807C5}"/>
                  </a:ext>
                </a:extLst>
              </p14:cNvPr>
              <p14:cNvContentPartPr/>
              <p14:nvPr/>
            </p14:nvContentPartPr>
            <p14:xfrm>
              <a:off x="7620000" y="952400"/>
              <a:ext cx="1067040" cy="24840"/>
            </p14:xfrm>
          </p:contentPart>
        </mc:Choice>
        <mc:Fallback>
          <p:pic>
            <p:nvPicPr>
              <p:cNvPr id="11" name="잉크 10">
                <a:extLst>
                  <a:ext uri="{FF2B5EF4-FFF2-40B4-BE49-F238E27FC236}">
                    <a16:creationId xmlns:a16="http://schemas.microsoft.com/office/drawing/2014/main" id="{A4F3B955-47C7-481E-A33B-BB356CB807C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581840" y="914240"/>
                <a:ext cx="1143000" cy="100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67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이온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188</TotalTime>
  <Words>226</Words>
  <Application>Microsoft Office PowerPoint</Application>
  <PresentationFormat>와이드스크린</PresentationFormat>
  <Paragraphs>37</Paragraphs>
  <Slides>19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19</vt:i4>
      </vt:variant>
    </vt:vector>
  </HeadingPairs>
  <TitlesOfParts>
    <vt:vector size="25" baseType="lpstr">
      <vt:lpstr>맑은 고딕</vt:lpstr>
      <vt:lpstr>Arial</vt:lpstr>
      <vt:lpstr>Arial Black</vt:lpstr>
      <vt:lpstr>Century Gothic</vt:lpstr>
      <vt:lpstr>Wingdings 3</vt:lpstr>
      <vt:lpstr>이온</vt:lpstr>
      <vt:lpstr>PowerPoint 프레젠테이션</vt:lpstr>
      <vt:lpstr>PowerPoint 프레젠테이션</vt:lpstr>
      <vt:lpstr>PowerPoint 프레젠테이션</vt:lpstr>
      <vt:lpstr>PowerPoint 프레젠테이션</vt:lpstr>
      <vt:lpstr>4년이 흘렀습니다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번외편 ㅎㅎㅎ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22</cp:revision>
  <dcterms:created xsi:type="dcterms:W3CDTF">2023-11-27T11:53:54Z</dcterms:created>
  <dcterms:modified xsi:type="dcterms:W3CDTF">2023-11-28T04:48:20Z</dcterms:modified>
</cp:coreProperties>
</file>