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287000" cy="10287000" type="screen4x3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92" y="-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9.xml"  /><Relationship Id="rId11" Type="http://schemas.openxmlformats.org/officeDocument/2006/relationships/slideLayout" Target="../slideLayouts/slideLayout10.xml"  /><Relationship Id="rId12" Type="http://schemas.openxmlformats.org/officeDocument/2006/relationships/slideLayout" Target="../slideLayouts/slideLayout11.xml"  /><Relationship Id="rId2" Type="http://schemas.openxmlformats.org/officeDocument/2006/relationships/theme" Target="../theme/theme1.xml"  /><Relationship Id="rId3" Type="http://schemas.openxmlformats.org/officeDocument/2006/relationships/slideLayout" Target="../slideLayouts/slideLayout2.xml"  /><Relationship Id="rId4" Type="http://schemas.openxmlformats.org/officeDocument/2006/relationships/slideLayout" Target="../slideLayouts/slideLayout3.xml"  /><Relationship Id="rId5" Type="http://schemas.openxmlformats.org/officeDocument/2006/relationships/slideLayout" Target="../slideLayouts/slideLayout4.xml"  /><Relationship Id="rId6" Type="http://schemas.openxmlformats.org/officeDocument/2006/relationships/slideLayout" Target="../slideLayouts/slideLayout5.xml"  /><Relationship Id="rId7" Type="http://schemas.openxmlformats.org/officeDocument/2006/relationships/slideLayout" Target="../slideLayouts/slideLayout6.xml"  /><Relationship Id="rId8" Type="http://schemas.openxmlformats.org/officeDocument/2006/relationships/slideLayout" Target="../slideLayouts/slideLayout7.xml"  /><Relationship Id="rId9" Type="http://schemas.openxmlformats.org/officeDocument/2006/relationships/slideLayout" Target="../slideLayouts/slideLayout8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9.png"  /><Relationship Id="rId11" Type="http://schemas.openxmlformats.org/officeDocument/2006/relationships/image" Target="../media/image10.png"  /><Relationship Id="rId12" Type="http://schemas.openxmlformats.org/officeDocument/2006/relationships/image" Target="../media/image11.png"  /><Relationship Id="rId13" Type="http://schemas.openxmlformats.org/officeDocument/2006/relationships/image" Target="../media/image12.png"  /><Relationship Id="rId14" Type="http://schemas.openxmlformats.org/officeDocument/2006/relationships/image" Target="../media/image13.png"  /><Relationship Id="rId15" Type="http://schemas.openxmlformats.org/officeDocument/2006/relationships/image" Target="../media/image14.png"  /><Relationship Id="rId16" Type="http://schemas.openxmlformats.org/officeDocument/2006/relationships/image" Target="../media/image15.png"  /><Relationship Id="rId17" Type="http://schemas.openxmlformats.org/officeDocument/2006/relationships/image" Target="../media/image16.png"  /><Relationship Id="rId18" Type="http://schemas.openxmlformats.org/officeDocument/2006/relationships/image" Target="../media/image17.png"  /><Relationship Id="rId19" Type="http://schemas.openxmlformats.org/officeDocument/2006/relationships/image" Target="../media/image18.png"  /><Relationship Id="rId2" Type="http://schemas.openxmlformats.org/officeDocument/2006/relationships/image" Target="../media/image1.png"  /><Relationship Id="rId20" Type="http://schemas.openxmlformats.org/officeDocument/2006/relationships/image" Target="../media/image19.png"  /><Relationship Id="rId21" Type="http://schemas.openxmlformats.org/officeDocument/2006/relationships/image" Target="../media/image20.png"  /><Relationship Id="rId22" Type="http://schemas.openxmlformats.org/officeDocument/2006/relationships/image" Target="../media/image21.png"  /><Relationship Id="rId23" Type="http://schemas.openxmlformats.org/officeDocument/2006/relationships/image" Target="../media/image22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Relationship Id="rId9" Type="http://schemas.openxmlformats.org/officeDocument/2006/relationships/image" Target="../media/image8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31.png"  /><Relationship Id="rId11" Type="http://schemas.openxmlformats.org/officeDocument/2006/relationships/image" Target="../media/image32.png"  /><Relationship Id="rId12" Type="http://schemas.openxmlformats.org/officeDocument/2006/relationships/image" Target="../media/image33.png"  /><Relationship Id="rId13" Type="http://schemas.openxmlformats.org/officeDocument/2006/relationships/image" Target="../media/image34.png"  /><Relationship Id="rId14" Type="http://schemas.openxmlformats.org/officeDocument/2006/relationships/image" Target="../media/image35.png"  /><Relationship Id="rId15" Type="http://schemas.openxmlformats.org/officeDocument/2006/relationships/image" Target="../media/image36.png"  /><Relationship Id="rId16" Type="http://schemas.openxmlformats.org/officeDocument/2006/relationships/image" Target="../media/image37.png"  /><Relationship Id="rId17" Type="http://schemas.openxmlformats.org/officeDocument/2006/relationships/image" Target="../media/image38.png"  /><Relationship Id="rId18" Type="http://schemas.openxmlformats.org/officeDocument/2006/relationships/image" Target="../media/image39.png"  /><Relationship Id="rId19" Type="http://schemas.openxmlformats.org/officeDocument/2006/relationships/image" Target="../media/image40.png"  /><Relationship Id="rId2" Type="http://schemas.openxmlformats.org/officeDocument/2006/relationships/image" Target="../media/image23.png"  /><Relationship Id="rId20" Type="http://schemas.openxmlformats.org/officeDocument/2006/relationships/image" Target="../media/image41.png"  /><Relationship Id="rId21" Type="http://schemas.openxmlformats.org/officeDocument/2006/relationships/image" Target="../media/image42.png"  /><Relationship Id="rId3" Type="http://schemas.openxmlformats.org/officeDocument/2006/relationships/image" Target="../media/image24.png"  /><Relationship Id="rId4" Type="http://schemas.openxmlformats.org/officeDocument/2006/relationships/image" Target="../media/image25.png"  /><Relationship Id="rId5" Type="http://schemas.openxmlformats.org/officeDocument/2006/relationships/image" Target="../media/image26.png"  /><Relationship Id="rId6" Type="http://schemas.openxmlformats.org/officeDocument/2006/relationships/image" Target="../media/image27.png"  /><Relationship Id="rId7" Type="http://schemas.openxmlformats.org/officeDocument/2006/relationships/image" Target="../media/image28.png"  /><Relationship Id="rId8" Type="http://schemas.openxmlformats.org/officeDocument/2006/relationships/image" Target="../media/image29.png"  /><Relationship Id="rId9" Type="http://schemas.openxmlformats.org/officeDocument/2006/relationships/image" Target="../media/image30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51.png"  /><Relationship Id="rId11" Type="http://schemas.openxmlformats.org/officeDocument/2006/relationships/image" Target="../media/image52.png"  /><Relationship Id="rId12" Type="http://schemas.openxmlformats.org/officeDocument/2006/relationships/image" Target="../media/image53.png"  /><Relationship Id="rId13" Type="http://schemas.openxmlformats.org/officeDocument/2006/relationships/image" Target="../media/image54.png"  /><Relationship Id="rId14" Type="http://schemas.openxmlformats.org/officeDocument/2006/relationships/image" Target="../media/image55.png"  /><Relationship Id="rId15" Type="http://schemas.openxmlformats.org/officeDocument/2006/relationships/image" Target="../media/image56.png"  /><Relationship Id="rId16" Type="http://schemas.openxmlformats.org/officeDocument/2006/relationships/image" Target="../media/image57.png"  /><Relationship Id="rId17" Type="http://schemas.openxmlformats.org/officeDocument/2006/relationships/image" Target="../media/image58.png"  /><Relationship Id="rId18" Type="http://schemas.openxmlformats.org/officeDocument/2006/relationships/image" Target="../media/image59.png"  /><Relationship Id="rId19" Type="http://schemas.openxmlformats.org/officeDocument/2006/relationships/image" Target="../media/image60.png"  /><Relationship Id="rId2" Type="http://schemas.openxmlformats.org/officeDocument/2006/relationships/image" Target="../media/image43.png"  /><Relationship Id="rId20" Type="http://schemas.openxmlformats.org/officeDocument/2006/relationships/image" Target="../media/image61.png"  /><Relationship Id="rId21" Type="http://schemas.openxmlformats.org/officeDocument/2006/relationships/image" Target="../media/image62.png"  /><Relationship Id="rId22" Type="http://schemas.openxmlformats.org/officeDocument/2006/relationships/image" Target="../media/image63.png"  /><Relationship Id="rId23" Type="http://schemas.openxmlformats.org/officeDocument/2006/relationships/image" Target="../media/image64.png"  /><Relationship Id="rId24" Type="http://schemas.openxmlformats.org/officeDocument/2006/relationships/image" Target="../media/image65.png"  /><Relationship Id="rId25" Type="http://schemas.openxmlformats.org/officeDocument/2006/relationships/image" Target="../media/image66.png"  /><Relationship Id="rId26" Type="http://schemas.openxmlformats.org/officeDocument/2006/relationships/image" Target="../media/image67.png"  /><Relationship Id="rId27" Type="http://schemas.openxmlformats.org/officeDocument/2006/relationships/image" Target="../media/image68.png"  /><Relationship Id="rId3" Type="http://schemas.openxmlformats.org/officeDocument/2006/relationships/image" Target="../media/image44.png"  /><Relationship Id="rId4" Type="http://schemas.openxmlformats.org/officeDocument/2006/relationships/image" Target="../media/image45.png"  /><Relationship Id="rId5" Type="http://schemas.openxmlformats.org/officeDocument/2006/relationships/image" Target="../media/image46.png"  /><Relationship Id="rId6" Type="http://schemas.openxmlformats.org/officeDocument/2006/relationships/image" Target="../media/image47.png"  /><Relationship Id="rId7" Type="http://schemas.openxmlformats.org/officeDocument/2006/relationships/image" Target="../media/image48.png"  /><Relationship Id="rId8" Type="http://schemas.openxmlformats.org/officeDocument/2006/relationships/image" Target="../media/image49.png"  /><Relationship Id="rId9" Type="http://schemas.openxmlformats.org/officeDocument/2006/relationships/image" Target="../media/image50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77.png"  /><Relationship Id="rId11" Type="http://schemas.openxmlformats.org/officeDocument/2006/relationships/image" Target="../media/image78.png"  /><Relationship Id="rId12" Type="http://schemas.openxmlformats.org/officeDocument/2006/relationships/image" Target="../media/image79.png"  /><Relationship Id="rId13" Type="http://schemas.openxmlformats.org/officeDocument/2006/relationships/image" Target="../media/image80.png"  /><Relationship Id="rId14" Type="http://schemas.openxmlformats.org/officeDocument/2006/relationships/image" Target="../media/image81.png"  /><Relationship Id="rId15" Type="http://schemas.openxmlformats.org/officeDocument/2006/relationships/image" Target="../media/image82.png"  /><Relationship Id="rId16" Type="http://schemas.openxmlformats.org/officeDocument/2006/relationships/image" Target="../media/image83.png"  /><Relationship Id="rId17" Type="http://schemas.openxmlformats.org/officeDocument/2006/relationships/image" Target="../media/image84.png"  /><Relationship Id="rId18" Type="http://schemas.openxmlformats.org/officeDocument/2006/relationships/image" Target="../media/image85.png"  /><Relationship Id="rId19" Type="http://schemas.openxmlformats.org/officeDocument/2006/relationships/image" Target="../media/image86.png"  /><Relationship Id="rId2" Type="http://schemas.openxmlformats.org/officeDocument/2006/relationships/image" Target="../media/image69.png"  /><Relationship Id="rId20" Type="http://schemas.openxmlformats.org/officeDocument/2006/relationships/image" Target="../media/image87.png"  /><Relationship Id="rId21" Type="http://schemas.openxmlformats.org/officeDocument/2006/relationships/image" Target="../media/image88.png"  /><Relationship Id="rId22" Type="http://schemas.openxmlformats.org/officeDocument/2006/relationships/image" Target="../media/image89.png"  /><Relationship Id="rId23" Type="http://schemas.openxmlformats.org/officeDocument/2006/relationships/image" Target="../media/image90.png"  /><Relationship Id="rId24" Type="http://schemas.openxmlformats.org/officeDocument/2006/relationships/image" Target="../media/image91.png"  /><Relationship Id="rId25" Type="http://schemas.openxmlformats.org/officeDocument/2006/relationships/image" Target="../media/image92.png"  /><Relationship Id="rId26" Type="http://schemas.openxmlformats.org/officeDocument/2006/relationships/image" Target="../media/image93.png"  /><Relationship Id="rId27" Type="http://schemas.openxmlformats.org/officeDocument/2006/relationships/image" Target="../media/image94.png"  /><Relationship Id="rId3" Type="http://schemas.openxmlformats.org/officeDocument/2006/relationships/image" Target="../media/image70.png"  /><Relationship Id="rId4" Type="http://schemas.openxmlformats.org/officeDocument/2006/relationships/image" Target="../media/image71.png"  /><Relationship Id="rId5" Type="http://schemas.openxmlformats.org/officeDocument/2006/relationships/image" Target="../media/image72.png"  /><Relationship Id="rId6" Type="http://schemas.openxmlformats.org/officeDocument/2006/relationships/image" Target="../media/image73.png"  /><Relationship Id="rId7" Type="http://schemas.openxmlformats.org/officeDocument/2006/relationships/image" Target="../media/image74.png"  /><Relationship Id="rId8" Type="http://schemas.openxmlformats.org/officeDocument/2006/relationships/image" Target="../media/image75.png"  /><Relationship Id="rId9" Type="http://schemas.openxmlformats.org/officeDocument/2006/relationships/image" Target="../media/image76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103.png"  /><Relationship Id="rId11" Type="http://schemas.openxmlformats.org/officeDocument/2006/relationships/image" Target="../media/image104.png"  /><Relationship Id="rId12" Type="http://schemas.openxmlformats.org/officeDocument/2006/relationships/image" Target="../media/image105.png"  /><Relationship Id="rId13" Type="http://schemas.openxmlformats.org/officeDocument/2006/relationships/image" Target="../media/image106.png"  /><Relationship Id="rId14" Type="http://schemas.openxmlformats.org/officeDocument/2006/relationships/image" Target="../media/image107.png"  /><Relationship Id="rId15" Type="http://schemas.openxmlformats.org/officeDocument/2006/relationships/image" Target="../media/image108.png"  /><Relationship Id="rId16" Type="http://schemas.openxmlformats.org/officeDocument/2006/relationships/image" Target="../media/image109.png"  /><Relationship Id="rId17" Type="http://schemas.openxmlformats.org/officeDocument/2006/relationships/image" Target="../media/image110.png"  /><Relationship Id="rId18" Type="http://schemas.openxmlformats.org/officeDocument/2006/relationships/image" Target="../media/image111.png"  /><Relationship Id="rId19" Type="http://schemas.openxmlformats.org/officeDocument/2006/relationships/image" Target="../media/image112.png"  /><Relationship Id="rId2" Type="http://schemas.openxmlformats.org/officeDocument/2006/relationships/image" Target="../media/image95.png"  /><Relationship Id="rId20" Type="http://schemas.openxmlformats.org/officeDocument/2006/relationships/image" Target="../media/image113.png"  /><Relationship Id="rId21" Type="http://schemas.openxmlformats.org/officeDocument/2006/relationships/image" Target="../media/image114.png"  /><Relationship Id="rId3" Type="http://schemas.openxmlformats.org/officeDocument/2006/relationships/image" Target="../media/image96.png"  /><Relationship Id="rId4" Type="http://schemas.openxmlformats.org/officeDocument/2006/relationships/image" Target="../media/image97.png"  /><Relationship Id="rId5" Type="http://schemas.openxmlformats.org/officeDocument/2006/relationships/image" Target="../media/image98.png"  /><Relationship Id="rId6" Type="http://schemas.openxmlformats.org/officeDocument/2006/relationships/image" Target="../media/image99.png"  /><Relationship Id="rId7" Type="http://schemas.openxmlformats.org/officeDocument/2006/relationships/image" Target="../media/image100.png"  /><Relationship Id="rId8" Type="http://schemas.openxmlformats.org/officeDocument/2006/relationships/image" Target="../media/image101.png"  /><Relationship Id="rId9" Type="http://schemas.openxmlformats.org/officeDocument/2006/relationships/image" Target="../media/image102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123.png"  /><Relationship Id="rId11" Type="http://schemas.openxmlformats.org/officeDocument/2006/relationships/image" Target="../media/image124.png"  /><Relationship Id="rId12" Type="http://schemas.openxmlformats.org/officeDocument/2006/relationships/image" Target="../media/image125.png"  /><Relationship Id="rId13" Type="http://schemas.openxmlformats.org/officeDocument/2006/relationships/image" Target="../media/image126.png"  /><Relationship Id="rId14" Type="http://schemas.openxmlformats.org/officeDocument/2006/relationships/image" Target="../media/image127.png"  /><Relationship Id="rId15" Type="http://schemas.openxmlformats.org/officeDocument/2006/relationships/image" Target="../media/image128.png"  /><Relationship Id="rId16" Type="http://schemas.openxmlformats.org/officeDocument/2006/relationships/image" Target="../media/image129.png"  /><Relationship Id="rId17" Type="http://schemas.openxmlformats.org/officeDocument/2006/relationships/image" Target="../media/image130.png"  /><Relationship Id="rId18" Type="http://schemas.openxmlformats.org/officeDocument/2006/relationships/image" Target="../media/image131.png"  /><Relationship Id="rId2" Type="http://schemas.openxmlformats.org/officeDocument/2006/relationships/image" Target="../media/image115.png"  /><Relationship Id="rId3" Type="http://schemas.openxmlformats.org/officeDocument/2006/relationships/image" Target="../media/image116.png"  /><Relationship Id="rId4" Type="http://schemas.openxmlformats.org/officeDocument/2006/relationships/image" Target="../media/image117.png"  /><Relationship Id="rId5" Type="http://schemas.openxmlformats.org/officeDocument/2006/relationships/image" Target="../media/image118.png"  /><Relationship Id="rId6" Type="http://schemas.openxmlformats.org/officeDocument/2006/relationships/image" Target="../media/image119.png"  /><Relationship Id="rId7" Type="http://schemas.openxmlformats.org/officeDocument/2006/relationships/image" Target="../media/image120.png"  /><Relationship Id="rId8" Type="http://schemas.openxmlformats.org/officeDocument/2006/relationships/image" Target="../media/image121.png"  /><Relationship Id="rId9" Type="http://schemas.openxmlformats.org/officeDocument/2006/relationships/image" Target="../media/image122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D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625948" y="899539"/>
            <a:ext cx="6691741" cy="2040607"/>
            <a:chOff x="2625948" y="899539"/>
            <a:chExt cx="6691741" cy="2040607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2625948" y="899539"/>
              <a:ext cx="6691741" cy="2040607"/>
              <a:chOff x="2625948" y="899539"/>
              <a:chExt cx="6691741" cy="2040607"/>
            </a:xfrm>
          </p:grpSpPr>
          <p:pic>
            <p:nvPicPr>
              <p:cNvPr id="4" name="Object 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625948" y="899539"/>
                <a:ext cx="6691741" cy="2040607"/>
              </a:xfrm>
              <a:prstGeom prst="rect">
                <a:avLst/>
              </a:prstGeom>
            </p:spPr>
          </p:pic>
        </p:grpSp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257" y="748330"/>
              <a:ext cx="6352659" cy="249970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3475857" y="6904976"/>
            <a:ext cx="2988528" cy="3175625"/>
            <a:chOff x="3475857" y="6904976"/>
            <a:chExt cx="2988528" cy="317562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5857" y="6904976"/>
              <a:ext cx="2988528" cy="3175625"/>
            </a:xfrm>
            <a:prstGeom prst="rect">
              <a:avLst/>
            </a:prstGeom>
          </p:spPr>
        </p:pic>
      </p:grpSp>
      <p:pic>
        <p:nvPicPr>
          <p:cNvPr id="11" name="Object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3068" y="6634639"/>
            <a:ext cx="2677251" cy="1057880"/>
          </a:xfrm>
          <a:prstGeom prst="rect">
            <a:avLst/>
          </a:prstGeom>
        </p:spPr>
      </p:pic>
      <p:pic>
        <p:nvPicPr>
          <p:cNvPr id="12" name="Object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1087" y="7802782"/>
            <a:ext cx="1369619" cy="1047214"/>
          </a:xfrm>
          <a:prstGeom prst="rect">
            <a:avLst/>
          </a:prstGeom>
        </p:spPr>
      </p:pic>
      <p:grpSp>
        <p:nvGrpSpPr>
          <p:cNvPr id="1004" name="그룹 1004"/>
          <p:cNvGrpSpPr/>
          <p:nvPr/>
        </p:nvGrpSpPr>
        <p:grpSpPr>
          <a:xfrm>
            <a:off x="3722010" y="7598498"/>
            <a:ext cx="251968" cy="225409"/>
            <a:chOff x="3722010" y="7598498"/>
            <a:chExt cx="251968" cy="225409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-5520000">
              <a:off x="3722010" y="7598498"/>
              <a:ext cx="251968" cy="225409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6538029" y="8765243"/>
            <a:ext cx="325974" cy="291615"/>
            <a:chOff x="6538029" y="8765243"/>
            <a:chExt cx="325974" cy="291615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11520000">
              <a:off x="6538029" y="8765243"/>
              <a:ext cx="325974" cy="291615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-306260" y="9317188"/>
            <a:ext cx="10895345" cy="973128"/>
            <a:chOff x="-306260" y="9317188"/>
            <a:chExt cx="10895345" cy="973128"/>
          </a:xfrm>
        </p:grpSpPr>
        <p:pic>
          <p:nvPicPr>
            <p:cNvPr id="20" name="Object 19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-306260" y="9317188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1502408" y="9444996"/>
            <a:ext cx="8003210" cy="735650"/>
            <a:chOff x="1502408" y="9444996"/>
            <a:chExt cx="8003210" cy="735650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02408" y="9444996"/>
              <a:ext cx="8003210" cy="735650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532531" y="9450259"/>
            <a:ext cx="807416" cy="644029"/>
            <a:chOff x="532531" y="9450259"/>
            <a:chExt cx="807416" cy="644029"/>
          </a:xfrm>
        </p:grpSpPr>
        <p:grpSp>
          <p:nvGrpSpPr>
            <p:cNvPr id="1009" name="그룹 1009"/>
            <p:cNvGrpSpPr/>
            <p:nvPr/>
          </p:nvGrpSpPr>
          <p:grpSpPr>
            <a:xfrm>
              <a:off x="648616" y="9532958"/>
              <a:ext cx="566451" cy="561330"/>
              <a:chOff x="648616" y="9532958"/>
              <a:chExt cx="566451" cy="561330"/>
            </a:xfrm>
          </p:grpSpPr>
          <p:pic>
            <p:nvPicPr>
              <p:cNvPr id="27" name="Object 26"/>
              <p:cNvPicPr>
                <a:picLocks noChangeAspect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648616" y="9532958"/>
                <a:ext cx="566451" cy="561330"/>
              </a:xfrm>
              <a:prstGeom prst="rect">
                <a:avLst/>
              </a:prstGeom>
            </p:spPr>
          </p:pic>
        </p:grpSp>
        <p:pic>
          <p:nvPicPr>
            <p:cNvPr id="29" name="Object 28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6490" y="9374218"/>
              <a:ext cx="875826" cy="794116"/>
            </a:xfrm>
            <a:prstGeom prst="rect">
              <a:avLst/>
            </a:prstGeom>
          </p:spPr>
        </p:pic>
      </p:grpSp>
      <p:pic>
        <p:nvPicPr>
          <p:cNvPr id="31" name="Object 3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96287" y="9453194"/>
            <a:ext cx="926129" cy="718887"/>
          </a:xfrm>
          <a:prstGeom prst="rect">
            <a:avLst/>
          </a:prstGeom>
        </p:spPr>
      </p:pic>
      <p:grpSp>
        <p:nvGrpSpPr>
          <p:cNvPr id="1010" name="그룹 1010"/>
          <p:cNvGrpSpPr/>
          <p:nvPr/>
        </p:nvGrpSpPr>
        <p:grpSpPr>
          <a:xfrm>
            <a:off x="8110540" y="9584079"/>
            <a:ext cx="462279" cy="462270"/>
            <a:chOff x="8110540" y="9584079"/>
            <a:chExt cx="462279" cy="462270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110540" y="9584079"/>
              <a:ext cx="462279" cy="462270"/>
            </a:xfrm>
            <a:prstGeom prst="rect">
              <a:avLst/>
            </a:prstGeom>
          </p:spPr>
        </p:pic>
      </p:grpSp>
      <p:pic>
        <p:nvPicPr>
          <p:cNvPr id="35" name="Object 34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866227" y="9573284"/>
            <a:ext cx="3435427" cy="462258"/>
          </a:xfrm>
          <a:prstGeom prst="rect">
            <a:avLst/>
          </a:prstGeom>
        </p:spPr>
      </p:pic>
      <p:grpSp>
        <p:nvGrpSpPr>
          <p:cNvPr id="1011" name="그룹 1011"/>
          <p:cNvGrpSpPr/>
          <p:nvPr/>
        </p:nvGrpSpPr>
        <p:grpSpPr>
          <a:xfrm>
            <a:off x="932486" y="1015387"/>
            <a:ext cx="2029716" cy="1179042"/>
            <a:chOff x="932486" y="1015387"/>
            <a:chExt cx="2029716" cy="1179042"/>
          </a:xfrm>
        </p:grpSpPr>
        <p:pic>
          <p:nvPicPr>
            <p:cNvPr id="37" name="Object 36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32486" y="1015387"/>
              <a:ext cx="2029716" cy="1179042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1075294" y="2940146"/>
            <a:ext cx="5505910" cy="2040607"/>
            <a:chOff x="1075294" y="2940146"/>
            <a:chExt cx="5505910" cy="2040607"/>
          </a:xfrm>
        </p:grpSpPr>
        <p:grpSp>
          <p:nvGrpSpPr>
            <p:cNvPr id="1013" name="그룹 1013"/>
            <p:cNvGrpSpPr/>
            <p:nvPr/>
          </p:nvGrpSpPr>
          <p:grpSpPr>
            <a:xfrm>
              <a:off x="1075294" y="2940146"/>
              <a:ext cx="5505910" cy="2040607"/>
              <a:chOff x="1075294" y="2940146"/>
              <a:chExt cx="5505910" cy="2040607"/>
            </a:xfrm>
          </p:grpSpPr>
          <p:pic>
            <p:nvPicPr>
              <p:cNvPr id="41" name="Object 40"/>
              <p:cNvPicPr>
                <a:picLocks noChangeAspect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075294" y="2940146"/>
                <a:ext cx="5505910" cy="2040607"/>
              </a:xfrm>
              <a:prstGeom prst="rect">
                <a:avLst/>
              </a:prstGeom>
            </p:spPr>
          </p:pic>
        </p:grpSp>
        <p:pic>
          <p:nvPicPr>
            <p:cNvPr id="43" name="Object 42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3528" y="3046255"/>
              <a:ext cx="4067325" cy="159270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>
            <a:off x="3910315" y="4823336"/>
            <a:ext cx="5532110" cy="2040607"/>
            <a:chOff x="3910315" y="4823336"/>
            <a:chExt cx="5532110" cy="2040607"/>
          </a:xfrm>
        </p:grpSpPr>
        <p:grpSp>
          <p:nvGrpSpPr>
            <p:cNvPr id="1015" name="그룹 1015"/>
            <p:cNvGrpSpPr/>
            <p:nvPr/>
          </p:nvGrpSpPr>
          <p:grpSpPr>
            <a:xfrm>
              <a:off x="3910315" y="4823336"/>
              <a:ext cx="5532110" cy="2040607"/>
              <a:chOff x="3910315" y="4823336"/>
              <a:chExt cx="5532110" cy="2040607"/>
            </a:xfrm>
          </p:grpSpPr>
          <p:pic>
            <p:nvPicPr>
              <p:cNvPr id="47" name="Object 46"/>
              <p:cNvPicPr>
                <a:picLocks noChangeAspect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3910315" y="4823336"/>
                <a:ext cx="5532110" cy="2040607"/>
              </a:xfrm>
              <a:prstGeom prst="rect">
                <a:avLst/>
              </a:prstGeom>
            </p:spPr>
          </p:pic>
        </p:grpSp>
        <p:pic>
          <p:nvPicPr>
            <p:cNvPr id="49" name="Object 48"/>
            <p:cNvPicPr>
              <a:picLocks noChangeAspect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505318" y="5006806"/>
              <a:ext cx="4754517" cy="1599956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>
            <a:off x="7633581" y="5496055"/>
            <a:ext cx="969990" cy="57276"/>
            <a:chOff x="7633581" y="5496055"/>
            <a:chExt cx="969990" cy="57276"/>
          </a:xfrm>
        </p:grpSpPr>
        <p:pic>
          <p:nvPicPr>
            <p:cNvPr id="52" name="Object 51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 rot="-16200000">
              <a:off x="7633581" y="5496055"/>
              <a:ext cx="969990" cy="57276"/>
            </a:xfrm>
            <a:prstGeom prst="rect">
              <a:avLst/>
            </a:prstGeom>
          </p:spPr>
        </p:pic>
      </p:grpSp>
      <p:grpSp>
        <p:nvGrpSpPr>
          <p:cNvPr id="1017" name="그룹 1017"/>
          <p:cNvGrpSpPr/>
          <p:nvPr/>
        </p:nvGrpSpPr>
        <p:grpSpPr>
          <a:xfrm>
            <a:off x="7836021" y="2976668"/>
            <a:ext cx="822626" cy="799508"/>
            <a:chOff x="7836021" y="2976668"/>
            <a:chExt cx="822626" cy="799508"/>
          </a:xfrm>
        </p:grpSpPr>
        <p:pic>
          <p:nvPicPr>
            <p:cNvPr id="55" name="Object 54"/>
            <p:cNvPicPr>
              <a:picLocks noChangeAspect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836021" y="2976668"/>
              <a:ext cx="822626" cy="799508"/>
            </a:xfrm>
            <a:prstGeom prst="rect">
              <a:avLst/>
            </a:prstGeom>
          </p:spPr>
        </p:pic>
      </p:grpSp>
      <p:grpSp>
        <p:nvGrpSpPr>
          <p:cNvPr id="1018" name="그룹 1018"/>
          <p:cNvGrpSpPr/>
          <p:nvPr/>
        </p:nvGrpSpPr>
        <p:grpSpPr>
          <a:xfrm>
            <a:off x="6819107" y="2307827"/>
            <a:ext cx="832090" cy="809554"/>
            <a:chOff x="6819107" y="2307827"/>
            <a:chExt cx="832090" cy="809554"/>
          </a:xfrm>
        </p:grpSpPr>
        <p:pic>
          <p:nvPicPr>
            <p:cNvPr id="58" name="Object 57"/>
            <p:cNvPicPr>
              <a:picLocks noChangeAspect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 rot="1140000">
              <a:off x="6819107" y="2307827"/>
              <a:ext cx="832090" cy="80955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2">
    <p:bg>
      <p:bgPr shadeToTitle="0">
        <a:solidFill>
          <a:srgbClr val="a4ce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-306260" y="9322110"/>
            <a:ext cx="10895345" cy="973128"/>
            <a:chOff x="-306260" y="9322110"/>
            <a:chExt cx="10895345" cy="97312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-306260" y="9322110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 rot="0">
            <a:off x="931881" y="1479009"/>
            <a:ext cx="8421953" cy="1311405"/>
            <a:chOff x="931881" y="1479009"/>
            <a:chExt cx="8421953" cy="1311405"/>
          </a:xfrm>
        </p:grpSpPr>
        <p:grpSp>
          <p:nvGrpSpPr>
            <p:cNvPr id="1003" name="그룹 1003"/>
            <p:cNvGrpSpPr/>
            <p:nvPr/>
          </p:nvGrpSpPr>
          <p:grpSpPr>
            <a:xfrm rot="0">
              <a:off x="931881" y="1479009"/>
              <a:ext cx="8421953" cy="1311405"/>
              <a:chOff x="931881" y="1479009"/>
              <a:chExt cx="8421953" cy="1311405"/>
            </a:xfrm>
          </p:grpSpPr>
          <p:pic>
            <p:nvPicPr>
              <p:cNvPr id="7" name="Object 6"/>
              <p:cNvPicPr>
                <a:picLocks noChangeAspect="1"/>
              </p:cNvPicPr>
              <p:nvPr/>
            </p:nvPicPr>
            <p:blipFill rotWithShape="1">
              <a:blip r:embed="rId3"/>
              <a:stretch>
                <a:fillRect/>
              </a:stretch>
            </p:blipFill>
            <p:spPr>
              <a:xfrm>
                <a:off x="931881" y="1479009"/>
                <a:ext cx="8421953" cy="1311405"/>
              </a:xfrm>
              <a:prstGeom prst="rect">
                <a:avLst/>
              </a:prstGeom>
            </p:spPr>
          </p:pic>
        </p:grpSp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1346932" y="1717582"/>
              <a:ext cx="7733513" cy="806718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 rot="0">
            <a:off x="1502408" y="9440394"/>
            <a:ext cx="8003210" cy="735650"/>
            <a:chOff x="1502408" y="9440394"/>
            <a:chExt cx="8003210" cy="735650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1502408" y="9440394"/>
              <a:ext cx="8003210" cy="73565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 rot="0">
            <a:off x="532531" y="9445657"/>
            <a:ext cx="807416" cy="644029"/>
            <a:chOff x="532531" y="9445657"/>
            <a:chExt cx="807416" cy="644029"/>
          </a:xfrm>
        </p:grpSpPr>
        <p:grpSp>
          <p:nvGrpSpPr>
            <p:cNvPr id="1006" name="그룹 1006"/>
            <p:cNvGrpSpPr/>
            <p:nvPr/>
          </p:nvGrpSpPr>
          <p:grpSpPr>
            <a:xfrm rot="0">
              <a:off x="648616" y="9528357"/>
              <a:ext cx="566451" cy="561330"/>
              <a:chOff x="648616" y="9528357"/>
              <a:chExt cx="566451" cy="561330"/>
            </a:xfrm>
          </p:grpSpPr>
          <p:pic>
            <p:nvPicPr>
              <p:cNvPr id="16" name="Object 15"/>
              <p:cNvPicPr>
                <a:picLocks noChangeAspect="1"/>
              </p:cNvPicPr>
              <p:nvPr/>
            </p:nvPicPr>
            <p:blipFill rotWithShape="1">
              <a:blip r:embed="rId6"/>
              <a:stretch>
                <a:fillRect/>
              </a:stretch>
            </p:blipFill>
            <p:spPr>
              <a:xfrm>
                <a:off x="648616" y="9528357"/>
                <a:ext cx="566451" cy="561330"/>
              </a:xfrm>
              <a:prstGeom prst="rect">
                <a:avLst/>
              </a:prstGeom>
            </p:spPr>
          </p:pic>
        </p:grpSp>
        <p:pic>
          <p:nvPicPr>
            <p:cNvPr id="18" name="Object 17"/>
            <p:cNvPicPr>
              <a:picLocks noChangeAspect="1"/>
            </p:cNvPicPr>
            <p:nvPr/>
          </p:nvPicPr>
          <p:blipFill rotWithShape="1">
            <a:blip r:embed="rId7"/>
            <a:stretch>
              <a:fillRect/>
            </a:stretch>
          </p:blipFill>
          <p:spPr>
            <a:xfrm>
              <a:off x="456490" y="9369617"/>
              <a:ext cx="875826" cy="794116"/>
            </a:xfrm>
            <a:prstGeom prst="rect">
              <a:avLst/>
            </a:prstGeom>
          </p:spPr>
        </p:pic>
      </p:grpSp>
      <p:pic>
        <p:nvPicPr>
          <p:cNvPr id="20" name="Object 19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8396287" y="9448593"/>
            <a:ext cx="926129" cy="718887"/>
          </a:xfrm>
          <a:prstGeom prst="rect">
            <a:avLst/>
          </a:prstGeom>
        </p:spPr>
      </p:pic>
      <p:grpSp>
        <p:nvGrpSpPr>
          <p:cNvPr id="1007" name="그룹 1007"/>
          <p:cNvGrpSpPr/>
          <p:nvPr/>
        </p:nvGrpSpPr>
        <p:grpSpPr>
          <a:xfrm rot="0">
            <a:off x="8110540" y="9579478"/>
            <a:ext cx="462279" cy="462270"/>
            <a:chOff x="8110540" y="9579478"/>
            <a:chExt cx="462279" cy="462270"/>
          </a:xfrm>
        </p:grpSpPr>
        <p:pic>
          <p:nvPicPr>
            <p:cNvPr id="22" name="Object 21"/>
            <p:cNvPicPr>
              <a:picLocks noChangeAspect="1"/>
            </p:cNvPicPr>
            <p:nvPr/>
          </p:nvPicPr>
          <p:blipFill rotWithShape="1">
            <a:blip r:embed="rId9"/>
            <a:stretch>
              <a:fillRect/>
            </a:stretch>
          </p:blipFill>
          <p:spPr>
            <a:xfrm>
              <a:off x="8110540" y="9579478"/>
              <a:ext cx="462279" cy="462270"/>
            </a:xfrm>
            <a:prstGeom prst="rect">
              <a:avLst/>
            </a:prstGeom>
          </p:spPr>
        </p:pic>
      </p:grpSp>
      <p:pic>
        <p:nvPicPr>
          <p:cNvPr id="24" name="Object 23"/>
          <p:cNvPicPr>
            <a:picLocks noChangeAspect="1"/>
          </p:cNvPicPr>
          <p:nvPr/>
        </p:nvPicPr>
        <p:blipFill rotWithShape="1">
          <a:blip r:embed="rId10"/>
          <a:stretch>
            <a:fillRect/>
          </a:stretch>
        </p:blipFill>
        <p:spPr>
          <a:xfrm>
            <a:off x="1866227" y="9568617"/>
            <a:ext cx="2762697" cy="462258"/>
          </a:xfrm>
          <a:prstGeom prst="rect">
            <a:avLst/>
          </a:prstGeom>
        </p:spPr>
      </p:pic>
      <p:grpSp>
        <p:nvGrpSpPr>
          <p:cNvPr id="1008" name="그룹 1008"/>
          <p:cNvGrpSpPr/>
          <p:nvPr/>
        </p:nvGrpSpPr>
        <p:grpSpPr>
          <a:xfrm rot="0">
            <a:off x="7338684" y="6999138"/>
            <a:ext cx="2230621" cy="2593845"/>
            <a:chOff x="7338684" y="6999138"/>
            <a:chExt cx="2230621" cy="2593845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 rotWithShape="1">
            <a:blip r:embed="rId11"/>
            <a:stretch>
              <a:fillRect/>
            </a:stretch>
          </p:blipFill>
          <p:spPr>
            <a:xfrm>
              <a:off x="7338684" y="6999138"/>
              <a:ext cx="2230621" cy="2593845"/>
            </a:xfrm>
            <a:prstGeom prst="rect">
              <a:avLst/>
            </a:prstGeom>
          </p:spPr>
        </p:pic>
      </p:grpSp>
      <p:pic>
        <p:nvPicPr>
          <p:cNvPr id="28" name="Object 27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4203059" y="7818754"/>
            <a:ext cx="3362831" cy="992254"/>
          </a:xfrm>
          <a:prstGeom prst="rect">
            <a:avLst/>
          </a:prstGeom>
        </p:spPr>
      </p:pic>
      <p:grpSp>
        <p:nvGrpSpPr>
          <p:cNvPr id="1009" name="그룹 1009"/>
          <p:cNvGrpSpPr/>
          <p:nvPr/>
        </p:nvGrpSpPr>
        <p:grpSpPr>
          <a:xfrm rot="0">
            <a:off x="1064254" y="3621779"/>
            <a:ext cx="3736749" cy="1521078"/>
            <a:chOff x="1064254" y="3621779"/>
            <a:chExt cx="3736749" cy="1521078"/>
          </a:xfrm>
        </p:grpSpPr>
        <p:grpSp>
          <p:nvGrpSpPr>
            <p:cNvPr id="1010" name="그룹 1010"/>
            <p:cNvGrpSpPr/>
            <p:nvPr/>
          </p:nvGrpSpPr>
          <p:grpSpPr>
            <a:xfrm rot="0">
              <a:off x="1064254" y="3621779"/>
              <a:ext cx="3736749" cy="1521078"/>
              <a:chOff x="1064254" y="3621779"/>
              <a:chExt cx="3736749" cy="1521078"/>
            </a:xfrm>
          </p:grpSpPr>
          <p:pic>
            <p:nvPicPr>
              <p:cNvPr id="31" name="Object 30"/>
              <p:cNvPicPr>
                <a:picLocks noChangeAspect="1"/>
              </p:cNvPicPr>
              <p:nvPr/>
            </p:nvPicPr>
            <p:blipFill rotWithShape="1">
              <a:blip r:embed="rId13"/>
              <a:stretch>
                <a:fillRect/>
              </a:stretch>
            </p:blipFill>
            <p:spPr>
              <a:xfrm>
                <a:off x="1064254" y="3621779"/>
                <a:ext cx="3736749" cy="1521078"/>
              </a:xfrm>
              <a:prstGeom prst="rect">
                <a:avLst/>
              </a:prstGeom>
            </p:spPr>
          </p:pic>
        </p:grpSp>
        <p:pic>
          <p:nvPicPr>
            <p:cNvPr id="33" name="Object 32"/>
            <p:cNvPicPr>
              <a:picLocks noChangeAspect="1"/>
            </p:cNvPicPr>
            <p:nvPr/>
          </p:nvPicPr>
          <p:blipFill rotWithShape="1">
            <a:blip r:embed="rId14"/>
            <a:stretch>
              <a:fillRect/>
            </a:stretch>
          </p:blipFill>
          <p:spPr>
            <a:xfrm>
              <a:off x="2040825" y="3806482"/>
              <a:ext cx="2122039" cy="558190"/>
            </a:xfrm>
            <a:prstGeom prst="rect">
              <a:avLst/>
            </a:prstGeom>
          </p:spPr>
        </p:pic>
        <p:pic>
          <p:nvPicPr>
            <p:cNvPr id="34" name="Object 33"/>
            <p:cNvPicPr>
              <a:picLocks noChangeAspect="1"/>
            </p:cNvPicPr>
            <p:nvPr/>
          </p:nvPicPr>
          <p:blipFill rotWithShape="1">
            <a:blip r:embed="rId15"/>
            <a:stretch>
              <a:fillRect/>
            </a:stretch>
          </p:blipFill>
          <p:spPr>
            <a:xfrm>
              <a:off x="1425265" y="3642018"/>
              <a:ext cx="840343" cy="928800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 rot="0">
            <a:off x="4654782" y="4120194"/>
            <a:ext cx="4850836" cy="1022663"/>
            <a:chOff x="4654782" y="4120194"/>
            <a:chExt cx="4850836" cy="1022663"/>
          </a:xfrm>
        </p:grpSpPr>
        <p:grpSp>
          <p:nvGrpSpPr>
            <p:cNvPr id="1012" name="그룹 1012"/>
            <p:cNvGrpSpPr/>
            <p:nvPr/>
          </p:nvGrpSpPr>
          <p:grpSpPr>
            <a:xfrm rot="0">
              <a:off x="4654782" y="4120194"/>
              <a:ext cx="4850836" cy="1022663"/>
              <a:chOff x="4654782" y="4120194"/>
              <a:chExt cx="4850836" cy="1022663"/>
            </a:xfrm>
          </p:grpSpPr>
          <p:pic>
            <p:nvPicPr>
              <p:cNvPr id="38" name="Object 37"/>
              <p:cNvPicPr>
                <a:picLocks noChangeAspect="1"/>
              </p:cNvPicPr>
              <p:nvPr/>
            </p:nvPicPr>
            <p:blipFill rotWithShape="1">
              <a:blip r:embed="rId16"/>
              <a:stretch>
                <a:fillRect/>
              </a:stretch>
            </p:blipFill>
            <p:spPr>
              <a:xfrm>
                <a:off x="4654782" y="4120194"/>
                <a:ext cx="4850836" cy="1022663"/>
              </a:xfrm>
              <a:prstGeom prst="rect">
                <a:avLst/>
              </a:prstGeom>
            </p:spPr>
          </p:pic>
        </p:grpSp>
        <p:pic>
          <p:nvPicPr>
            <p:cNvPr id="40" name="Object 39"/>
            <p:cNvPicPr>
              <a:picLocks noChangeAspect="1"/>
            </p:cNvPicPr>
            <p:nvPr/>
          </p:nvPicPr>
          <p:blipFill rotWithShape="1">
            <a:blip r:embed="rId17"/>
            <a:stretch>
              <a:fillRect/>
            </a:stretch>
          </p:blipFill>
          <p:spPr>
            <a:xfrm>
              <a:off x="5816308" y="4307724"/>
              <a:ext cx="3685227" cy="662841"/>
            </a:xfrm>
            <a:prstGeom prst="rect">
              <a:avLst/>
            </a:prstGeom>
          </p:spPr>
        </p:pic>
        <p:pic>
          <p:nvPicPr>
            <p:cNvPr id="41" name="Object 40"/>
            <p:cNvPicPr>
              <a:picLocks noChangeAspect="1"/>
            </p:cNvPicPr>
            <p:nvPr/>
          </p:nvPicPr>
          <p:blipFill rotWithShape="1">
            <a:blip r:embed="rId18"/>
            <a:stretch>
              <a:fillRect/>
            </a:stretch>
          </p:blipFill>
          <p:spPr>
            <a:xfrm>
              <a:off x="5244094" y="4194383"/>
              <a:ext cx="840343" cy="928800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 rot="0">
            <a:off x="519702" y="6057161"/>
            <a:ext cx="7122401" cy="1128496"/>
            <a:chOff x="519702" y="6057161"/>
            <a:chExt cx="7122401" cy="1128496"/>
          </a:xfrm>
        </p:grpSpPr>
        <p:grpSp>
          <p:nvGrpSpPr>
            <p:cNvPr id="1014" name="그룹 1014"/>
            <p:cNvGrpSpPr/>
            <p:nvPr/>
          </p:nvGrpSpPr>
          <p:grpSpPr>
            <a:xfrm rot="0">
              <a:off x="1016581" y="6057161"/>
              <a:ext cx="6625522" cy="1128496"/>
              <a:chOff x="1016581" y="6057161"/>
              <a:chExt cx="6625522" cy="1128496"/>
            </a:xfrm>
          </p:grpSpPr>
          <p:pic>
            <p:nvPicPr>
              <p:cNvPr id="45" name="Object 44"/>
              <p:cNvPicPr>
                <a:picLocks noChangeAspect="1"/>
              </p:cNvPicPr>
              <p:nvPr/>
            </p:nvPicPr>
            <p:blipFill rotWithShape="1">
              <a:blip r:embed="rId19"/>
              <a:stretch>
                <a:fillRect/>
              </a:stretch>
            </p:blipFill>
            <p:spPr>
              <a:xfrm>
                <a:off x="1016581" y="6057161"/>
                <a:ext cx="6625522" cy="1128496"/>
              </a:xfrm>
              <a:prstGeom prst="rect">
                <a:avLst/>
              </a:prstGeom>
            </p:spPr>
          </p:pic>
        </p:grpSp>
        <p:pic>
          <p:nvPicPr>
            <p:cNvPr id="47" name="Object 46"/>
            <p:cNvPicPr>
              <a:picLocks noChangeAspect="1"/>
            </p:cNvPicPr>
            <p:nvPr/>
          </p:nvPicPr>
          <p:blipFill rotWithShape="1">
            <a:blip r:embed="rId20"/>
            <a:stretch>
              <a:fillRect/>
            </a:stretch>
          </p:blipFill>
          <p:spPr>
            <a:xfrm>
              <a:off x="459021" y="6265566"/>
              <a:ext cx="6727262" cy="724330"/>
            </a:xfrm>
            <a:prstGeom prst="rect">
              <a:avLst/>
            </a:prstGeom>
          </p:spPr>
        </p:pic>
        <p:pic>
          <p:nvPicPr>
            <p:cNvPr id="48" name="Object 47"/>
            <p:cNvPicPr>
              <a:picLocks noChangeAspect="1"/>
            </p:cNvPicPr>
            <p:nvPr/>
          </p:nvPicPr>
          <p:blipFill rotWithShape="1">
            <a:blip r:embed="rId21"/>
            <a:stretch>
              <a:fillRect/>
            </a:stretch>
          </p:blipFill>
          <p:spPr>
            <a:xfrm>
              <a:off x="2450760" y="6131850"/>
              <a:ext cx="840343" cy="928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" grpId="0" animBg="1"/>
      <p:bldP spid="1011" grpId="1" animBg="1"/>
      <p:bldP spid="1013" grpId="2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3">
    <p:bg>
      <p:bgPr shadeToTitle="0">
        <a:solidFill>
          <a:srgbClr val="a4ce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-306260" y="9322110"/>
            <a:ext cx="10895345" cy="973128"/>
            <a:chOff x="-306260" y="9322110"/>
            <a:chExt cx="10895345" cy="97312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-306260" y="9322110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 rot="0">
            <a:off x="931881" y="1131421"/>
            <a:ext cx="8421953" cy="2316286"/>
            <a:chOff x="931881" y="1131421"/>
            <a:chExt cx="8421953" cy="2316286"/>
          </a:xfrm>
        </p:grpSpPr>
        <p:grpSp>
          <p:nvGrpSpPr>
            <p:cNvPr id="1003" name="그룹 1003"/>
            <p:cNvGrpSpPr/>
            <p:nvPr/>
          </p:nvGrpSpPr>
          <p:grpSpPr>
            <a:xfrm rot="0">
              <a:off x="931881" y="1131421"/>
              <a:ext cx="8421953" cy="2316286"/>
              <a:chOff x="931881" y="1131421"/>
              <a:chExt cx="8421953" cy="2316286"/>
            </a:xfrm>
          </p:grpSpPr>
          <p:pic>
            <p:nvPicPr>
              <p:cNvPr id="7" name="Object 6"/>
              <p:cNvPicPr>
                <a:picLocks noChangeAspect="1"/>
              </p:cNvPicPr>
              <p:nvPr/>
            </p:nvPicPr>
            <p:blipFill rotWithShape="1">
              <a:blip r:embed="rId3"/>
              <a:stretch>
                <a:fillRect/>
              </a:stretch>
            </p:blipFill>
            <p:spPr>
              <a:xfrm>
                <a:off x="931881" y="1131421"/>
                <a:ext cx="8421953" cy="2316286"/>
              </a:xfrm>
              <a:prstGeom prst="rect">
                <a:avLst/>
              </a:prstGeom>
            </p:spPr>
          </p:pic>
        </p:grpSp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1004830" y="1613583"/>
              <a:ext cx="8338441" cy="163401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 rot="0">
            <a:off x="1502408" y="9440394"/>
            <a:ext cx="8003210" cy="735650"/>
            <a:chOff x="1502408" y="9440394"/>
            <a:chExt cx="8003210" cy="735650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1502408" y="9440394"/>
              <a:ext cx="8003210" cy="73565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 rot="0">
            <a:off x="532531" y="9445657"/>
            <a:ext cx="807416" cy="644029"/>
            <a:chOff x="532531" y="9445657"/>
            <a:chExt cx="807416" cy="644029"/>
          </a:xfrm>
        </p:grpSpPr>
        <p:grpSp>
          <p:nvGrpSpPr>
            <p:cNvPr id="1006" name="그룹 1006"/>
            <p:cNvGrpSpPr/>
            <p:nvPr/>
          </p:nvGrpSpPr>
          <p:grpSpPr>
            <a:xfrm rot="0">
              <a:off x="648616" y="9528357"/>
              <a:ext cx="566451" cy="561330"/>
              <a:chOff x="648616" y="9528357"/>
              <a:chExt cx="566451" cy="561330"/>
            </a:xfrm>
          </p:grpSpPr>
          <p:pic>
            <p:nvPicPr>
              <p:cNvPr id="16" name="Object 15"/>
              <p:cNvPicPr>
                <a:picLocks noChangeAspect="1"/>
              </p:cNvPicPr>
              <p:nvPr/>
            </p:nvPicPr>
            <p:blipFill rotWithShape="1">
              <a:blip r:embed="rId6"/>
              <a:stretch>
                <a:fillRect/>
              </a:stretch>
            </p:blipFill>
            <p:spPr>
              <a:xfrm>
                <a:off x="648616" y="9528357"/>
                <a:ext cx="566451" cy="561330"/>
              </a:xfrm>
              <a:prstGeom prst="rect">
                <a:avLst/>
              </a:prstGeom>
            </p:spPr>
          </p:pic>
        </p:grpSp>
        <p:pic>
          <p:nvPicPr>
            <p:cNvPr id="18" name="Object 17"/>
            <p:cNvPicPr>
              <a:picLocks noChangeAspect="1"/>
            </p:cNvPicPr>
            <p:nvPr/>
          </p:nvPicPr>
          <p:blipFill rotWithShape="1">
            <a:blip r:embed="rId7"/>
            <a:stretch>
              <a:fillRect/>
            </a:stretch>
          </p:blipFill>
          <p:spPr>
            <a:xfrm>
              <a:off x="456490" y="9369617"/>
              <a:ext cx="875826" cy="794116"/>
            </a:xfrm>
            <a:prstGeom prst="rect">
              <a:avLst/>
            </a:prstGeom>
          </p:spPr>
        </p:pic>
      </p:grpSp>
      <p:pic>
        <p:nvPicPr>
          <p:cNvPr id="20" name="Object 19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8396287" y="9448593"/>
            <a:ext cx="926129" cy="718887"/>
          </a:xfrm>
          <a:prstGeom prst="rect">
            <a:avLst/>
          </a:prstGeom>
        </p:spPr>
      </p:pic>
      <p:grpSp>
        <p:nvGrpSpPr>
          <p:cNvPr id="1007" name="그룹 1007"/>
          <p:cNvGrpSpPr/>
          <p:nvPr/>
        </p:nvGrpSpPr>
        <p:grpSpPr>
          <a:xfrm rot="0">
            <a:off x="8110540" y="9579478"/>
            <a:ext cx="462279" cy="462270"/>
            <a:chOff x="8110540" y="9579478"/>
            <a:chExt cx="462279" cy="462270"/>
          </a:xfrm>
        </p:grpSpPr>
        <p:pic>
          <p:nvPicPr>
            <p:cNvPr id="22" name="Object 21"/>
            <p:cNvPicPr>
              <a:picLocks noChangeAspect="1"/>
            </p:cNvPicPr>
            <p:nvPr/>
          </p:nvPicPr>
          <p:blipFill rotWithShape="1">
            <a:blip r:embed="rId9"/>
            <a:stretch>
              <a:fillRect/>
            </a:stretch>
          </p:blipFill>
          <p:spPr>
            <a:xfrm>
              <a:off x="8110540" y="9579478"/>
              <a:ext cx="462279" cy="462270"/>
            </a:xfrm>
            <a:prstGeom prst="rect">
              <a:avLst/>
            </a:prstGeom>
          </p:spPr>
        </p:pic>
      </p:grpSp>
      <p:pic>
        <p:nvPicPr>
          <p:cNvPr id="24" name="Object 23"/>
          <p:cNvPicPr>
            <a:picLocks noChangeAspect="1"/>
          </p:cNvPicPr>
          <p:nvPr/>
        </p:nvPicPr>
        <p:blipFill rotWithShape="1">
          <a:blip r:embed="rId10"/>
          <a:stretch>
            <a:fillRect/>
          </a:stretch>
        </p:blipFill>
        <p:spPr>
          <a:xfrm>
            <a:off x="1866227" y="9568617"/>
            <a:ext cx="3208637" cy="477896"/>
          </a:xfrm>
          <a:prstGeom prst="rect">
            <a:avLst/>
          </a:prstGeom>
        </p:spPr>
      </p:pic>
      <p:grpSp>
        <p:nvGrpSpPr>
          <p:cNvPr id="1008" name="그룹 1008"/>
          <p:cNvGrpSpPr/>
          <p:nvPr/>
        </p:nvGrpSpPr>
        <p:grpSpPr>
          <a:xfrm rot="0">
            <a:off x="7338684" y="6999138"/>
            <a:ext cx="2230621" cy="2593845"/>
            <a:chOff x="7338684" y="6999138"/>
            <a:chExt cx="2230621" cy="2593845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 rotWithShape="1">
            <a:blip r:embed="rId11"/>
            <a:stretch>
              <a:fillRect/>
            </a:stretch>
          </p:blipFill>
          <p:spPr>
            <a:xfrm>
              <a:off x="7338684" y="6999138"/>
              <a:ext cx="2230621" cy="2593845"/>
            </a:xfrm>
            <a:prstGeom prst="rect">
              <a:avLst/>
            </a:prstGeom>
          </p:spPr>
        </p:pic>
      </p:grpSp>
      <p:pic>
        <p:nvPicPr>
          <p:cNvPr id="28" name="Object 27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4203059" y="7818754"/>
            <a:ext cx="3358389" cy="617697"/>
          </a:xfrm>
          <a:prstGeom prst="rect">
            <a:avLst/>
          </a:prstGeom>
        </p:spPr>
      </p:pic>
      <p:grpSp>
        <p:nvGrpSpPr>
          <p:cNvPr id="1009" name="그룹 1009"/>
          <p:cNvGrpSpPr/>
          <p:nvPr/>
        </p:nvGrpSpPr>
        <p:grpSpPr>
          <a:xfrm rot="0">
            <a:off x="2016224" y="3840110"/>
            <a:ext cx="2420276" cy="1495907"/>
            <a:chOff x="2016224" y="3840110"/>
            <a:chExt cx="2420276" cy="1495907"/>
          </a:xfrm>
        </p:grpSpPr>
        <p:grpSp>
          <p:nvGrpSpPr>
            <p:cNvPr id="1010" name="그룹 1010"/>
            <p:cNvGrpSpPr/>
            <p:nvPr/>
          </p:nvGrpSpPr>
          <p:grpSpPr>
            <a:xfrm rot="0">
              <a:off x="2016224" y="3840110"/>
              <a:ext cx="2420276" cy="1495907"/>
              <a:chOff x="2016224" y="3840110"/>
              <a:chExt cx="2420276" cy="1495907"/>
            </a:xfrm>
          </p:grpSpPr>
          <p:pic>
            <p:nvPicPr>
              <p:cNvPr id="31" name="Object 30"/>
              <p:cNvPicPr>
                <a:picLocks noChangeAspect="1"/>
              </p:cNvPicPr>
              <p:nvPr/>
            </p:nvPicPr>
            <p:blipFill rotWithShape="1">
              <a:blip r:embed="rId13"/>
              <a:stretch>
                <a:fillRect/>
              </a:stretch>
            </p:blipFill>
            <p:spPr>
              <a:xfrm>
                <a:off x="2016224" y="3840110"/>
                <a:ext cx="2420276" cy="1495907"/>
              </a:xfrm>
              <a:prstGeom prst="rect">
                <a:avLst/>
              </a:prstGeom>
            </p:spPr>
          </p:pic>
        </p:grpSp>
        <p:pic>
          <p:nvPicPr>
            <p:cNvPr id="33" name="Object 32"/>
            <p:cNvPicPr>
              <a:picLocks noChangeAspect="1"/>
            </p:cNvPicPr>
            <p:nvPr/>
          </p:nvPicPr>
          <p:blipFill rotWithShape="1">
            <a:blip r:embed="rId14"/>
            <a:stretch>
              <a:fillRect/>
            </a:stretch>
          </p:blipFill>
          <p:spPr>
            <a:xfrm>
              <a:off x="3157792" y="3895600"/>
              <a:ext cx="717034" cy="778952"/>
            </a:xfrm>
            <a:prstGeom prst="rect">
              <a:avLst/>
            </a:prstGeom>
          </p:spPr>
        </p:pic>
        <p:pic>
          <p:nvPicPr>
            <p:cNvPr id="34" name="Object 33"/>
            <p:cNvPicPr>
              <a:picLocks noChangeAspect="1"/>
            </p:cNvPicPr>
            <p:nvPr/>
          </p:nvPicPr>
          <p:blipFill rotWithShape="1">
            <a:blip r:embed="rId15"/>
            <a:stretch>
              <a:fillRect/>
            </a:stretch>
          </p:blipFill>
          <p:spPr>
            <a:xfrm>
              <a:off x="2322533" y="3791539"/>
              <a:ext cx="840343" cy="928800"/>
            </a:xfrm>
            <a:prstGeom prst="rect">
              <a:avLst/>
            </a:prstGeom>
          </p:spPr>
        </p:pic>
      </p:grpSp>
      <p:grpSp>
        <p:nvGrpSpPr>
          <p:cNvPr id="1011" name="그룹 1011"/>
          <p:cNvGrpSpPr/>
          <p:nvPr/>
        </p:nvGrpSpPr>
        <p:grpSpPr>
          <a:xfrm rot="0">
            <a:off x="5692870" y="3840110"/>
            <a:ext cx="2358736" cy="868903"/>
            <a:chOff x="5692870" y="3840110"/>
            <a:chExt cx="2358736" cy="868903"/>
          </a:xfrm>
        </p:grpSpPr>
        <p:grpSp>
          <p:nvGrpSpPr>
            <p:cNvPr id="1012" name="그룹 1012"/>
            <p:cNvGrpSpPr/>
            <p:nvPr/>
          </p:nvGrpSpPr>
          <p:grpSpPr>
            <a:xfrm rot="0">
              <a:off x="5692870" y="3840110"/>
              <a:ext cx="2358736" cy="868903"/>
              <a:chOff x="5692870" y="3840110"/>
              <a:chExt cx="2358736" cy="868903"/>
            </a:xfrm>
          </p:grpSpPr>
          <p:pic>
            <p:nvPicPr>
              <p:cNvPr id="38" name="Object 37"/>
              <p:cNvPicPr>
                <a:picLocks noChangeAspect="1"/>
              </p:cNvPicPr>
              <p:nvPr/>
            </p:nvPicPr>
            <p:blipFill rotWithShape="1">
              <a:blip r:embed="rId16"/>
              <a:stretch>
                <a:fillRect/>
              </a:stretch>
            </p:blipFill>
            <p:spPr>
              <a:xfrm>
                <a:off x="5692870" y="3840110"/>
                <a:ext cx="2358736" cy="868903"/>
              </a:xfrm>
              <a:prstGeom prst="rect">
                <a:avLst/>
              </a:prstGeom>
            </p:spPr>
          </p:pic>
        </p:grpSp>
        <p:pic>
          <p:nvPicPr>
            <p:cNvPr id="40" name="Object 39"/>
            <p:cNvPicPr>
              <a:picLocks noChangeAspect="1"/>
            </p:cNvPicPr>
            <p:nvPr/>
          </p:nvPicPr>
          <p:blipFill rotWithShape="1">
            <a:blip r:embed="rId17"/>
            <a:stretch>
              <a:fillRect/>
            </a:stretch>
          </p:blipFill>
          <p:spPr>
            <a:xfrm>
              <a:off x="6905866" y="3886000"/>
              <a:ext cx="698292" cy="795409"/>
            </a:xfrm>
            <a:prstGeom prst="rect">
              <a:avLst/>
            </a:prstGeom>
          </p:spPr>
        </p:pic>
        <p:pic>
          <p:nvPicPr>
            <p:cNvPr id="41" name="Object 40"/>
            <p:cNvPicPr>
              <a:picLocks noChangeAspect="1"/>
            </p:cNvPicPr>
            <p:nvPr/>
          </p:nvPicPr>
          <p:blipFill rotWithShape="1">
            <a:blip r:embed="rId18"/>
            <a:stretch>
              <a:fillRect/>
            </a:stretch>
          </p:blipFill>
          <p:spPr>
            <a:xfrm>
              <a:off x="6203873" y="3837419"/>
              <a:ext cx="840343" cy="928800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 rot="0">
            <a:off x="2016224" y="5090029"/>
            <a:ext cx="2263659" cy="1428571"/>
            <a:chOff x="2016224" y="5090029"/>
            <a:chExt cx="2263659" cy="1428571"/>
          </a:xfrm>
        </p:grpSpPr>
        <p:grpSp>
          <p:nvGrpSpPr>
            <p:cNvPr id="1014" name="그룹 1014"/>
            <p:cNvGrpSpPr/>
            <p:nvPr/>
          </p:nvGrpSpPr>
          <p:grpSpPr>
            <a:xfrm rot="0">
              <a:off x="2016224" y="5090029"/>
              <a:ext cx="2263659" cy="1428571"/>
              <a:chOff x="2016224" y="5090029"/>
              <a:chExt cx="2263659" cy="1428571"/>
            </a:xfrm>
          </p:grpSpPr>
          <p:pic>
            <p:nvPicPr>
              <p:cNvPr id="45" name="Object 44"/>
              <p:cNvPicPr>
                <a:picLocks noChangeAspect="1"/>
              </p:cNvPicPr>
              <p:nvPr/>
            </p:nvPicPr>
            <p:blipFill rotWithShape="1">
              <a:blip r:embed="rId19"/>
              <a:stretch>
                <a:fillRect/>
              </a:stretch>
            </p:blipFill>
            <p:spPr>
              <a:xfrm>
                <a:off x="2016224" y="5090029"/>
                <a:ext cx="2263659" cy="1428571"/>
              </a:xfrm>
              <a:prstGeom prst="rect">
                <a:avLst/>
              </a:prstGeom>
            </p:spPr>
          </p:pic>
        </p:grpSp>
        <p:pic>
          <p:nvPicPr>
            <p:cNvPr id="47" name="Object 46"/>
            <p:cNvPicPr>
              <a:picLocks noChangeAspect="1"/>
            </p:cNvPicPr>
            <p:nvPr/>
          </p:nvPicPr>
          <p:blipFill rotWithShape="1">
            <a:blip r:embed="rId20"/>
            <a:stretch>
              <a:fillRect/>
            </a:stretch>
          </p:blipFill>
          <p:spPr>
            <a:xfrm>
              <a:off x="2244225" y="5047180"/>
              <a:ext cx="840343" cy="928800"/>
            </a:xfrm>
            <a:prstGeom prst="rect">
              <a:avLst/>
            </a:prstGeom>
          </p:spPr>
        </p:pic>
        <p:pic>
          <p:nvPicPr>
            <p:cNvPr id="48" name="Object 47"/>
            <p:cNvPicPr>
              <a:picLocks noChangeAspect="1"/>
            </p:cNvPicPr>
            <p:nvPr/>
          </p:nvPicPr>
          <p:blipFill rotWithShape="1">
            <a:blip r:embed="rId21"/>
            <a:stretch>
              <a:fillRect/>
            </a:stretch>
          </p:blipFill>
          <p:spPr>
            <a:xfrm>
              <a:off x="3079483" y="5095761"/>
              <a:ext cx="690978" cy="791752"/>
            </a:xfrm>
            <a:prstGeom prst="rect">
              <a:avLst/>
            </a:prstGeom>
          </p:spPr>
        </p:pic>
      </p:grpSp>
      <p:grpSp>
        <p:nvGrpSpPr>
          <p:cNvPr id="1015" name="그룹 1015"/>
          <p:cNvGrpSpPr/>
          <p:nvPr/>
        </p:nvGrpSpPr>
        <p:grpSpPr>
          <a:xfrm rot="0">
            <a:off x="5783384" y="5062673"/>
            <a:ext cx="2268221" cy="868903"/>
            <a:chOff x="5783384" y="5062673"/>
            <a:chExt cx="2268221" cy="868903"/>
          </a:xfrm>
        </p:grpSpPr>
        <p:grpSp>
          <p:nvGrpSpPr>
            <p:cNvPr id="1016" name="그룹 1016"/>
            <p:cNvGrpSpPr/>
            <p:nvPr/>
          </p:nvGrpSpPr>
          <p:grpSpPr>
            <a:xfrm rot="0">
              <a:off x="5783384" y="5062673"/>
              <a:ext cx="2268221" cy="868903"/>
              <a:chOff x="5783384" y="5062673"/>
              <a:chExt cx="2268221" cy="868903"/>
            </a:xfrm>
          </p:grpSpPr>
          <p:pic>
            <p:nvPicPr>
              <p:cNvPr id="52" name="Object 51"/>
              <p:cNvPicPr>
                <a:picLocks noChangeAspect="1"/>
              </p:cNvPicPr>
              <p:nvPr/>
            </p:nvPicPr>
            <p:blipFill rotWithShape="1">
              <a:blip r:embed="rId22"/>
              <a:stretch>
                <a:fillRect/>
              </a:stretch>
            </p:blipFill>
            <p:spPr>
              <a:xfrm>
                <a:off x="5783384" y="5062673"/>
                <a:ext cx="2268221" cy="868903"/>
              </a:xfrm>
              <a:prstGeom prst="rect">
                <a:avLst/>
              </a:prstGeom>
            </p:spPr>
          </p:pic>
        </p:grpSp>
        <p:pic>
          <p:nvPicPr>
            <p:cNvPr id="54" name="Object 53"/>
            <p:cNvPicPr>
              <a:picLocks noChangeAspect="1"/>
            </p:cNvPicPr>
            <p:nvPr/>
          </p:nvPicPr>
          <p:blipFill rotWithShape="1">
            <a:blip r:embed="rId23"/>
            <a:stretch>
              <a:fillRect/>
            </a:stretch>
          </p:blipFill>
          <p:spPr>
            <a:xfrm>
              <a:off x="6294388" y="5016184"/>
              <a:ext cx="840343" cy="928800"/>
            </a:xfrm>
            <a:prstGeom prst="rect">
              <a:avLst/>
            </a:prstGeom>
          </p:spPr>
        </p:pic>
        <p:pic>
          <p:nvPicPr>
            <p:cNvPr id="55" name="Object 54"/>
            <p:cNvPicPr>
              <a:picLocks noChangeAspect="1"/>
            </p:cNvPicPr>
            <p:nvPr/>
          </p:nvPicPr>
          <p:blipFill rotWithShape="1">
            <a:blip r:embed="rId24"/>
            <a:stretch>
              <a:fillRect/>
            </a:stretch>
          </p:blipFill>
          <p:spPr>
            <a:xfrm>
              <a:off x="6996381" y="5078449"/>
              <a:ext cx="690063" cy="778952"/>
            </a:xfrm>
            <a:prstGeom prst="rect">
              <a:avLst/>
            </a:prstGeom>
          </p:spPr>
        </p:pic>
      </p:grpSp>
      <p:grpSp>
        <p:nvGrpSpPr>
          <p:cNvPr id="1017" name="그룹 1017"/>
          <p:cNvGrpSpPr/>
          <p:nvPr/>
        </p:nvGrpSpPr>
        <p:grpSpPr>
          <a:xfrm rot="0">
            <a:off x="3356347" y="6609426"/>
            <a:ext cx="3573020" cy="1128496"/>
            <a:chOff x="3356347" y="6609426"/>
            <a:chExt cx="3573020" cy="1128496"/>
          </a:xfrm>
        </p:grpSpPr>
        <p:grpSp>
          <p:nvGrpSpPr>
            <p:cNvPr id="1018" name="그룹 1018"/>
            <p:cNvGrpSpPr/>
            <p:nvPr/>
          </p:nvGrpSpPr>
          <p:grpSpPr>
            <a:xfrm rot="0">
              <a:off x="3356347" y="6609426"/>
              <a:ext cx="3573020" cy="1128496"/>
              <a:chOff x="3356347" y="6609426"/>
              <a:chExt cx="3573020" cy="1128496"/>
            </a:xfrm>
          </p:grpSpPr>
          <p:pic>
            <p:nvPicPr>
              <p:cNvPr id="59" name="Object 58"/>
              <p:cNvPicPr>
                <a:picLocks noChangeAspect="1"/>
              </p:cNvPicPr>
              <p:nvPr/>
            </p:nvPicPr>
            <p:blipFill rotWithShape="1">
              <a:blip r:embed="rId25"/>
              <a:stretch>
                <a:fillRect/>
              </a:stretch>
            </p:blipFill>
            <p:spPr>
              <a:xfrm>
                <a:off x="3356347" y="6609426"/>
                <a:ext cx="3573020" cy="1128496"/>
              </a:xfrm>
              <a:prstGeom prst="rect">
                <a:avLst/>
              </a:prstGeom>
            </p:spPr>
          </p:pic>
        </p:grpSp>
        <p:pic>
          <p:nvPicPr>
            <p:cNvPr id="61" name="Object 60"/>
            <p:cNvPicPr>
              <a:picLocks noChangeAspect="1"/>
            </p:cNvPicPr>
            <p:nvPr/>
          </p:nvPicPr>
          <p:blipFill rotWithShape="1">
            <a:blip r:embed="rId26"/>
            <a:stretch>
              <a:fillRect/>
            </a:stretch>
          </p:blipFill>
          <p:spPr>
            <a:xfrm>
              <a:off x="3610521" y="6829814"/>
              <a:ext cx="2743149" cy="724330"/>
            </a:xfrm>
            <a:prstGeom prst="rect">
              <a:avLst/>
            </a:prstGeom>
          </p:spPr>
        </p:pic>
        <p:pic>
          <p:nvPicPr>
            <p:cNvPr id="62" name="Object 61"/>
            <p:cNvPicPr>
              <a:picLocks noChangeAspect="1"/>
            </p:cNvPicPr>
            <p:nvPr/>
          </p:nvPicPr>
          <p:blipFill rotWithShape="1">
            <a:blip r:embed="rId27"/>
            <a:stretch>
              <a:fillRect/>
            </a:stretch>
          </p:blipFill>
          <p:spPr>
            <a:xfrm>
              <a:off x="5038359" y="6687065"/>
              <a:ext cx="840343" cy="928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" grpId="0" animBg="1"/>
      <p:bldP spid="1011" grpId="1" animBg="1"/>
      <p:bldP spid="1013" grpId="2" animBg="1"/>
      <p:bldP spid="1015" grpId="3" animBg="1"/>
      <p:bldP spid="1017" grpId="4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4">
    <p:bg>
      <p:bgPr shadeToTitle="0">
        <a:solidFill>
          <a:srgbClr val="a4ce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-306260" y="9322110"/>
            <a:ext cx="10895345" cy="973128"/>
            <a:chOff x="-306260" y="9322110"/>
            <a:chExt cx="10895345" cy="97312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-306260" y="9322110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 rot="0">
            <a:off x="931881" y="1131421"/>
            <a:ext cx="8421953" cy="2316286"/>
            <a:chOff x="931881" y="1131421"/>
            <a:chExt cx="8421953" cy="2316286"/>
          </a:xfrm>
        </p:grpSpPr>
        <p:grpSp>
          <p:nvGrpSpPr>
            <p:cNvPr id="1003" name="그룹 1003"/>
            <p:cNvGrpSpPr/>
            <p:nvPr/>
          </p:nvGrpSpPr>
          <p:grpSpPr>
            <a:xfrm rot="0">
              <a:off x="931881" y="1131421"/>
              <a:ext cx="8421953" cy="2316286"/>
              <a:chOff x="931881" y="1131421"/>
              <a:chExt cx="8421953" cy="2316286"/>
            </a:xfrm>
          </p:grpSpPr>
          <p:pic>
            <p:nvPicPr>
              <p:cNvPr id="7" name="Object 6"/>
              <p:cNvPicPr>
                <a:picLocks noChangeAspect="1"/>
              </p:cNvPicPr>
              <p:nvPr/>
            </p:nvPicPr>
            <p:blipFill rotWithShape="1">
              <a:blip r:embed="rId3"/>
              <a:stretch>
                <a:fillRect/>
              </a:stretch>
            </p:blipFill>
            <p:spPr>
              <a:xfrm>
                <a:off x="931881" y="1131421"/>
                <a:ext cx="8421953" cy="2316286"/>
              </a:xfrm>
              <a:prstGeom prst="rect">
                <a:avLst/>
              </a:prstGeom>
            </p:spPr>
          </p:pic>
        </p:grpSp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1004833" y="1613583"/>
              <a:ext cx="7851940" cy="1634016"/>
            </a:xfrm>
            <a:prstGeom prst="rect">
              <a:avLst/>
            </a:prstGeom>
          </p:spPr>
        </p:pic>
      </p:grpSp>
      <p:pic>
        <p:nvPicPr>
          <p:cNvPr id="11" name="Object 10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8396287" y="9448593"/>
            <a:ext cx="926129" cy="718887"/>
          </a:xfrm>
          <a:prstGeom prst="rect">
            <a:avLst/>
          </a:prstGeom>
        </p:spPr>
      </p:pic>
      <p:grpSp>
        <p:nvGrpSpPr>
          <p:cNvPr id="1004" name="그룹 1004"/>
          <p:cNvGrpSpPr/>
          <p:nvPr/>
        </p:nvGrpSpPr>
        <p:grpSpPr>
          <a:xfrm rot="0">
            <a:off x="8110540" y="9579478"/>
            <a:ext cx="462279" cy="462270"/>
            <a:chOff x="8110540" y="9579478"/>
            <a:chExt cx="462279" cy="462270"/>
          </a:xfrm>
        </p:grpSpPr>
        <p:pic>
          <p:nvPicPr>
            <p:cNvPr id="13" name="Object 12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8110540" y="9579478"/>
              <a:ext cx="462279" cy="46227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 rot="0">
            <a:off x="532531" y="9440394"/>
            <a:ext cx="8973087" cy="735650"/>
            <a:chOff x="532531" y="9440394"/>
            <a:chExt cx="8973087" cy="735650"/>
          </a:xfrm>
        </p:grpSpPr>
        <p:grpSp>
          <p:nvGrpSpPr>
            <p:cNvPr id="1006" name="그룹 1006"/>
            <p:cNvGrpSpPr/>
            <p:nvPr/>
          </p:nvGrpSpPr>
          <p:grpSpPr>
            <a:xfrm rot="0">
              <a:off x="1502408" y="9440394"/>
              <a:ext cx="8003210" cy="735650"/>
              <a:chOff x="1502408" y="9440394"/>
              <a:chExt cx="8003210" cy="735650"/>
            </a:xfrm>
          </p:grpSpPr>
          <p:pic>
            <p:nvPicPr>
              <p:cNvPr id="17" name="Object 16"/>
              <p:cNvPicPr>
                <a:picLocks noChangeAspect="1"/>
              </p:cNvPicPr>
              <p:nvPr/>
            </p:nvPicPr>
            <p:blipFill rotWithShape="1">
              <a:blip r:embed="rId7"/>
              <a:stretch>
                <a:fillRect/>
              </a:stretch>
            </p:blipFill>
            <p:spPr>
              <a:xfrm>
                <a:off x="1502408" y="9440394"/>
                <a:ext cx="8003210" cy="735650"/>
              </a:xfrm>
              <a:prstGeom prst="rect">
                <a:avLst/>
              </a:prstGeom>
            </p:spPr>
          </p:pic>
        </p:grpSp>
        <p:grpSp>
          <p:nvGrpSpPr>
            <p:cNvPr id="1007" name="그룹 1007"/>
            <p:cNvGrpSpPr/>
            <p:nvPr/>
          </p:nvGrpSpPr>
          <p:grpSpPr>
            <a:xfrm rot="0">
              <a:off x="532531" y="9445657"/>
              <a:ext cx="807416" cy="644029"/>
              <a:chOff x="532531" y="9445657"/>
              <a:chExt cx="807416" cy="644029"/>
            </a:xfrm>
          </p:grpSpPr>
          <p:grpSp>
            <p:nvGrpSpPr>
              <p:cNvPr id="1008" name="그룹 1008"/>
              <p:cNvGrpSpPr/>
              <p:nvPr/>
            </p:nvGrpSpPr>
            <p:grpSpPr>
              <a:xfrm rot="0">
                <a:off x="648616" y="9528357"/>
                <a:ext cx="566451" cy="561330"/>
                <a:chOff x="648616" y="9528357"/>
                <a:chExt cx="566451" cy="561330"/>
              </a:xfrm>
            </p:grpSpPr>
            <p:pic>
              <p:nvPicPr>
                <p:cNvPr id="21" name="Object 20"/>
                <p:cNvPicPr>
                  <a:picLocks noChangeAspect="1"/>
                </p:cNvPicPr>
                <p:nvPr/>
              </p:nvPicPr>
              <p:blipFill rotWithShape="1">
                <a:blip r:embed="rId8"/>
                <a:stretch>
                  <a:fillRect/>
                </a:stretch>
              </p:blipFill>
              <p:spPr>
                <a:xfrm>
                  <a:off x="648616" y="9528357"/>
                  <a:ext cx="566451" cy="561330"/>
                </a:xfrm>
                <a:prstGeom prst="rect">
                  <a:avLst/>
                </a:prstGeom>
              </p:spPr>
            </p:pic>
          </p:grpSp>
          <p:pic>
            <p:nvPicPr>
              <p:cNvPr id="23" name="Object 22"/>
              <p:cNvPicPr>
                <a:picLocks noChangeAspect="1"/>
              </p:cNvPicPr>
              <p:nvPr/>
            </p:nvPicPr>
            <p:blipFill rotWithShape="1">
              <a:blip r:embed="rId9"/>
              <a:stretch>
                <a:fillRect/>
              </a:stretch>
            </p:blipFill>
            <p:spPr>
              <a:xfrm>
                <a:off x="456490" y="9369617"/>
                <a:ext cx="875826" cy="794116"/>
              </a:xfrm>
              <a:prstGeom prst="rect">
                <a:avLst/>
              </a:prstGeom>
            </p:spPr>
          </p:pic>
        </p:grpSp>
        <p:pic>
          <p:nvPicPr>
            <p:cNvPr id="25" name="Object 24"/>
            <p:cNvPicPr>
              <a:picLocks noChangeAspect="1"/>
            </p:cNvPicPr>
            <p:nvPr/>
          </p:nvPicPr>
          <p:blipFill rotWithShape="1">
            <a:blip r:embed="rId10"/>
            <a:stretch>
              <a:fillRect/>
            </a:stretch>
          </p:blipFill>
          <p:spPr>
            <a:xfrm>
              <a:off x="1866227" y="9568617"/>
              <a:ext cx="5138486" cy="477896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 rot="0">
            <a:off x="7338684" y="6999138"/>
            <a:ext cx="2230621" cy="2593845"/>
            <a:chOff x="7338684" y="6999138"/>
            <a:chExt cx="2230621" cy="2593845"/>
          </a:xfrm>
        </p:grpSpPr>
        <p:pic>
          <p:nvPicPr>
            <p:cNvPr id="28" name="Object 27"/>
            <p:cNvPicPr>
              <a:picLocks noChangeAspect="1"/>
            </p:cNvPicPr>
            <p:nvPr/>
          </p:nvPicPr>
          <p:blipFill rotWithShape="1">
            <a:blip r:embed="rId11"/>
            <a:stretch>
              <a:fillRect/>
            </a:stretch>
          </p:blipFill>
          <p:spPr>
            <a:xfrm>
              <a:off x="7338684" y="6999138"/>
              <a:ext cx="2230621" cy="2593845"/>
            </a:xfrm>
            <a:prstGeom prst="rect">
              <a:avLst/>
            </a:prstGeom>
          </p:spPr>
        </p:pic>
      </p:grpSp>
      <p:pic>
        <p:nvPicPr>
          <p:cNvPr id="30" name="Object 29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3871549" y="8078567"/>
            <a:ext cx="3376796" cy="611609"/>
          </a:xfrm>
          <a:prstGeom prst="rect">
            <a:avLst/>
          </a:prstGeom>
        </p:spPr>
      </p:pic>
      <p:grpSp>
        <p:nvGrpSpPr>
          <p:cNvPr id="1010" name="그룹 1010"/>
          <p:cNvGrpSpPr/>
          <p:nvPr/>
        </p:nvGrpSpPr>
        <p:grpSpPr>
          <a:xfrm rot="0">
            <a:off x="1434562" y="3873778"/>
            <a:ext cx="3451152" cy="1724616"/>
            <a:chOff x="1434562" y="3873778"/>
            <a:chExt cx="3451152" cy="1724616"/>
          </a:xfrm>
        </p:grpSpPr>
        <p:grpSp>
          <p:nvGrpSpPr>
            <p:cNvPr id="1011" name="그룹 1011"/>
            <p:cNvGrpSpPr/>
            <p:nvPr/>
          </p:nvGrpSpPr>
          <p:grpSpPr>
            <a:xfrm rot="0">
              <a:off x="1434562" y="3873778"/>
              <a:ext cx="3451152" cy="1724616"/>
              <a:chOff x="1434562" y="3873778"/>
              <a:chExt cx="3451152" cy="1724616"/>
            </a:xfrm>
          </p:grpSpPr>
          <p:pic>
            <p:nvPicPr>
              <p:cNvPr id="33" name="Object 32"/>
              <p:cNvPicPr>
                <a:picLocks noChangeAspect="1"/>
              </p:cNvPicPr>
              <p:nvPr/>
            </p:nvPicPr>
            <p:blipFill rotWithShape="1">
              <a:blip r:embed="rId13"/>
              <a:stretch>
                <a:fillRect/>
              </a:stretch>
            </p:blipFill>
            <p:spPr>
              <a:xfrm>
                <a:off x="1434562" y="3873778"/>
                <a:ext cx="3451152" cy="1724616"/>
              </a:xfrm>
              <a:prstGeom prst="rect">
                <a:avLst/>
              </a:prstGeom>
            </p:spPr>
          </p:pic>
        </p:grpSp>
        <p:pic>
          <p:nvPicPr>
            <p:cNvPr id="35" name="Object 34"/>
            <p:cNvPicPr>
              <a:picLocks noChangeAspect="1"/>
            </p:cNvPicPr>
            <p:nvPr/>
          </p:nvPicPr>
          <p:blipFill rotWithShape="1">
            <a:blip r:embed="rId14"/>
            <a:stretch>
              <a:fillRect/>
            </a:stretch>
          </p:blipFill>
          <p:spPr>
            <a:xfrm>
              <a:off x="2344784" y="3943562"/>
              <a:ext cx="1540123" cy="789923"/>
            </a:xfrm>
            <a:prstGeom prst="rect">
              <a:avLst/>
            </a:prstGeom>
          </p:spPr>
        </p:pic>
        <p:pic>
          <p:nvPicPr>
            <p:cNvPr id="36" name="Object 35"/>
            <p:cNvPicPr>
              <a:picLocks noChangeAspect="1"/>
            </p:cNvPicPr>
            <p:nvPr/>
          </p:nvPicPr>
          <p:blipFill rotWithShape="1">
            <a:blip r:embed="rId15"/>
            <a:stretch>
              <a:fillRect/>
            </a:stretch>
          </p:blipFill>
          <p:spPr>
            <a:xfrm>
              <a:off x="1571038" y="3881289"/>
              <a:ext cx="840343" cy="928800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 rot="0">
            <a:off x="5413498" y="3719161"/>
            <a:ext cx="3379495" cy="1116503"/>
            <a:chOff x="5413498" y="3719161"/>
            <a:chExt cx="3379495" cy="1116503"/>
          </a:xfrm>
        </p:grpSpPr>
        <p:grpSp>
          <p:nvGrpSpPr>
            <p:cNvPr id="1013" name="그룹 1013"/>
            <p:cNvGrpSpPr/>
            <p:nvPr/>
          </p:nvGrpSpPr>
          <p:grpSpPr>
            <a:xfrm rot="0">
              <a:off x="5413498" y="3719161"/>
              <a:ext cx="3327879" cy="1116503"/>
              <a:chOff x="5413498" y="3719161"/>
              <a:chExt cx="3327879" cy="1116503"/>
            </a:xfrm>
          </p:grpSpPr>
          <p:pic>
            <p:nvPicPr>
              <p:cNvPr id="40" name="Object 39"/>
              <p:cNvPicPr>
                <a:picLocks noChangeAspect="1"/>
              </p:cNvPicPr>
              <p:nvPr/>
            </p:nvPicPr>
            <p:blipFill rotWithShape="1">
              <a:blip r:embed="rId16"/>
              <a:stretch>
                <a:fillRect/>
              </a:stretch>
            </p:blipFill>
            <p:spPr>
              <a:xfrm>
                <a:off x="5413498" y="3719161"/>
                <a:ext cx="3327879" cy="1116503"/>
              </a:xfrm>
              <a:prstGeom prst="rect">
                <a:avLst/>
              </a:prstGeom>
            </p:spPr>
          </p:pic>
        </p:grpSp>
        <p:pic>
          <p:nvPicPr>
            <p:cNvPr id="42" name="Object 41"/>
            <p:cNvPicPr>
              <a:picLocks noChangeAspect="1"/>
            </p:cNvPicPr>
            <p:nvPr/>
          </p:nvPicPr>
          <p:blipFill rotWithShape="1">
            <a:blip r:embed="rId17"/>
            <a:stretch>
              <a:fillRect/>
            </a:stretch>
          </p:blipFill>
          <p:spPr>
            <a:xfrm>
              <a:off x="6626495" y="3903211"/>
              <a:ext cx="1938994" cy="795409"/>
            </a:xfrm>
            <a:prstGeom prst="rect">
              <a:avLst/>
            </a:prstGeom>
          </p:spPr>
        </p:pic>
        <p:pic>
          <p:nvPicPr>
            <p:cNvPr id="43" name="Object 42"/>
            <p:cNvPicPr>
              <a:picLocks noChangeAspect="1"/>
            </p:cNvPicPr>
            <p:nvPr/>
          </p:nvPicPr>
          <p:blipFill rotWithShape="1">
            <a:blip r:embed="rId18"/>
            <a:stretch>
              <a:fillRect/>
            </a:stretch>
          </p:blipFill>
          <p:spPr>
            <a:xfrm>
              <a:off x="6029885" y="3840269"/>
              <a:ext cx="840343" cy="928800"/>
            </a:xfrm>
            <a:prstGeom prst="rect">
              <a:avLst/>
            </a:prstGeom>
          </p:spPr>
        </p:pic>
      </p:grpSp>
      <p:grpSp>
        <p:nvGrpSpPr>
          <p:cNvPr id="1014" name="그룹 1014"/>
          <p:cNvGrpSpPr/>
          <p:nvPr/>
        </p:nvGrpSpPr>
        <p:grpSpPr>
          <a:xfrm rot="0">
            <a:off x="1434562" y="5060880"/>
            <a:ext cx="3171288" cy="1793764"/>
            <a:chOff x="1434562" y="5060880"/>
            <a:chExt cx="3171288" cy="1793764"/>
          </a:xfrm>
        </p:grpSpPr>
        <p:grpSp>
          <p:nvGrpSpPr>
            <p:cNvPr id="1015" name="그룹 1015"/>
            <p:cNvGrpSpPr/>
            <p:nvPr/>
          </p:nvGrpSpPr>
          <p:grpSpPr>
            <a:xfrm rot="0">
              <a:off x="1434562" y="5060880"/>
              <a:ext cx="3171288" cy="1793764"/>
              <a:chOff x="1434562" y="5060880"/>
              <a:chExt cx="3171288" cy="1793764"/>
            </a:xfrm>
          </p:grpSpPr>
          <p:pic>
            <p:nvPicPr>
              <p:cNvPr id="47" name="Object 46"/>
              <p:cNvPicPr>
                <a:picLocks noChangeAspect="1"/>
              </p:cNvPicPr>
              <p:nvPr/>
            </p:nvPicPr>
            <p:blipFill rotWithShape="1">
              <a:blip r:embed="rId19"/>
              <a:stretch>
                <a:fillRect/>
              </a:stretch>
            </p:blipFill>
            <p:spPr>
              <a:xfrm>
                <a:off x="1434562" y="5060880"/>
                <a:ext cx="3171288" cy="1793764"/>
              </a:xfrm>
              <a:prstGeom prst="rect">
                <a:avLst/>
              </a:prstGeom>
            </p:spPr>
          </p:pic>
        </p:grpSp>
        <p:pic>
          <p:nvPicPr>
            <p:cNvPr id="49" name="Object 48"/>
            <p:cNvPicPr>
              <a:picLocks noChangeAspect="1"/>
            </p:cNvPicPr>
            <p:nvPr/>
          </p:nvPicPr>
          <p:blipFill rotWithShape="1">
            <a:blip r:embed="rId20"/>
            <a:stretch>
              <a:fillRect/>
            </a:stretch>
          </p:blipFill>
          <p:spPr>
            <a:xfrm>
              <a:off x="1566790" y="5069452"/>
              <a:ext cx="840343" cy="928800"/>
            </a:xfrm>
            <a:prstGeom prst="rect">
              <a:avLst/>
            </a:prstGeom>
          </p:spPr>
        </p:pic>
        <p:pic>
          <p:nvPicPr>
            <p:cNvPr id="50" name="Object 49"/>
            <p:cNvPicPr>
              <a:picLocks noChangeAspect="1"/>
            </p:cNvPicPr>
            <p:nvPr/>
          </p:nvPicPr>
          <p:blipFill rotWithShape="1">
            <a:blip r:embed="rId21"/>
            <a:stretch>
              <a:fillRect/>
            </a:stretch>
          </p:blipFill>
          <p:spPr>
            <a:xfrm>
              <a:off x="2287592" y="5158665"/>
              <a:ext cx="1470639" cy="795409"/>
            </a:xfrm>
            <a:prstGeom prst="rect">
              <a:avLst/>
            </a:prstGeom>
          </p:spPr>
        </p:pic>
      </p:grpSp>
      <p:grpSp>
        <p:nvGrpSpPr>
          <p:cNvPr id="1016" name="그룹 1016"/>
          <p:cNvGrpSpPr/>
          <p:nvPr/>
        </p:nvGrpSpPr>
        <p:grpSpPr>
          <a:xfrm rot="0">
            <a:off x="5504013" y="5046668"/>
            <a:ext cx="3288980" cy="1103453"/>
            <a:chOff x="5504013" y="5046668"/>
            <a:chExt cx="3288980" cy="1103453"/>
          </a:xfrm>
        </p:grpSpPr>
        <p:grpSp>
          <p:nvGrpSpPr>
            <p:cNvPr id="1017" name="그룹 1017"/>
            <p:cNvGrpSpPr/>
            <p:nvPr/>
          </p:nvGrpSpPr>
          <p:grpSpPr>
            <a:xfrm rot="0">
              <a:off x="5504013" y="5046668"/>
              <a:ext cx="3288980" cy="1103453"/>
              <a:chOff x="5504013" y="5046668"/>
              <a:chExt cx="3288980" cy="1103453"/>
            </a:xfrm>
          </p:grpSpPr>
          <p:pic>
            <p:nvPicPr>
              <p:cNvPr id="54" name="Object 53"/>
              <p:cNvPicPr>
                <a:picLocks noChangeAspect="1"/>
              </p:cNvPicPr>
              <p:nvPr/>
            </p:nvPicPr>
            <p:blipFill rotWithShape="1">
              <a:blip r:embed="rId22"/>
              <a:stretch>
                <a:fillRect/>
              </a:stretch>
            </p:blipFill>
            <p:spPr>
              <a:xfrm>
                <a:off x="5504013" y="5046668"/>
                <a:ext cx="3288980" cy="1103453"/>
              </a:xfrm>
              <a:prstGeom prst="rect">
                <a:avLst/>
              </a:prstGeom>
            </p:spPr>
          </p:pic>
        </p:grpSp>
        <p:grpSp>
          <p:nvGrpSpPr>
            <p:cNvPr id="1018" name="그룹 1018"/>
            <p:cNvGrpSpPr/>
            <p:nvPr/>
          </p:nvGrpSpPr>
          <p:grpSpPr>
            <a:xfrm rot="0">
              <a:off x="6261219" y="5237414"/>
              <a:ext cx="2198332" cy="721961"/>
              <a:chOff x="6261219" y="5237414"/>
              <a:chExt cx="2198332" cy="721961"/>
            </a:xfrm>
          </p:grpSpPr>
          <p:pic>
            <p:nvPicPr>
              <p:cNvPr id="57" name="Object 56"/>
              <p:cNvPicPr>
                <a:picLocks noChangeAspect="1"/>
              </p:cNvPicPr>
              <p:nvPr/>
            </p:nvPicPr>
            <p:blipFill rotWithShape="1">
              <a:blip r:embed="rId23"/>
              <a:stretch>
                <a:fillRect/>
              </a:stretch>
            </p:blipFill>
            <p:spPr>
              <a:xfrm>
                <a:off x="6184076" y="5160271"/>
                <a:ext cx="840343" cy="928800"/>
              </a:xfrm>
              <a:prstGeom prst="rect">
                <a:avLst/>
              </a:prstGeom>
            </p:spPr>
          </p:pic>
          <p:pic>
            <p:nvPicPr>
              <p:cNvPr id="58" name="Object 57"/>
              <p:cNvPicPr>
                <a:picLocks noChangeAspect="1"/>
              </p:cNvPicPr>
              <p:nvPr/>
            </p:nvPicPr>
            <p:blipFill rotWithShape="1">
              <a:blip r:embed="rId24"/>
              <a:stretch>
                <a:fillRect/>
              </a:stretch>
            </p:blipFill>
            <p:spPr>
              <a:xfrm>
                <a:off x="6864904" y="5250821"/>
                <a:ext cx="1524580" cy="795409"/>
              </a:xfrm>
              <a:prstGeom prst="rect">
                <a:avLst/>
              </a:prstGeom>
            </p:spPr>
          </p:pic>
        </p:grpSp>
      </p:grpSp>
      <p:grpSp>
        <p:nvGrpSpPr>
          <p:cNvPr id="1019" name="그룹 1019"/>
          <p:cNvGrpSpPr/>
          <p:nvPr/>
        </p:nvGrpSpPr>
        <p:grpSpPr>
          <a:xfrm rot="0">
            <a:off x="2687932" y="6743971"/>
            <a:ext cx="4726342" cy="1128496"/>
            <a:chOff x="2687932" y="6743971"/>
            <a:chExt cx="4726342" cy="1128496"/>
          </a:xfrm>
        </p:grpSpPr>
        <p:grpSp>
          <p:nvGrpSpPr>
            <p:cNvPr id="1020" name="그룹 1020"/>
            <p:cNvGrpSpPr/>
            <p:nvPr/>
          </p:nvGrpSpPr>
          <p:grpSpPr>
            <a:xfrm rot="0">
              <a:off x="2687932" y="6743971"/>
              <a:ext cx="4726342" cy="1128496"/>
              <a:chOff x="2687932" y="6743971"/>
              <a:chExt cx="4726342" cy="1128496"/>
            </a:xfrm>
          </p:grpSpPr>
          <p:pic>
            <p:nvPicPr>
              <p:cNvPr id="63" name="Object 62"/>
              <p:cNvPicPr>
                <a:picLocks noChangeAspect="1"/>
              </p:cNvPicPr>
              <p:nvPr/>
            </p:nvPicPr>
            <p:blipFill rotWithShape="1">
              <a:blip r:embed="rId25"/>
              <a:stretch>
                <a:fillRect/>
              </a:stretch>
            </p:blipFill>
            <p:spPr>
              <a:xfrm>
                <a:off x="2687932" y="6743971"/>
                <a:ext cx="4726342" cy="1128496"/>
              </a:xfrm>
              <a:prstGeom prst="rect">
                <a:avLst/>
              </a:prstGeom>
            </p:spPr>
          </p:pic>
        </p:grpSp>
        <p:pic>
          <p:nvPicPr>
            <p:cNvPr id="65" name="Object 64"/>
            <p:cNvPicPr>
              <a:picLocks noChangeAspect="1"/>
            </p:cNvPicPr>
            <p:nvPr/>
          </p:nvPicPr>
          <p:blipFill rotWithShape="1">
            <a:blip r:embed="rId26"/>
            <a:stretch>
              <a:fillRect/>
            </a:stretch>
          </p:blipFill>
          <p:spPr>
            <a:xfrm>
              <a:off x="3143821" y="6919657"/>
              <a:ext cx="3750424" cy="818494"/>
            </a:xfrm>
            <a:prstGeom prst="rect">
              <a:avLst/>
            </a:prstGeom>
          </p:spPr>
        </p:pic>
        <p:pic>
          <p:nvPicPr>
            <p:cNvPr id="66" name="Object 65"/>
            <p:cNvPicPr>
              <a:picLocks noChangeAspect="1"/>
            </p:cNvPicPr>
            <p:nvPr/>
          </p:nvPicPr>
          <p:blipFill rotWithShape="1">
            <a:blip r:embed="rId27"/>
            <a:stretch>
              <a:fillRect/>
            </a:stretch>
          </p:blipFill>
          <p:spPr>
            <a:xfrm>
              <a:off x="4632634" y="6871076"/>
              <a:ext cx="840343" cy="928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" grpId="0" animBg="1"/>
      <p:bldP spid="1012" grpId="1" animBg="1"/>
      <p:bldP spid="1014" grpId="2" animBg="1"/>
      <p:bldP spid="1016" grpId="3" animBg="1"/>
      <p:bldP spid="1019" grpId="4" animBg="1"/>
    </p:bld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5">
    <p:bg>
      <p:bgPr shadeToTitle="0">
        <a:solidFill>
          <a:srgbClr val="a4ce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2676269" y="1808534"/>
            <a:ext cx="1478717" cy="1426346"/>
            <a:chOff x="2676269" y="1808534"/>
            <a:chExt cx="1478717" cy="1426346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2676269" y="1808534"/>
              <a:ext cx="1478717" cy="1426346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 rot="0">
            <a:off x="4276295" y="1808534"/>
            <a:ext cx="1478717" cy="1426346"/>
            <a:chOff x="4276295" y="1808534"/>
            <a:chExt cx="1478717" cy="1426346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4276295" y="1808534"/>
              <a:ext cx="1478717" cy="1426346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0">
            <a:off x="1076244" y="1808534"/>
            <a:ext cx="1478717" cy="1426346"/>
            <a:chOff x="1076244" y="1808534"/>
            <a:chExt cx="1478717" cy="1426346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1076244" y="1808534"/>
              <a:ext cx="1478717" cy="1426346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 rot="0">
            <a:off x="7476346" y="1808534"/>
            <a:ext cx="1478717" cy="1426346"/>
            <a:chOff x="7476346" y="1808534"/>
            <a:chExt cx="1478717" cy="1426346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7476346" y="1808534"/>
              <a:ext cx="1478717" cy="1426346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 rot="0">
            <a:off x="5876320" y="1808534"/>
            <a:ext cx="1478717" cy="1426346"/>
            <a:chOff x="5876320" y="1808534"/>
            <a:chExt cx="1478717" cy="1426346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5876320" y="1808534"/>
              <a:ext cx="1478717" cy="1426346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 rot="0">
            <a:off x="570626" y="1808534"/>
            <a:ext cx="8758334" cy="1423645"/>
            <a:chOff x="570626" y="1808534"/>
            <a:chExt cx="8758334" cy="1423645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 rotWithShape="1">
            <a:blip r:embed="rId7"/>
            <a:stretch>
              <a:fillRect/>
            </a:stretch>
          </p:blipFill>
          <p:spPr>
            <a:xfrm>
              <a:off x="418093" y="1657153"/>
              <a:ext cx="5490393" cy="1785657"/>
            </a:xfrm>
            <a:prstGeom prst="rect">
              <a:avLst/>
            </a:prstGeom>
          </p:spPr>
        </p:pic>
        <p:pic>
          <p:nvPicPr>
            <p:cNvPr id="19" name="Object 18"/>
            <p:cNvPicPr>
              <a:picLocks noChangeAspect="1"/>
            </p:cNvPicPr>
            <p:nvPr/>
          </p:nvPicPr>
          <p:blipFill rotWithShape="1">
            <a:blip r:embed="rId8"/>
            <a:stretch>
              <a:fillRect/>
            </a:stretch>
          </p:blipFill>
          <p:spPr>
            <a:xfrm>
              <a:off x="5357439" y="1656001"/>
              <a:ext cx="3863645" cy="1785657"/>
            </a:xfrm>
            <a:prstGeom prst="rect">
              <a:avLst/>
            </a:prstGeom>
          </p:spPr>
        </p:pic>
      </p:grpSp>
      <p:pic>
        <p:nvPicPr>
          <p:cNvPr id="21" name="Object 20"/>
          <p:cNvPicPr>
            <a:picLocks noChangeAspect="1"/>
          </p:cNvPicPr>
          <p:nvPr/>
        </p:nvPicPr>
        <p:blipFill rotWithShape="1">
          <a:blip r:embed="rId9"/>
          <a:stretch>
            <a:fillRect/>
          </a:stretch>
        </p:blipFill>
        <p:spPr>
          <a:xfrm>
            <a:off x="2702298" y="4279078"/>
            <a:ext cx="5747842" cy="1785657"/>
          </a:xfrm>
          <a:prstGeom prst="rect">
            <a:avLst/>
          </a:prstGeom>
        </p:spPr>
      </p:pic>
      <p:grpSp>
        <p:nvGrpSpPr>
          <p:cNvPr id="1007" name="그룹 1007"/>
          <p:cNvGrpSpPr/>
          <p:nvPr/>
        </p:nvGrpSpPr>
        <p:grpSpPr>
          <a:xfrm rot="0">
            <a:off x="4258981" y="802983"/>
            <a:ext cx="1467737" cy="987481"/>
            <a:chOff x="4258981" y="802983"/>
            <a:chExt cx="1467737" cy="987481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 rotWithShape="1">
            <a:blip r:embed="rId10"/>
            <a:stretch>
              <a:fillRect/>
            </a:stretch>
          </p:blipFill>
          <p:spPr>
            <a:xfrm>
              <a:off x="4258981" y="802983"/>
              <a:ext cx="1467737" cy="987481"/>
            </a:xfrm>
            <a:prstGeom prst="rect">
              <a:avLst/>
            </a:prstGeom>
          </p:spPr>
        </p:pic>
      </p:grpSp>
      <p:grpSp>
        <p:nvGrpSpPr>
          <p:cNvPr id="1009" name="그룹 1009"/>
          <p:cNvGrpSpPr/>
          <p:nvPr/>
        </p:nvGrpSpPr>
        <p:grpSpPr>
          <a:xfrm rot="0">
            <a:off x="1917806" y="4429684"/>
            <a:ext cx="1478717" cy="1426346"/>
            <a:chOff x="1917806" y="4429684"/>
            <a:chExt cx="1478717" cy="1426346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 rotWithShape="1">
            <a:blip r:embed="rId11"/>
            <a:stretch>
              <a:fillRect/>
            </a:stretch>
          </p:blipFill>
          <p:spPr>
            <a:xfrm>
              <a:off x="1917806" y="4429684"/>
              <a:ext cx="1478717" cy="1426346"/>
            </a:xfrm>
            <a:prstGeom prst="rect">
              <a:avLst/>
            </a:prstGeom>
          </p:spPr>
        </p:pic>
      </p:grpSp>
      <p:pic>
        <p:nvPicPr>
          <p:cNvPr id="29" name="Object 28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2117790" y="4365734"/>
            <a:ext cx="1230100" cy="1572532"/>
          </a:xfrm>
          <a:prstGeom prst="rect">
            <a:avLst/>
          </a:prstGeom>
        </p:spPr>
      </p:pic>
      <p:grpSp>
        <p:nvGrpSpPr>
          <p:cNvPr id="1011" name="그룹 1011"/>
          <p:cNvGrpSpPr/>
          <p:nvPr/>
        </p:nvGrpSpPr>
        <p:grpSpPr>
          <a:xfrm rot="0">
            <a:off x="4998339" y="4429684"/>
            <a:ext cx="1478717" cy="1426346"/>
            <a:chOff x="4998339" y="4429684"/>
            <a:chExt cx="1478717" cy="1426346"/>
          </a:xfrm>
        </p:grpSpPr>
        <p:pic>
          <p:nvPicPr>
            <p:cNvPr id="33" name="Object 32"/>
            <p:cNvPicPr>
              <a:picLocks noChangeAspect="1"/>
            </p:cNvPicPr>
            <p:nvPr/>
          </p:nvPicPr>
          <p:blipFill rotWithShape="1">
            <a:blip r:embed="rId13"/>
            <a:stretch>
              <a:fillRect/>
            </a:stretch>
          </p:blipFill>
          <p:spPr>
            <a:xfrm>
              <a:off x="4998339" y="4429684"/>
              <a:ext cx="1478717" cy="1426346"/>
            </a:xfrm>
            <a:prstGeom prst="rect">
              <a:avLst/>
            </a:prstGeom>
          </p:spPr>
        </p:pic>
      </p:grpSp>
      <p:pic>
        <p:nvPicPr>
          <p:cNvPr id="35" name="Object 34"/>
          <p:cNvPicPr>
            <a:picLocks noChangeAspect="1"/>
          </p:cNvPicPr>
          <p:nvPr/>
        </p:nvPicPr>
        <p:blipFill rotWithShape="1">
          <a:blip r:embed="rId14"/>
          <a:stretch>
            <a:fillRect/>
          </a:stretch>
        </p:blipFill>
        <p:spPr>
          <a:xfrm>
            <a:off x="4951966" y="4379412"/>
            <a:ext cx="1675888" cy="1585332"/>
          </a:xfrm>
          <a:prstGeom prst="rect">
            <a:avLst/>
          </a:prstGeom>
        </p:spPr>
      </p:pic>
      <p:grpSp>
        <p:nvGrpSpPr>
          <p:cNvPr id="1012" name="그룹 1012"/>
          <p:cNvGrpSpPr/>
          <p:nvPr/>
        </p:nvGrpSpPr>
        <p:grpSpPr>
          <a:xfrm rot="0">
            <a:off x="-318493" y="9355375"/>
            <a:ext cx="10895345" cy="973128"/>
            <a:chOff x="-318493" y="9355375"/>
            <a:chExt cx="10895345" cy="973128"/>
          </a:xfrm>
        </p:grpSpPr>
        <p:pic>
          <p:nvPicPr>
            <p:cNvPr id="38" name="Object 37"/>
            <p:cNvPicPr>
              <a:picLocks noChangeAspect="1"/>
            </p:cNvPicPr>
            <p:nvPr/>
          </p:nvPicPr>
          <p:blipFill rotWithShape="1">
            <a:blip r:embed="rId15"/>
            <a:stretch>
              <a:fillRect/>
            </a:stretch>
          </p:blipFill>
          <p:spPr>
            <a:xfrm>
              <a:off x="-318493" y="9355375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13" name="그룹 1013"/>
          <p:cNvGrpSpPr/>
          <p:nvPr/>
        </p:nvGrpSpPr>
        <p:grpSpPr>
          <a:xfrm rot="0">
            <a:off x="529110" y="9474114"/>
            <a:ext cx="8973087" cy="735650"/>
            <a:chOff x="529110" y="9474114"/>
            <a:chExt cx="8973087" cy="735650"/>
          </a:xfrm>
        </p:grpSpPr>
        <p:grpSp>
          <p:nvGrpSpPr>
            <p:cNvPr id="1014" name="그룹 1014"/>
            <p:cNvGrpSpPr/>
            <p:nvPr/>
          </p:nvGrpSpPr>
          <p:grpSpPr>
            <a:xfrm rot="0">
              <a:off x="1498987" y="9474114"/>
              <a:ext cx="8003210" cy="735650"/>
              <a:chOff x="1498987" y="9474114"/>
              <a:chExt cx="8003210" cy="735650"/>
            </a:xfrm>
          </p:grpSpPr>
          <p:pic>
            <p:nvPicPr>
              <p:cNvPr id="42" name="Object 41"/>
              <p:cNvPicPr>
                <a:picLocks noChangeAspect="1"/>
              </p:cNvPicPr>
              <p:nvPr/>
            </p:nvPicPr>
            <p:blipFill rotWithShape="1">
              <a:blip r:embed="rId16"/>
              <a:stretch>
                <a:fillRect/>
              </a:stretch>
            </p:blipFill>
            <p:spPr>
              <a:xfrm>
                <a:off x="1498987" y="9474114"/>
                <a:ext cx="8003210" cy="735650"/>
              </a:xfrm>
              <a:prstGeom prst="rect">
                <a:avLst/>
              </a:prstGeom>
            </p:spPr>
          </p:pic>
        </p:grpSp>
        <p:grpSp>
          <p:nvGrpSpPr>
            <p:cNvPr id="1015" name="그룹 1015"/>
            <p:cNvGrpSpPr/>
            <p:nvPr/>
          </p:nvGrpSpPr>
          <p:grpSpPr>
            <a:xfrm rot="0">
              <a:off x="529110" y="9479377"/>
              <a:ext cx="807416" cy="644029"/>
              <a:chOff x="529110" y="9479377"/>
              <a:chExt cx="807416" cy="644029"/>
            </a:xfrm>
          </p:grpSpPr>
          <p:grpSp>
            <p:nvGrpSpPr>
              <p:cNvPr id="1016" name="그룹 1016"/>
              <p:cNvGrpSpPr/>
              <p:nvPr/>
            </p:nvGrpSpPr>
            <p:grpSpPr>
              <a:xfrm rot="0">
                <a:off x="645194" y="9562077"/>
                <a:ext cx="566451" cy="561330"/>
                <a:chOff x="645194" y="9562077"/>
                <a:chExt cx="566451" cy="561330"/>
              </a:xfrm>
            </p:grpSpPr>
            <p:pic>
              <p:nvPicPr>
                <p:cNvPr id="46" name="Object 45"/>
                <p:cNvPicPr>
                  <a:picLocks noChangeAspect="1"/>
                </p:cNvPicPr>
                <p:nvPr/>
              </p:nvPicPr>
              <p:blipFill rotWithShape="1">
                <a:blip r:embed="rId17"/>
                <a:stretch>
                  <a:fillRect/>
                </a:stretch>
              </p:blipFill>
              <p:spPr>
                <a:xfrm>
                  <a:off x="645194" y="9562077"/>
                  <a:ext cx="566451" cy="561330"/>
                </a:xfrm>
                <a:prstGeom prst="rect">
                  <a:avLst/>
                </a:prstGeom>
              </p:spPr>
            </p:pic>
          </p:grpSp>
          <p:pic>
            <p:nvPicPr>
              <p:cNvPr id="48" name="Object 47"/>
              <p:cNvPicPr>
                <a:picLocks noChangeAspect="1"/>
              </p:cNvPicPr>
              <p:nvPr/>
            </p:nvPicPr>
            <p:blipFill rotWithShape="1">
              <a:blip r:embed="rId18"/>
              <a:stretch>
                <a:fillRect/>
              </a:stretch>
            </p:blipFill>
            <p:spPr>
              <a:xfrm>
                <a:off x="453069" y="9403337"/>
                <a:ext cx="875826" cy="794116"/>
              </a:xfrm>
              <a:prstGeom prst="rect">
                <a:avLst/>
              </a:prstGeom>
            </p:spPr>
          </p:pic>
        </p:grpSp>
        <p:pic>
          <p:nvPicPr>
            <p:cNvPr id="50" name="Object 49"/>
            <p:cNvPicPr>
              <a:picLocks noChangeAspect="1"/>
            </p:cNvPicPr>
            <p:nvPr/>
          </p:nvPicPr>
          <p:blipFill rotWithShape="1">
            <a:blip r:embed="rId19"/>
            <a:stretch>
              <a:fillRect/>
            </a:stretch>
          </p:blipFill>
          <p:spPr>
            <a:xfrm>
              <a:off x="1862808" y="9602332"/>
              <a:ext cx="3581794" cy="462258"/>
            </a:xfrm>
            <a:prstGeom prst="rect">
              <a:avLst/>
            </a:prstGeom>
          </p:spPr>
        </p:pic>
      </p:grpSp>
      <p:grpSp>
        <p:nvGrpSpPr>
          <p:cNvPr id="1017" name="그룹 1017"/>
          <p:cNvGrpSpPr/>
          <p:nvPr/>
        </p:nvGrpSpPr>
        <p:grpSpPr>
          <a:xfrm rot="0">
            <a:off x="7230543" y="7030725"/>
            <a:ext cx="2230621" cy="2593845"/>
            <a:chOff x="7230543" y="7030725"/>
            <a:chExt cx="2230621" cy="2593845"/>
          </a:xfrm>
        </p:grpSpPr>
        <p:pic>
          <p:nvPicPr>
            <p:cNvPr id="53" name="Object 52"/>
            <p:cNvPicPr>
              <a:picLocks noChangeAspect="1"/>
            </p:cNvPicPr>
            <p:nvPr/>
          </p:nvPicPr>
          <p:blipFill rotWithShape="1">
            <a:blip r:embed="rId20"/>
            <a:stretch>
              <a:fillRect/>
            </a:stretch>
          </p:blipFill>
          <p:spPr>
            <a:xfrm>
              <a:off x="7230543" y="7030725"/>
              <a:ext cx="2230621" cy="2593845"/>
            </a:xfrm>
            <a:prstGeom prst="rect">
              <a:avLst/>
            </a:prstGeom>
          </p:spPr>
        </p:pic>
      </p:grpSp>
      <p:pic>
        <p:nvPicPr>
          <p:cNvPr id="55" name="Object 54"/>
          <p:cNvPicPr>
            <a:picLocks noChangeAspect="1"/>
          </p:cNvPicPr>
          <p:nvPr/>
        </p:nvPicPr>
        <p:blipFill rotWithShape="1">
          <a:blip r:embed="rId21"/>
          <a:stretch>
            <a:fillRect/>
          </a:stretch>
        </p:blipFill>
        <p:spPr>
          <a:xfrm rot="600000">
            <a:off x="3712561" y="7225990"/>
            <a:ext cx="3362831" cy="994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D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3475857" y="6904976"/>
            <a:ext cx="2988528" cy="3175625"/>
            <a:chOff x="3475857" y="6904976"/>
            <a:chExt cx="2988528" cy="3175625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75857" y="6904976"/>
              <a:ext cx="2988528" cy="3175625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4810" y="6634639"/>
            <a:ext cx="3045954" cy="669318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1087" y="7802782"/>
            <a:ext cx="2746603" cy="676556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3722010" y="7598498"/>
            <a:ext cx="251968" cy="225409"/>
            <a:chOff x="3722010" y="7598498"/>
            <a:chExt cx="251968" cy="225409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-5520000">
              <a:off x="3722010" y="7598498"/>
              <a:ext cx="251968" cy="225409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6538029" y="8765243"/>
            <a:ext cx="325974" cy="291615"/>
            <a:chOff x="6538029" y="8765243"/>
            <a:chExt cx="325974" cy="291615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11520000">
              <a:off x="6538029" y="8765243"/>
              <a:ext cx="325974" cy="291615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-306260" y="9317188"/>
            <a:ext cx="10895345" cy="973128"/>
            <a:chOff x="-306260" y="9317188"/>
            <a:chExt cx="10895345" cy="973128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-306260" y="9317188"/>
              <a:ext cx="10895345" cy="973128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502408" y="9444996"/>
            <a:ext cx="8003210" cy="735650"/>
            <a:chOff x="1502408" y="9444996"/>
            <a:chExt cx="8003210" cy="735650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02408" y="9444996"/>
              <a:ext cx="8003210" cy="735650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532531" y="9450259"/>
            <a:ext cx="807416" cy="644029"/>
            <a:chOff x="532531" y="9450259"/>
            <a:chExt cx="807416" cy="644029"/>
          </a:xfrm>
        </p:grpSpPr>
        <p:grpSp>
          <p:nvGrpSpPr>
            <p:cNvPr id="1007" name="그룹 1007"/>
            <p:cNvGrpSpPr/>
            <p:nvPr/>
          </p:nvGrpSpPr>
          <p:grpSpPr>
            <a:xfrm>
              <a:off x="648616" y="9532958"/>
              <a:ext cx="566451" cy="561330"/>
              <a:chOff x="648616" y="9532958"/>
              <a:chExt cx="566451" cy="561330"/>
            </a:xfrm>
          </p:grpSpPr>
          <p:pic>
            <p:nvPicPr>
              <p:cNvPr id="21" name="Object 20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648616" y="9532958"/>
                <a:ext cx="566451" cy="561330"/>
              </a:xfrm>
              <a:prstGeom prst="rect">
                <a:avLst/>
              </a:prstGeom>
            </p:spPr>
          </p:pic>
        </p:grpSp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6490" y="9374218"/>
              <a:ext cx="875826" cy="794116"/>
            </a:xfrm>
            <a:prstGeom prst="rect">
              <a:avLst/>
            </a:prstGeom>
          </p:spPr>
        </p:pic>
      </p:grpSp>
      <p:pic>
        <p:nvPicPr>
          <p:cNvPr id="25" name="Object 24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96287" y="9453194"/>
            <a:ext cx="926129" cy="718887"/>
          </a:xfrm>
          <a:prstGeom prst="rect">
            <a:avLst/>
          </a:prstGeom>
        </p:spPr>
      </p:pic>
      <p:grpSp>
        <p:nvGrpSpPr>
          <p:cNvPr id="1008" name="그룹 1008"/>
          <p:cNvGrpSpPr/>
          <p:nvPr/>
        </p:nvGrpSpPr>
        <p:grpSpPr>
          <a:xfrm>
            <a:off x="8110540" y="9584079"/>
            <a:ext cx="462279" cy="462270"/>
            <a:chOff x="8110540" y="9584079"/>
            <a:chExt cx="462279" cy="462270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10540" y="9584079"/>
              <a:ext cx="462279" cy="462270"/>
            </a:xfrm>
            <a:prstGeom prst="rect">
              <a:avLst/>
            </a:prstGeom>
          </p:spPr>
        </p:pic>
      </p:grpSp>
      <p:pic>
        <p:nvPicPr>
          <p:cNvPr id="29" name="Object 28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66227" y="9573284"/>
            <a:ext cx="4748270" cy="462258"/>
          </a:xfrm>
          <a:prstGeom prst="rect">
            <a:avLst/>
          </a:prstGeom>
        </p:spPr>
      </p:pic>
      <p:grpSp>
        <p:nvGrpSpPr>
          <p:cNvPr id="1009" name="그룹 1009"/>
          <p:cNvGrpSpPr/>
          <p:nvPr/>
        </p:nvGrpSpPr>
        <p:grpSpPr>
          <a:xfrm>
            <a:off x="1895980" y="1094704"/>
            <a:ext cx="2029716" cy="1179042"/>
            <a:chOff x="1895980" y="1094704"/>
            <a:chExt cx="2029716" cy="1179042"/>
          </a:xfrm>
        </p:grpSpPr>
        <p:pic>
          <p:nvPicPr>
            <p:cNvPr id="31" name="Object 30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95980" y="1094704"/>
              <a:ext cx="2029716" cy="1179042"/>
            </a:xfrm>
            <a:prstGeom prst="rect">
              <a:avLst/>
            </a:prstGeom>
          </p:spPr>
        </p:pic>
      </p:grpSp>
      <p:grpSp>
        <p:nvGrpSpPr>
          <p:cNvPr id="1010" name="그룹 1010"/>
          <p:cNvGrpSpPr/>
          <p:nvPr/>
        </p:nvGrpSpPr>
        <p:grpSpPr>
          <a:xfrm>
            <a:off x="1333416" y="3852501"/>
            <a:ext cx="7618882" cy="2040607"/>
            <a:chOff x="1333416" y="3852501"/>
            <a:chExt cx="7618882" cy="2040607"/>
          </a:xfrm>
        </p:grpSpPr>
        <p:pic>
          <p:nvPicPr>
            <p:cNvPr id="34" name="Object 33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33416" y="3852501"/>
              <a:ext cx="7618882" cy="2040607"/>
            </a:xfrm>
            <a:prstGeom prst="rect">
              <a:avLst/>
            </a:prstGeom>
          </p:spPr>
        </p:pic>
      </p:grpSp>
      <p:pic>
        <p:nvPicPr>
          <p:cNvPr id="36" name="Object 35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672156" y="4099572"/>
            <a:ext cx="7041982" cy="1614468"/>
          </a:xfrm>
          <a:prstGeom prst="rect">
            <a:avLst/>
          </a:prstGeom>
        </p:spPr>
      </p:pic>
      <p:grpSp>
        <p:nvGrpSpPr>
          <p:cNvPr id="1011" name="그룹 1011"/>
          <p:cNvGrpSpPr/>
          <p:nvPr/>
        </p:nvGrpSpPr>
        <p:grpSpPr>
          <a:xfrm>
            <a:off x="8091024" y="2850749"/>
            <a:ext cx="822626" cy="799508"/>
            <a:chOff x="8091024" y="2850749"/>
            <a:chExt cx="822626" cy="799508"/>
          </a:xfrm>
        </p:grpSpPr>
        <p:pic>
          <p:nvPicPr>
            <p:cNvPr id="38" name="Object 37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091024" y="2850749"/>
              <a:ext cx="822626" cy="799508"/>
            </a:xfrm>
            <a:prstGeom prst="rect">
              <a:avLst/>
            </a:prstGeom>
          </p:spPr>
        </p:pic>
      </p:grpSp>
      <p:grpSp>
        <p:nvGrpSpPr>
          <p:cNvPr id="1012" name="그룹 1012"/>
          <p:cNvGrpSpPr/>
          <p:nvPr/>
        </p:nvGrpSpPr>
        <p:grpSpPr>
          <a:xfrm>
            <a:off x="6732225" y="1989838"/>
            <a:ext cx="832090" cy="809554"/>
            <a:chOff x="6732225" y="1989838"/>
            <a:chExt cx="832090" cy="809554"/>
          </a:xfrm>
        </p:grpSpPr>
        <p:pic>
          <p:nvPicPr>
            <p:cNvPr id="41" name="Object 40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 rot="1140000">
              <a:off x="6732225" y="1989838"/>
              <a:ext cx="832090" cy="80955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officegen</ep:Company>
  <ep:Words>0</ep:Words>
  <ep:PresentationFormat>On-screen Show (4:3)</ep:PresentationFormat>
  <ep:Paragraphs>0</ep:Paragraphs>
  <ep:Slides>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2022-04-14T12:06:04.000</dcterms:created>
  <dc:creator>officegen</dc:creator>
  <cp:lastModifiedBy>User</cp:lastModifiedBy>
  <dcterms:modified xsi:type="dcterms:W3CDTF">2022-04-14T03:14:05.722</dcterms:modified>
  <cp:revision>2</cp:revision>
  <cp:version/>
</cp:coreProperties>
</file>