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86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71294C-FA73-A101-0E83-E37E6C58E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3A15935-9715-726C-80D7-7F76DE7E0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A0E310-20E1-5F1D-A775-0B6B678F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FDD5C1-0912-12A7-4BD9-29782536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346C8A-8338-FDF5-32D9-F9F001D0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1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F78856-8714-E0D5-911E-66A480C0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E63DD1-AD23-8EDA-6232-D10AF22EA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C652D3-845D-7FBE-3ADC-786ED386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C84EE4-AABD-DBCC-4C67-88101AD5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337130-314A-9944-1831-94E46F81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44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FCF3D83-F121-16B6-C539-F01DFDE38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410A69A-8DEA-0B38-5369-BAA81351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00FBF6-100D-5F05-1069-2418236C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0176E-871D-8146-9176-BA0E1490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2B9310-3F03-39EF-F941-3CF6A50D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9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47DA69-6524-5158-790A-A128398A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2A8ED0-1065-3E95-2287-81119A40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2710EB-2DCF-8E82-6561-4AD8C2CF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4F99D9-4048-77F7-D4B2-993D9F92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C03D6C-B6C2-7389-5CA8-40D42055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53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E460CD-49E2-3A4C-8E6C-3DB77C90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71CF80-E051-52BA-7504-B1D2396AF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208861-68DB-B700-F19B-FA766F83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767EA2-4751-2B81-B4CB-BEF219D4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312C78-5E8B-34C8-21BD-2FFADF10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3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B55844-AE4A-64E3-FC01-A5F4ABD33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CEE0F2-E788-1374-FDA0-7A5179351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D89A7DA-1A63-9257-E594-1D569532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DFA5E9-C341-BC3D-F3F2-80204D4B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53CAFC8-9192-D0E3-D9AA-5AF945F7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9A5866-619D-00EF-863D-26B58F4F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37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0D9F5-7C12-3A20-4C1C-2DB64EAD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1303D2-FA84-D3E7-D3E7-5CFD0BFE3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EEB395-D934-C5C3-B73F-965DF9DC4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612527-87AB-6B73-AE73-749889BBD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0E56707-6282-1023-F8BE-0F9FE3CF7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B06E2E0-8EF7-CA00-3072-43366011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E6D9B55-2B7B-E4DD-0CB8-880204A5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23D8751-35AE-94BE-328A-2161D6A5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56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508FDA-25B6-AF4D-315C-A775F105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94B6927-BFAC-6EA5-C457-4C7CB023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DE55C32-8F77-CAAA-94C7-27FC8E04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7A730C-68EF-F01F-ADCB-A0F954E7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15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102FB4-070C-0BD6-50A7-D1EAD6F4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8DA7CD2-17C7-3BFB-0D73-E52477EA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516768-9AC5-F266-5F5D-04DF311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45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69F1FD-DB94-BFCE-8EFF-2F567F48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298A9B-C7C8-B652-5FC6-3166B81C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3E4630-4BDD-D327-881B-E6D9DD64A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BF81B1-0C89-4FBD-E364-C7032C35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0213F5-6C21-8496-90AF-E729B05E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37515F-17CF-BF16-60F2-12117A03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64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1CAFAA-6B48-CF46-CD47-69937381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3673162-E43C-8D17-2D3B-7B014E572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B2DC64-E17C-74C0-381C-2E9BC97C8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484A3E-6F95-D4A3-56A8-6B7BA0FF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64C28E-E563-5D69-F513-DEC30E81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819616-A287-6F7C-1227-CBED862E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49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ACF73-07BD-DF31-DD32-4099850A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6CE3E3-F9E1-B962-EBE1-4DDE6A38B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487EDD-AED7-C259-0E19-AB3E1BD45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EDC5C-FD99-42BD-822B-702CCF50E56C}" type="datetimeFigureOut">
              <a:rPr lang="ko-KR" altLang="en-US" smtClean="0"/>
              <a:t>2022-05-28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1A4912-4752-63CC-7B38-E5684C712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F5040-5BB5-B94D-041A-5854F59B7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EAA9-DD2A-46E9-9167-1C1A4784A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22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108112" y="308427"/>
            <a:ext cx="1980029" cy="772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3500" lvl="0" algn="just" fontAlgn="base">
              <a:lnSpc>
                <a:spcPct val="160000"/>
              </a:lnSpc>
              <a:tabLst>
                <a:tab pos="3378200" algn="l"/>
              </a:tabLst>
            </a:pPr>
            <a:r>
              <a:rPr lang="ko-KR" altLang="en-US" sz="3200" b="1" kern="0" spc="-150" dirty="0" err="1">
                <a:solidFill>
                  <a:srgbClr val="004B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주얼리란</a:t>
            </a:r>
            <a:r>
              <a:rPr lang="en-US" altLang="ko-KR" sz="3200" b="1" kern="0" spc="-150" dirty="0">
                <a:solidFill>
                  <a:srgbClr val="004B7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200" b="1" kern="0" spc="-150" dirty="0">
              <a:solidFill>
                <a:srgbClr val="004B7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5541698" y="0"/>
            <a:ext cx="1108604" cy="322941"/>
          </a:xfrm>
          <a:custGeom>
            <a:avLst/>
            <a:gdLst>
              <a:gd name="connsiteX0" fmla="*/ 0 w 1314450"/>
              <a:gd name="connsiteY0" fmla="*/ 0 h 354806"/>
              <a:gd name="connsiteX1" fmla="*/ 1314450 w 1314450"/>
              <a:gd name="connsiteY1" fmla="*/ 0 h 354806"/>
              <a:gd name="connsiteX2" fmla="*/ 1314450 w 1314450"/>
              <a:gd name="connsiteY2" fmla="*/ 150806 h 354806"/>
              <a:gd name="connsiteX3" fmla="*/ 1110450 w 1314450"/>
              <a:gd name="connsiteY3" fmla="*/ 354806 h 354806"/>
              <a:gd name="connsiteX4" fmla="*/ 204000 w 1314450"/>
              <a:gd name="connsiteY4" fmla="*/ 354806 h 354806"/>
              <a:gd name="connsiteX5" fmla="*/ 0 w 1314450"/>
              <a:gd name="connsiteY5" fmla="*/ 150806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4450" h="354806">
                <a:moveTo>
                  <a:pt x="0" y="0"/>
                </a:moveTo>
                <a:lnTo>
                  <a:pt x="1314450" y="0"/>
                </a:lnTo>
                <a:lnTo>
                  <a:pt x="1314450" y="150806"/>
                </a:lnTo>
                <a:cubicBezTo>
                  <a:pt x="1314450" y="263472"/>
                  <a:pt x="1223116" y="354806"/>
                  <a:pt x="1110450" y="354806"/>
                </a:cubicBezTo>
                <a:lnTo>
                  <a:pt x="204000" y="354806"/>
                </a:lnTo>
                <a:cubicBezTo>
                  <a:pt x="91334" y="354806"/>
                  <a:pt x="0" y="263472"/>
                  <a:pt x="0" y="150806"/>
                </a:cubicBezTo>
                <a:close/>
              </a:path>
            </a:pathLst>
          </a:cu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정글북 R" panose="02020603020101020101" pitchFamily="18" charset="-127"/>
              <a:ea typeface="1훈정글북 R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6692900"/>
            <a:ext cx="12192000" cy="165101"/>
          </a:xfrm>
          <a:prstGeom prst="rect">
            <a:avLst/>
          </a:prstGeom>
          <a:solidFill>
            <a:srgbClr val="00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A521229-6D9C-45B7-AFCB-168056F81A4D}"/>
              </a:ext>
            </a:extLst>
          </p:cNvPr>
          <p:cNvGrpSpPr/>
          <p:nvPr/>
        </p:nvGrpSpPr>
        <p:grpSpPr>
          <a:xfrm>
            <a:off x="974809" y="1392385"/>
            <a:ext cx="10242382" cy="5081894"/>
            <a:chOff x="1046247" y="1432299"/>
            <a:chExt cx="10242382" cy="5081894"/>
          </a:xfrm>
        </p:grpSpPr>
        <p:sp>
          <p:nvSpPr>
            <p:cNvPr id="22" name="모서리가 둥근 직사각형 12">
              <a:extLst>
                <a:ext uri="{FF2B5EF4-FFF2-40B4-BE49-F238E27FC236}">
                  <a16:creationId xmlns:a16="http://schemas.microsoft.com/office/drawing/2014/main" id="{7A1D0943-2BCB-42BA-AFF6-3976D7F06C62}"/>
                </a:ext>
              </a:extLst>
            </p:cNvPr>
            <p:cNvSpPr/>
            <p:nvPr/>
          </p:nvSpPr>
          <p:spPr>
            <a:xfrm>
              <a:off x="1189122" y="1603749"/>
              <a:ext cx="10099507" cy="4910444"/>
            </a:xfrm>
            <a:prstGeom prst="roundRect">
              <a:avLst>
                <a:gd name="adj" fmla="val 1030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모서리가 둥근 직사각형 7">
              <a:extLst>
                <a:ext uri="{FF2B5EF4-FFF2-40B4-BE49-F238E27FC236}">
                  <a16:creationId xmlns:a16="http://schemas.microsoft.com/office/drawing/2014/main" id="{A23BECFD-A4C0-4479-BF6B-889F5F03A7E7}"/>
                </a:ext>
              </a:extLst>
            </p:cNvPr>
            <p:cNvSpPr/>
            <p:nvPr/>
          </p:nvSpPr>
          <p:spPr>
            <a:xfrm>
              <a:off x="1046247" y="1432299"/>
              <a:ext cx="10099507" cy="4910444"/>
            </a:xfrm>
            <a:prstGeom prst="roundRect">
              <a:avLst>
                <a:gd name="adj" fmla="val 771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817D173-DDCE-ED2A-5A08-76F469585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7" y="1633029"/>
            <a:ext cx="3642055" cy="39722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331B95A-363D-5893-EC7A-0B6802E90B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29" y="1633029"/>
            <a:ext cx="3538728" cy="39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와이드스크린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1훈정글북 R</vt:lpstr>
      <vt:lpstr>Arial</vt:lpstr>
      <vt:lpstr>맑은 고딕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kyj</dc:creator>
  <cp:lastModifiedBy>kyj</cp:lastModifiedBy>
  <cp:revision>1</cp:revision>
  <dcterms:created xsi:type="dcterms:W3CDTF">2022-05-28T02:33:18Z</dcterms:created>
  <dcterms:modified xsi:type="dcterms:W3CDTF">2022-05-28T02:33:41Z</dcterms:modified>
</cp:coreProperties>
</file>